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35"/>
  </p:notesMasterIdLst>
  <p:handoutMasterIdLst>
    <p:handoutMasterId r:id="rId36"/>
  </p:handoutMasterIdLst>
  <p:sldIdLst>
    <p:sldId id="620" r:id="rId5"/>
    <p:sldId id="517" r:id="rId6"/>
    <p:sldId id="597" r:id="rId7"/>
    <p:sldId id="593" r:id="rId8"/>
    <p:sldId id="542" r:id="rId9"/>
    <p:sldId id="596" r:id="rId10"/>
    <p:sldId id="612" r:id="rId11"/>
    <p:sldId id="604" r:id="rId12"/>
    <p:sldId id="591" r:id="rId13"/>
    <p:sldId id="617" r:id="rId14"/>
    <p:sldId id="619" r:id="rId15"/>
    <p:sldId id="595" r:id="rId16"/>
    <p:sldId id="621" r:id="rId17"/>
    <p:sldId id="610" r:id="rId18"/>
    <p:sldId id="611" r:id="rId19"/>
    <p:sldId id="414" r:id="rId20"/>
    <p:sldId id="592" r:id="rId21"/>
    <p:sldId id="618" r:id="rId22"/>
    <p:sldId id="568" r:id="rId23"/>
    <p:sldId id="614" r:id="rId24"/>
    <p:sldId id="616" r:id="rId25"/>
    <p:sldId id="605" r:id="rId26"/>
    <p:sldId id="603" r:id="rId27"/>
    <p:sldId id="613" r:id="rId28"/>
    <p:sldId id="601" r:id="rId29"/>
    <p:sldId id="602" r:id="rId30"/>
    <p:sldId id="606" r:id="rId31"/>
    <p:sldId id="598" r:id="rId32"/>
    <p:sldId id="599" r:id="rId33"/>
    <p:sldId id="607" r:id="rId34"/>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FF"/>
    <a:srgbClr val="CC9900"/>
    <a:srgbClr val="CCFF33"/>
    <a:srgbClr val="FFCCFF"/>
    <a:srgbClr val="6666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68" autoAdjust="0"/>
    <p:restoredTop sz="54502" autoAdjust="0"/>
  </p:normalViewPr>
  <p:slideViewPr>
    <p:cSldViewPr>
      <p:cViewPr varScale="1">
        <p:scale>
          <a:sx n="58" d="100"/>
          <a:sy n="58" d="100"/>
        </p:scale>
        <p:origin x="1662" y="60"/>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2025/6/23</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4.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8F1-FA0C-ACB3-3E93-DFA3D1666D57}"/>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8C01D204-D7E8-1174-160A-BFAC8467213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579A211-F1E3-B080-1A0E-9E87E84ABADE}"/>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F9E4316-9A39-0403-00D2-E1718E10C0EC}"/>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8BC357C-FEFB-2718-D5A9-909520833EEF}"/>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9829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8759-C1F4-32F7-D024-2E6773F5BE6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7913118B-C42A-7B09-ADD7-DBAB0CE4E8AC}"/>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6CA7F41F-CC27-3307-E25C-E696F64CE66A}"/>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38462B2-232F-3F25-F5B1-A6D7432BF46E}"/>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513A6CB-F8FA-DE09-2E20-F4BEE9EC1B1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82489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5238-F95E-61DB-51C1-59063EBD11A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4F2259F7-BA5C-0715-3EC5-9CB888CD56FE}"/>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270ECB0-45C9-963B-C5CE-2215A36A60A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174E35D0-DB34-385E-8A26-0389BCF6FCF0}"/>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12689475-932F-47B5-75A4-ACD72FF996D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1479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8CF4-BEB3-6A24-0279-D10FFFA88D32}"/>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3D0725B6-4FCF-DA66-9012-5A594E8E25C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5966709B-4011-7B0F-B9ED-52E0519B14D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CDF912CB-982D-7F02-D2DA-BB751E4BFA0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1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1800" b="0" i="0" dirty="0">
                <a:solidFill>
                  <a:srgbClr val="4D4D4D"/>
                </a:solidFill>
                <a:effectLst/>
                <a:latin typeface="游明朝" panose="02020400000000000000" pitchFamily="18" charset="-128"/>
                <a:ea typeface="游明朝" panose="02020400000000000000" pitchFamily="18" charset="-128"/>
              </a:rPr>
              <a:t>8m</a:t>
            </a:r>
            <a:r>
              <a:rPr lang="ja-JP" altLang="en-US" sz="1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1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1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1800" b="0" i="0" dirty="0">
                <a:solidFill>
                  <a:srgbClr val="4D4D4D"/>
                </a:solidFill>
                <a:effectLst/>
                <a:latin typeface="游明朝" panose="02020400000000000000" pitchFamily="18" charset="-128"/>
                <a:ea typeface="游明朝" panose="02020400000000000000" pitchFamily="18" charset="-128"/>
              </a:rPr>
              <a:t>5.2</a:t>
            </a:r>
            <a:r>
              <a:rPr lang="ja-JP" altLang="en-US" sz="1800" b="0" i="0" dirty="0">
                <a:solidFill>
                  <a:srgbClr val="4D4D4D"/>
                </a:solidFill>
                <a:effectLst/>
                <a:latin typeface="游明朝" panose="02020400000000000000" pitchFamily="18" charset="-128"/>
                <a:ea typeface="游明朝" panose="02020400000000000000" pitchFamily="18" charset="-128"/>
              </a:rPr>
              <a:t>ｍ、直径</a:t>
            </a:r>
            <a:r>
              <a:rPr lang="en-US" altLang="ja-JP" sz="1800" b="0" i="0" dirty="0">
                <a:solidFill>
                  <a:srgbClr val="4D4D4D"/>
                </a:solidFill>
                <a:effectLst/>
                <a:latin typeface="游明朝" panose="02020400000000000000" pitchFamily="18" charset="-128"/>
                <a:ea typeface="游明朝" panose="02020400000000000000" pitchFamily="18" charset="-128"/>
              </a:rPr>
              <a:t>1m</a:t>
            </a:r>
            <a:r>
              <a:rPr lang="ja-JP" altLang="en-US" sz="1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1800" b="0" i="0" dirty="0">
                <a:solidFill>
                  <a:srgbClr val="4D4D4D"/>
                </a:solidFill>
                <a:effectLst/>
                <a:latin typeface="游明朝" panose="02020400000000000000" pitchFamily="18" charset="-128"/>
                <a:ea typeface="游明朝" panose="02020400000000000000" pitchFamily="18" charset="-128"/>
              </a:rPr>
              <a:t>0.84mm</a:t>
            </a:r>
            <a:r>
              <a:rPr lang="ja-JP" altLang="en-US" sz="1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秒間に</a:t>
            </a:r>
            <a:r>
              <a:rPr lang="en-US" altLang="ja-JP" sz="1800" b="0" i="0" dirty="0">
                <a:solidFill>
                  <a:srgbClr val="4D4D4D"/>
                </a:solidFill>
                <a:effectLst/>
                <a:latin typeface="游明朝" panose="02020400000000000000" pitchFamily="18" charset="-128"/>
                <a:ea typeface="游明朝" panose="02020400000000000000" pitchFamily="18" charset="-128"/>
              </a:rPr>
              <a:t>0.032g</a:t>
            </a:r>
            <a:r>
              <a:rPr lang="ja-JP" altLang="en-US" sz="1800" b="0" i="0" dirty="0">
                <a:solidFill>
                  <a:srgbClr val="4D4D4D"/>
                </a:solidFill>
                <a:effectLst/>
                <a:latin typeface="游明朝" panose="02020400000000000000" pitchFamily="18" charset="-128"/>
                <a:ea typeface="游明朝" panose="02020400000000000000" pitchFamily="18" charset="-128"/>
              </a:rPr>
              <a:t>、</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時間に</a:t>
            </a:r>
            <a:r>
              <a:rPr lang="en-US" altLang="ja-JP" sz="1800" b="0" i="0" dirty="0">
                <a:solidFill>
                  <a:srgbClr val="4D4D4D"/>
                </a:solidFill>
                <a:effectLst/>
                <a:latin typeface="游明朝" panose="02020400000000000000" pitchFamily="18" charset="-128"/>
                <a:ea typeface="游明朝" panose="02020400000000000000" pitchFamily="18" charset="-128"/>
              </a:rPr>
              <a:t>114</a:t>
            </a:r>
            <a:r>
              <a:rPr lang="ja-JP" altLang="en-US" sz="1800" b="0" i="0" dirty="0">
                <a:solidFill>
                  <a:srgbClr val="4D4D4D"/>
                </a:solidFill>
                <a:effectLst/>
                <a:latin typeface="游明朝" panose="02020400000000000000" pitchFamily="18" charset="-128"/>
                <a:ea typeface="游明朝" panose="02020400000000000000" pitchFamily="18" charset="-128"/>
              </a:rPr>
              <a:t>ｇ、</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日で</a:t>
            </a:r>
            <a:r>
              <a:rPr lang="en-US" altLang="ja-JP" sz="1800" b="0" i="0" dirty="0">
                <a:solidFill>
                  <a:srgbClr val="4D4D4D"/>
                </a:solidFill>
                <a:effectLst/>
                <a:latin typeface="游明朝" panose="02020400000000000000" pitchFamily="18" charset="-128"/>
                <a:ea typeface="游明朝" panose="02020400000000000000" pitchFamily="18" charset="-128"/>
              </a:rPr>
              <a:t>2,740g</a:t>
            </a:r>
            <a:r>
              <a:rPr lang="ja-JP" altLang="en-US" sz="1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1800" b="0" i="0" dirty="0">
                <a:solidFill>
                  <a:srgbClr val="4D4D4D"/>
                </a:solidFill>
                <a:effectLst/>
                <a:latin typeface="游明朝" panose="02020400000000000000" pitchFamily="18" charset="-128"/>
                <a:ea typeface="游明朝" panose="02020400000000000000" pitchFamily="18" charset="-128"/>
              </a:rPr>
              <a:t>3</a:t>
            </a:r>
            <a:r>
              <a:rPr lang="ja-JP" altLang="en-US" sz="1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CDAF3B9-F706-106F-8D03-66AED44645F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7359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349-7B52-C424-6BE4-9BB22DBED1FA}"/>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6772321C-E6B0-B7E8-3D4C-32B8CB7B19E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E4025533-5B7B-A790-5C95-65456C5B8185}"/>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048B4F60-69DC-94BC-369E-37AFDBAE9AA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風土記の丘　学芸課　御中。</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16</a:t>
            </a:r>
            <a:r>
              <a:rPr lang="ja-JP" altLang="en-US" sz="1800" dirty="0">
                <a:ea typeface="ＭＳ Ｐゴシック" panose="020B0600070205080204" pitchFamily="50" charset="-128"/>
              </a:rPr>
              <a:t>日　時間の科学　ワークショップについて。</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ペットボトルで砂時計を作ります。事前に持参したパットボトル</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本に、主催者が用意した塩ビパイプのオリフィス（接続キット）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を使用。講師の見本を見て、１分間の砂時計にチャレンジ。</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砂、じょうご、スプーン、測りなどは主催者で用意。</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パワーポイントの資料は当方で作成。パソコンとスクリーンの借用を希望します。</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重要：　</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の表示をしながら、</a:t>
            </a:r>
            <a:r>
              <a:rPr lang="en-US" altLang="ja-JP" sz="1800" dirty="0">
                <a:ea typeface="ＭＳ Ｐゴシック" panose="020B0600070205080204" pitchFamily="50" charset="-128"/>
              </a:rPr>
              <a:t>windows</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a:t>
            </a:r>
            <a:r>
              <a:rPr lang="ja-JP" altLang="en-US" sz="1800" dirty="0">
                <a:ea typeface="ＭＳ Ｐゴシック" panose="020B0600070205080204" pitchFamily="50" charset="-128"/>
              </a:rPr>
              <a:t>または</a:t>
            </a:r>
            <a:r>
              <a:rPr lang="en-US" altLang="ja-JP" sz="1800" dirty="0">
                <a:ea typeface="ＭＳ Ｐゴシック" panose="020B0600070205080204" pitchFamily="50" charset="-128"/>
              </a:rPr>
              <a:t>11</a:t>
            </a:r>
            <a:r>
              <a:rPr lang="ja-JP" altLang="en-US" sz="1800" dirty="0">
                <a:ea typeface="ＭＳ Ｐゴシック" panose="020B0600070205080204" pitchFamily="50" charset="-128"/>
              </a:rPr>
              <a:t>に付属する「クロック」のソフトを使用。</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クロックのソフトをストップウオッチ　モードに切り替えて、時間をスクリーンに表示。事前にクロックのソフト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が</a:t>
            </a:r>
            <a:r>
              <a:rPr lang="en-US" altLang="ja-JP" sz="1800" dirty="0">
                <a:ea typeface="ＭＳ Ｐゴシック" panose="020B0600070205080204" pitchFamily="50" charset="-128"/>
              </a:rPr>
              <a:t>INS</a:t>
            </a:r>
            <a:r>
              <a:rPr lang="ja-JP" altLang="en-US" sz="1800" dirty="0">
                <a:ea typeface="ＭＳ Ｐゴシック" panose="020B0600070205080204" pitchFamily="50" charset="-128"/>
              </a:rPr>
              <a:t>ツールあるかどうか、チェックをお願いします。（スタートメニュー　→　クロック）</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ワークショップの詳細は、</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のデータ（中途）を参照。</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E70CF5FB-9EB9-FD8D-3313-2E68CC2D798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8787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8441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06FC-A645-C541-BDD3-20A449237983}"/>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AA12A3A8-A499-E084-10EC-A9D607D287A0}"/>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1B84DEE6-CE3F-70D7-8BDB-37EF06D39836}"/>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BD0D1BD9-3B8C-FB6B-B06E-FF48962B79D7}"/>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3AC4C9E-32CC-CBB5-3E64-D752A198B20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32677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9675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ja-JP" sz="1800" dirty="0">
                <a:ea typeface="ＭＳ Ｐゴシック" panose="020B0600070205080204" pitchFamily="50" charset="-128"/>
              </a:rPr>
              <a:t>2025</a:t>
            </a:r>
            <a:r>
              <a:rPr lang="ja-JP" altLang="en-US" sz="1800" dirty="0">
                <a:ea typeface="ＭＳ Ｐゴシック" panose="020B0600070205080204" pitchFamily="50" charset="-128"/>
              </a:rPr>
              <a:t>年　砂時計の科学　ワークショップの説明資料　主に、</a:t>
            </a:r>
            <a:r>
              <a:rPr lang="en-US" altLang="ja-JP" sz="1800" dirty="0">
                <a:ea typeface="ＭＳ Ｐゴシック" panose="020B0600070205080204" pitchFamily="50" charset="-128"/>
              </a:rPr>
              <a:t>2023</a:t>
            </a:r>
            <a:r>
              <a:rPr lang="ja-JP" altLang="en-US" sz="1800" dirty="0">
                <a:ea typeface="ＭＳ Ｐゴシック" panose="020B0600070205080204" pitchFamily="50" charset="-128"/>
              </a:rPr>
              <a:t>年との違いを中心に。</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１．相違点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参加者が用意するもの。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ペットボトル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主催者が用意する主な物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①珪砂　できえば２種類。　時間があれば、色付けをする。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②オリフィス付きの塩ビ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などのワッシャ</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枚</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石粉粘土の完成品。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③はかり（砂の重さを測定）</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④じょうご</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⑤スプーン</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目的など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①事前に　オリフィスを</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個用意する。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②参加者が好きなオリフィスを自由に１個選択する。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③最初に１分の砂時計を作る。→仕掛けがあり、</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個のオリフィスの穴のサイズが異なるものあり。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④数回、測定して、上下の左右があるかどうか、チェック。</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⑤砂を追加して</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倍の重量とし、</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分の砂時計ができるか実験する。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１．講師が１分間の砂時計を示す。嵩比重やオリフィスの口径などで変わってくる。講師の使用するオリフィスは</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などで砂は多い。参加者の多くのオリフィスは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あるいは　</a:t>
            </a:r>
            <a:r>
              <a:rPr lang="en-US" altLang="ja-JP" sz="1800" dirty="0">
                <a:ea typeface="ＭＳ Ｐゴシック" panose="020B0600070205080204" pitchFamily="50" charset="-128"/>
              </a:rPr>
              <a:t>M2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　なので、実際よりは少なく落ちる。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２．見本を見て、各参加者は大まかな重量を見た目で　スプーンとじょうごで、砂時を充填する。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３．実際に１分間の砂時計にチャレンジ。ひっくり返して、同じ時間かテスト。実際には、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のオリフィスのため</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分の砂時計が多い。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４．１分間の砂時計をどのようにつくるか、質問する。→砂を多めに入れて、</a:t>
            </a:r>
            <a:r>
              <a:rPr lang="ja-JP" altLang="en-US" sz="1800" b="1" dirty="0">
                <a:solidFill>
                  <a:srgbClr val="FFC000"/>
                </a:solidFill>
                <a:ea typeface="ＭＳ Ｐゴシック" panose="020B0600070205080204" pitchFamily="50" charset="-128"/>
              </a:rPr>
              <a:t>１分間で砂の落下を止めれば、一応できる</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実際にはひっくり返しての誤差があるかも）</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５．再度、４を行い。１分間の砂時計を計測。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事前の計算の予測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で</a:t>
            </a:r>
            <a:r>
              <a:rPr lang="en-US" altLang="ja-JP" sz="1800" dirty="0">
                <a:ea typeface="ＭＳ Ｐゴシック" panose="020B0600070205080204" pitchFamily="50" charset="-128"/>
              </a:rPr>
              <a:t>100g</a:t>
            </a:r>
            <a:r>
              <a:rPr lang="ja-JP" altLang="en-US" sz="1800" dirty="0">
                <a:ea typeface="ＭＳ Ｐゴシック" panose="020B0600070205080204" pitchFamily="50" charset="-128"/>
              </a:rPr>
              <a:t>の場合。</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3×3/4×4</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×100g=9/16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×100=56g</a:t>
            </a:r>
          </a:p>
          <a:p>
            <a:pPr eaLnBrk="1" hangingPunct="1">
              <a:spcBef>
                <a:spcPct val="0"/>
              </a:spcBef>
            </a:pPr>
            <a:r>
              <a:rPr lang="en-US" altLang="ja-JP" sz="1800" dirty="0">
                <a:ea typeface="ＭＳ Ｐゴシック" panose="020B0600070205080204" pitchFamily="50" charset="-128"/>
              </a:rPr>
              <a:t>M2.6</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6×2.6×/4×4=6</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76/16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×100=43g</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６。時間があれば　重量を２倍にして、２分間の砂時計を製作。重量を２倍にして、できるかどうかのテスト。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７．その他　</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２種類の砂をできれば用意。最初の砂は珪砂６号。（平均粒径　約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㎜）追加の砂は珪砂</a:t>
            </a: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号。（</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ふるいのくみあわせ</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６号　最大　０．</a:t>
            </a:r>
            <a:r>
              <a:rPr lang="en-US" altLang="ja-JP" sz="1800" dirty="0">
                <a:ea typeface="ＭＳ Ｐゴシック" panose="020B0600070205080204" pitchFamily="50" charset="-128"/>
              </a:rPr>
              <a:t>3mm</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0.21</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0.15</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５号　最大</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0.425</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　</a:t>
            </a: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jpg"/><Relationship Id="rId11" Type="http://schemas.openxmlformats.org/officeDocument/2006/relationships/image" Target="../media/image41.jpeg"/><Relationship Id="rId5" Type="http://schemas.openxmlformats.org/officeDocument/2006/relationships/image" Target="../media/image35.jp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png"/><Relationship Id="rId10" Type="http://schemas.openxmlformats.org/officeDocument/2006/relationships/image" Target="../media/image49.jpg"/><Relationship Id="rId4" Type="http://schemas.openxmlformats.org/officeDocument/2006/relationships/image" Target="../media/image43.gif"/><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9.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4.jp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8.emf"/><Relationship Id="rId5" Type="http://schemas.openxmlformats.org/officeDocument/2006/relationships/package" Target="../embeddings/Microsoft_Excel_Worksheet1.xlsx"/><Relationship Id="rId4" Type="http://schemas.openxmlformats.org/officeDocument/2006/relationships/image" Target="../media/image67.emf"/></Relationships>
</file>

<file path=ppt/slides/_rels/slide2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71.jpg"/><Relationship Id="rId4" Type="http://schemas.openxmlformats.org/officeDocument/2006/relationships/image" Target="../media/image70.em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ublicdomainq.net/clock-time-00043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2924-116C-8288-BCD5-2AF640D25A4D}"/>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D1F779F3-4125-84E7-7E6A-89A577FCE488}"/>
              </a:ext>
            </a:extLst>
          </p:cNvPr>
          <p:cNvSpPr>
            <a:spLocks noGrp="1" noChangeArrowheads="1"/>
          </p:cNvSpPr>
          <p:nvPr>
            <p:ph type="ctrTitle"/>
          </p:nvPr>
        </p:nvSpPr>
        <p:spPr>
          <a:xfrm>
            <a:off x="137876" y="54161"/>
            <a:ext cx="8982049" cy="720725"/>
          </a:xfrm>
        </p:spPr>
        <p:txBody>
          <a:bodyPr>
            <a:normAutofit fontScale="90000"/>
          </a:bodyPr>
          <a:lstStyle/>
          <a:p>
            <a:pPr algn="l" eaLnBrk="1" hangingPunct="1"/>
            <a:r>
              <a:rPr lang="ja-JP" altLang="en-US" sz="3200" dirty="0">
                <a:ea typeface="ＭＳ Ｐゴシック" panose="020B0600070205080204" pitchFamily="50" charset="-128"/>
              </a:rPr>
              <a:t>本日の流れ　時間の科学　ペットボトルの砂時計を作る　</a:t>
            </a:r>
          </a:p>
        </p:txBody>
      </p:sp>
      <p:sp>
        <p:nvSpPr>
          <p:cNvPr id="2" name="Rectangle 2">
            <a:extLst>
              <a:ext uri="{FF2B5EF4-FFF2-40B4-BE49-F238E27FC236}">
                <a16:creationId xmlns:a16="http://schemas.microsoft.com/office/drawing/2014/main" id="{C4C483B3-4383-4EC4-48EA-77F79931567B}"/>
              </a:ext>
            </a:extLst>
          </p:cNvPr>
          <p:cNvSpPr>
            <a:spLocks noChangeArrowheads="1"/>
          </p:cNvSpPr>
          <p:nvPr/>
        </p:nvSpPr>
        <p:spPr bwMode="gray">
          <a:xfrm>
            <a:off x="24075" y="-106039"/>
            <a:ext cx="8525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ほんじつ　　　なが　　　　　　じかん　　　　　　かがく　　　　　　　　　　　　　　　　　　　　　　　すなとけい　　　　　　　　　　　　　　　　　　　　　　　　　　　　　　　　　　　　</a:t>
            </a:r>
          </a:p>
        </p:txBody>
      </p:sp>
      <p:sp>
        <p:nvSpPr>
          <p:cNvPr id="4" name="スライド番号プレースホルダー 3">
            <a:extLst>
              <a:ext uri="{FF2B5EF4-FFF2-40B4-BE49-F238E27FC236}">
                <a16:creationId xmlns:a16="http://schemas.microsoft.com/office/drawing/2014/main" id="{C86A5CB5-7B15-8BB9-F228-E8F269F56CA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sp>
        <p:nvSpPr>
          <p:cNvPr id="3" name="Text Box 5">
            <a:extLst>
              <a:ext uri="{FF2B5EF4-FFF2-40B4-BE49-F238E27FC236}">
                <a16:creationId xmlns:a16="http://schemas.microsoft.com/office/drawing/2014/main" id="{FCCA9CC3-53D0-C968-D134-7169238C7164}"/>
              </a:ext>
            </a:extLst>
          </p:cNvPr>
          <p:cNvSpPr txBox="1">
            <a:spLocks noChangeArrowheads="1"/>
          </p:cNvSpPr>
          <p:nvPr/>
        </p:nvSpPr>
        <p:spPr bwMode="auto">
          <a:xfrm>
            <a:off x="195860" y="1059088"/>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１．講義　その１　時間の　はなし　  　　　　　　　　　　　　　　　　　　</a:t>
            </a:r>
            <a:endParaRPr lang="en-US" altLang="ja-JP" sz="2000" dirty="0">
              <a:latin typeface="游ゴシック" panose="020B0400000000000000" pitchFamily="50" charset="-128"/>
            </a:endParaRPr>
          </a:p>
        </p:txBody>
      </p:sp>
      <p:grpSp>
        <p:nvGrpSpPr>
          <p:cNvPr id="5" name="グループ化 4">
            <a:extLst>
              <a:ext uri="{FF2B5EF4-FFF2-40B4-BE49-F238E27FC236}">
                <a16:creationId xmlns:a16="http://schemas.microsoft.com/office/drawing/2014/main" id="{8D9A9230-9AD9-D346-10E6-1E061A84F09B}"/>
              </a:ext>
            </a:extLst>
          </p:cNvPr>
          <p:cNvGrpSpPr/>
          <p:nvPr/>
        </p:nvGrpSpPr>
        <p:grpSpPr>
          <a:xfrm>
            <a:off x="5295251" y="993371"/>
            <a:ext cx="788749" cy="2364191"/>
            <a:chOff x="6457950" y="1621306"/>
            <a:chExt cx="1470300" cy="5158943"/>
          </a:xfrm>
        </p:grpSpPr>
        <p:sp>
          <p:nvSpPr>
            <p:cNvPr id="6" name="楕円 5">
              <a:extLst>
                <a:ext uri="{FF2B5EF4-FFF2-40B4-BE49-F238E27FC236}">
                  <a16:creationId xmlns:a16="http://schemas.microsoft.com/office/drawing/2014/main" id="{2E453254-3BFB-6813-F4B7-D774B1DFDEA0}"/>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20A7DA34-DEC5-CE3A-6CE4-3E410B6F6D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5941C52-CE19-C1CC-AE66-05DB2B8C6CA1}"/>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E13F589-B1D2-4BF6-F70A-73263A7EC15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3208E532-77DB-303F-0230-786843D8625F}"/>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27AB279-A77D-3176-B520-576BF8404CB7}"/>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5E11037-21A3-CE3B-F9D4-284FE4394C38}"/>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A9F29A2D-AD01-8C08-E2A0-A9842B377E01}"/>
                </a:ext>
              </a:extLst>
            </p:cNvPr>
            <p:cNvCxnSpPr>
              <a:cxnSpLocks/>
              <a:endCxn id="12"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54AD78-E788-2A66-4CC7-608B01FC7FBC}"/>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078CFD-D035-BC36-1B51-107EA10B158E}"/>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D75E5FF-4CF5-0C5B-F084-12DD9FC9E25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EEEFC217-0C66-C60B-561F-543F15CF65FC}"/>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2F63C6F8-BC6A-36D9-C5F8-D8DB0B3F75C6}"/>
              </a:ext>
            </a:extLst>
          </p:cNvPr>
          <p:cNvSpPr txBox="1">
            <a:spLocks noChangeArrowheads="1"/>
          </p:cNvSpPr>
          <p:nvPr/>
        </p:nvSpPr>
        <p:spPr bwMode="auto">
          <a:xfrm>
            <a:off x="195858" y="1928079"/>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a:t>
            </a:r>
            <a:r>
              <a:rPr lang="ja-JP" altLang="en-US" sz="2000" dirty="0">
                <a:latin typeface="游ゴシック" panose="020B0400000000000000" pitchFamily="50" charset="-128"/>
              </a:rPr>
              <a:t>接続キットでペットボトルをつなげる　  　　　　　　　　　　　　　　　　　　</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8C1007FE-E067-2E1F-7711-BB3F204210F7}"/>
              </a:ext>
            </a:extLst>
          </p:cNvPr>
          <p:cNvSpPr txBox="1">
            <a:spLocks noChangeArrowheads="1"/>
          </p:cNvSpPr>
          <p:nvPr/>
        </p:nvSpPr>
        <p:spPr bwMode="auto">
          <a:xfrm>
            <a:off x="195857" y="2834941"/>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見本をみて</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分間の砂時計を作る　 　　　　　　　　　　　　　　　　　　</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1BFA7C9F-5C5D-52F3-FA06-91501B0384A9}"/>
              </a:ext>
            </a:extLst>
          </p:cNvPr>
          <p:cNvSpPr txBox="1">
            <a:spLocks noChangeArrowheads="1"/>
          </p:cNvSpPr>
          <p:nvPr/>
        </p:nvSpPr>
        <p:spPr bwMode="auto">
          <a:xfrm>
            <a:off x="203260" y="3759586"/>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４．正確な砂時計にチャレンジ 　　　　　　　　　　　　　　　　　　</a:t>
            </a:r>
            <a:endParaRPr lang="en-US" altLang="ja-JP" sz="2000" dirty="0">
              <a:latin typeface="游ゴシック" panose="020B0400000000000000" pitchFamily="50" charset="-128"/>
            </a:endParaRPr>
          </a:p>
        </p:txBody>
      </p:sp>
      <p:sp>
        <p:nvSpPr>
          <p:cNvPr id="21" name="Text Box 5">
            <a:extLst>
              <a:ext uri="{FF2B5EF4-FFF2-40B4-BE49-F238E27FC236}">
                <a16:creationId xmlns:a16="http://schemas.microsoft.com/office/drawing/2014/main" id="{B9B6C6C3-EC29-87A1-E038-7B8BEF90FDCB}"/>
              </a:ext>
            </a:extLst>
          </p:cNvPr>
          <p:cNvSpPr txBox="1">
            <a:spLocks noChangeArrowheads="1"/>
          </p:cNvSpPr>
          <p:nvPr/>
        </p:nvSpPr>
        <p:spPr bwMode="auto">
          <a:xfrm>
            <a:off x="211128" y="4653115"/>
            <a:ext cx="430470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５．講義　その２　　仁摩サンドミュジアムの砂時計など  　　　　　　　　　　　　　　　　　　</a:t>
            </a:r>
            <a:endParaRPr lang="en-US" altLang="ja-JP" sz="2000" dirty="0">
              <a:latin typeface="游ゴシック" panose="020B0400000000000000" pitchFamily="50" charset="-128"/>
            </a:endParaRPr>
          </a:p>
        </p:txBody>
      </p:sp>
      <p:pic>
        <p:nvPicPr>
          <p:cNvPr id="22" name="図 21" descr="建物, 大きい, 電車, 構造 が含まれている画像&#10;&#10;自動的に生成された説明">
            <a:extLst>
              <a:ext uri="{FF2B5EF4-FFF2-40B4-BE49-F238E27FC236}">
                <a16:creationId xmlns:a16="http://schemas.microsoft.com/office/drawing/2014/main" id="{A108E25C-C56C-D336-005F-DFB002F5D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02" y="3623400"/>
            <a:ext cx="2418001" cy="2901600"/>
          </a:xfrm>
          <a:prstGeom prst="rect">
            <a:avLst/>
          </a:prstGeom>
        </p:spPr>
      </p:pic>
      <p:sp>
        <p:nvSpPr>
          <p:cNvPr id="23" name="矢印: 右 22">
            <a:extLst>
              <a:ext uri="{FF2B5EF4-FFF2-40B4-BE49-F238E27FC236}">
                <a16:creationId xmlns:a16="http://schemas.microsoft.com/office/drawing/2014/main" id="{685621D8-3BE9-C2BE-9DDE-A8DD98091048}"/>
              </a:ext>
            </a:extLst>
          </p:cNvPr>
          <p:cNvSpPr/>
          <p:nvPr/>
        </p:nvSpPr>
        <p:spPr>
          <a:xfrm rot="5400000">
            <a:off x="1961514" y="1444589"/>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CBF0BC6D-2B86-2ED7-0822-5CD21214C280}"/>
              </a:ext>
            </a:extLst>
          </p:cNvPr>
          <p:cNvSpPr/>
          <p:nvPr/>
        </p:nvSpPr>
        <p:spPr>
          <a:xfrm rot="5400000">
            <a:off x="1961514" y="2343176"/>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5CB66239-AA20-3437-B98C-E9ADF85847B1}"/>
              </a:ext>
            </a:extLst>
          </p:cNvPr>
          <p:cNvSpPr/>
          <p:nvPr/>
        </p:nvSpPr>
        <p:spPr>
          <a:xfrm rot="5400000">
            <a:off x="1961514" y="331360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FA4328D7-12D7-698A-CCEB-2F28DB06DAB4}"/>
              </a:ext>
            </a:extLst>
          </p:cNvPr>
          <p:cNvSpPr/>
          <p:nvPr/>
        </p:nvSpPr>
        <p:spPr>
          <a:xfrm rot="5400000">
            <a:off x="1938383" y="417928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右 26">
            <a:extLst>
              <a:ext uri="{FF2B5EF4-FFF2-40B4-BE49-F238E27FC236}">
                <a16:creationId xmlns:a16="http://schemas.microsoft.com/office/drawing/2014/main" id="{DCBFF40D-0A27-2D95-5DE5-CE21282566FC}"/>
              </a:ext>
            </a:extLst>
          </p:cNvPr>
          <p:cNvSpPr/>
          <p:nvPr/>
        </p:nvSpPr>
        <p:spPr>
          <a:xfrm rot="5400000">
            <a:off x="1944126" y="536519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Text Box 5">
            <a:extLst>
              <a:ext uri="{FF2B5EF4-FFF2-40B4-BE49-F238E27FC236}">
                <a16:creationId xmlns:a16="http://schemas.microsoft.com/office/drawing/2014/main" id="{4B1A3E57-0204-B3CB-78AF-9A708D4BE50B}"/>
              </a:ext>
            </a:extLst>
          </p:cNvPr>
          <p:cNvSpPr txBox="1">
            <a:spLocks noChangeArrowheads="1"/>
          </p:cNvSpPr>
          <p:nvPr/>
        </p:nvSpPr>
        <p:spPr bwMode="auto">
          <a:xfrm>
            <a:off x="211127" y="5839033"/>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６．まとめ  　　　　　　　　　　　　　　　　　　</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19227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B380-1AD8-B25E-3F1B-3F0BD631680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95526ED5-294E-2554-4A20-5A1FBB09C2D8}"/>
              </a:ext>
            </a:extLst>
          </p:cNvPr>
          <p:cNvSpPr>
            <a:spLocks noGrp="1" noChangeArrowheads="1"/>
          </p:cNvSpPr>
          <p:nvPr>
            <p:ph type="ctrTitle"/>
          </p:nvPr>
        </p:nvSpPr>
        <p:spPr>
          <a:xfrm>
            <a:off x="0" y="11471"/>
            <a:ext cx="7772400" cy="720725"/>
          </a:xfrm>
        </p:spPr>
        <p:txBody>
          <a:bodyPr>
            <a:normAutofit/>
          </a:bodyPr>
          <a:lstStyle/>
          <a:p>
            <a:pPr algn="l" eaLnBrk="1" hangingPunct="1"/>
            <a:r>
              <a:rPr lang="ja-JP" altLang="en-US" sz="3200" dirty="0">
                <a:ea typeface="ＭＳ Ｐゴシック" panose="020B0600070205080204" pitchFamily="50" charset="-128"/>
              </a:rPr>
              <a:t>２分間の砂時計ができる？</a:t>
            </a:r>
          </a:p>
        </p:txBody>
      </p:sp>
      <p:sp>
        <p:nvSpPr>
          <p:cNvPr id="2" name="Rectangle 2">
            <a:extLst>
              <a:ext uri="{FF2B5EF4-FFF2-40B4-BE49-F238E27FC236}">
                <a16:creationId xmlns:a16="http://schemas.microsoft.com/office/drawing/2014/main" id="{4E168C9D-5197-A019-053F-7632130C4DD4}"/>
              </a:ext>
            </a:extLst>
          </p:cNvPr>
          <p:cNvSpPr>
            <a:spLocks noChangeArrowheads="1"/>
          </p:cNvSpPr>
          <p:nvPr/>
        </p:nvSpPr>
        <p:spPr bwMode="gray">
          <a:xfrm>
            <a:off x="62899" y="-165477"/>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　とけい　　　　　　　</a:t>
            </a:r>
          </a:p>
        </p:txBody>
      </p:sp>
      <p:sp>
        <p:nvSpPr>
          <p:cNvPr id="4" name="スライド番号プレースホルダー 3">
            <a:extLst>
              <a:ext uri="{FF2B5EF4-FFF2-40B4-BE49-F238E27FC236}">
                <a16:creationId xmlns:a16="http://schemas.microsoft.com/office/drawing/2014/main" id="{FA38A048-AE67-CFB7-DC9E-E688C6092D34}"/>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3" name="Text Box 5">
            <a:extLst>
              <a:ext uri="{FF2B5EF4-FFF2-40B4-BE49-F238E27FC236}">
                <a16:creationId xmlns:a16="http://schemas.microsoft.com/office/drawing/2014/main" id="{6FEA6112-B4DA-C496-3353-6C4B2FAE78E0}"/>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１．考えてみよう。２分間の砂時計を作るには？　  　　　　　　　　　　　　　　　　　　</a:t>
            </a:r>
            <a:endParaRPr lang="en-US" altLang="ja-JP" sz="2000" dirty="0">
              <a:latin typeface="游ゴシック" panose="020B0400000000000000" pitchFamily="50" charset="-128"/>
            </a:endParaRPr>
          </a:p>
        </p:txBody>
      </p:sp>
      <p:grpSp>
        <p:nvGrpSpPr>
          <p:cNvPr id="71181" name="グループ化 71180">
            <a:extLst>
              <a:ext uri="{FF2B5EF4-FFF2-40B4-BE49-F238E27FC236}">
                <a16:creationId xmlns:a16="http://schemas.microsoft.com/office/drawing/2014/main" id="{917F6600-7A47-B2F2-9870-F13D7AA46FAA}"/>
              </a:ext>
            </a:extLst>
          </p:cNvPr>
          <p:cNvGrpSpPr/>
          <p:nvPr/>
        </p:nvGrpSpPr>
        <p:grpSpPr>
          <a:xfrm>
            <a:off x="205819" y="1329517"/>
            <a:ext cx="5716468" cy="3828581"/>
            <a:chOff x="234374" y="1319109"/>
            <a:chExt cx="5716468" cy="3828581"/>
          </a:xfrm>
        </p:grpSpPr>
        <p:sp>
          <p:nvSpPr>
            <p:cNvPr id="5" name="Text Box 5">
              <a:extLst>
                <a:ext uri="{FF2B5EF4-FFF2-40B4-BE49-F238E27FC236}">
                  <a16:creationId xmlns:a16="http://schemas.microsoft.com/office/drawing/2014/main" id="{4F2BE091-326D-3E65-B996-532F697C130C}"/>
                </a:ext>
              </a:extLst>
            </p:cNvPr>
            <p:cNvSpPr txBox="1">
              <a:spLocks noChangeArrowheads="1"/>
            </p:cNvSpPr>
            <p:nvPr/>
          </p:nvSpPr>
          <p:spPr bwMode="auto">
            <a:xfrm>
              <a:off x="234374" y="211104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分間の砂時計の重量を測る。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9B16F107-DD01-BCD1-3C2A-2D8EDB9F66A1}"/>
                </a:ext>
              </a:extLst>
            </p:cNvPr>
            <p:cNvGrpSpPr/>
            <p:nvPr/>
          </p:nvGrpSpPr>
          <p:grpSpPr>
            <a:xfrm>
              <a:off x="5015845" y="1319109"/>
              <a:ext cx="934997" cy="3828581"/>
              <a:chOff x="6457950" y="1621306"/>
              <a:chExt cx="1470300" cy="5158943"/>
            </a:xfrm>
          </p:grpSpPr>
          <p:sp>
            <p:nvSpPr>
              <p:cNvPr id="10" name="楕円 9">
                <a:extLst>
                  <a:ext uri="{FF2B5EF4-FFF2-40B4-BE49-F238E27FC236}">
                    <a16:creationId xmlns:a16="http://schemas.microsoft.com/office/drawing/2014/main" id="{AD550157-0683-F41D-FFBA-98EB4BBBC747}"/>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0E6813B0-0090-A589-88C2-028428BDAE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DE8C784-5D36-A046-D951-DAA5115C0C49}"/>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77302EED-48F4-D984-2A62-B1EB4E8197C8}"/>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F0C67B7-74C4-46C0-2D57-D8ED32074BD9}"/>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0FA772-0EF2-EA58-3A6E-AD1A282557A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579DCE29-E228-592B-3FEC-2B9E2AA2457E}"/>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6DF7150-E4E3-83CD-1306-08470E28A583}"/>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0BEDD1-90C6-1896-B6AA-55BF89A222E0}"/>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51FE91-86BB-973B-F235-DBA306152E61}"/>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3E79AAB-C39C-BCE4-58F1-87D1C8400B3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6CC4EE37-E82C-86B3-02C2-5BE749B5D029}"/>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矢印: 右 5">
              <a:extLst>
                <a:ext uri="{FF2B5EF4-FFF2-40B4-BE49-F238E27FC236}">
                  <a16:creationId xmlns:a16="http://schemas.microsoft.com/office/drawing/2014/main" id="{1DEFE63C-DBC6-73B7-0FE3-2E4A280E0296}"/>
                </a:ext>
              </a:extLst>
            </p:cNvPr>
            <p:cNvSpPr/>
            <p:nvPr/>
          </p:nvSpPr>
          <p:spPr>
            <a:xfrm rot="5400000">
              <a:off x="1550402" y="1720420"/>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2" name="グループ化 71181">
            <a:extLst>
              <a:ext uri="{FF2B5EF4-FFF2-40B4-BE49-F238E27FC236}">
                <a16:creationId xmlns:a16="http://schemas.microsoft.com/office/drawing/2014/main" id="{47C09704-C485-845E-7721-90E4659087FF}"/>
              </a:ext>
            </a:extLst>
          </p:cNvPr>
          <p:cNvGrpSpPr/>
          <p:nvPr/>
        </p:nvGrpSpPr>
        <p:grpSpPr>
          <a:xfrm>
            <a:off x="205819" y="2863924"/>
            <a:ext cx="3020700" cy="766574"/>
            <a:chOff x="219761" y="2866936"/>
            <a:chExt cx="3020700" cy="766574"/>
          </a:xfrm>
        </p:grpSpPr>
        <p:sp>
          <p:nvSpPr>
            <p:cNvPr id="7" name="Text Box 5">
              <a:extLst>
                <a:ext uri="{FF2B5EF4-FFF2-40B4-BE49-F238E27FC236}">
                  <a16:creationId xmlns:a16="http://schemas.microsoft.com/office/drawing/2014/main" id="{D92F3071-16B6-DB80-77C9-B3D29BD0F746}"/>
                </a:ext>
              </a:extLst>
            </p:cNvPr>
            <p:cNvSpPr txBox="1">
              <a:spLocks noChangeArrowheads="1"/>
            </p:cNvSpPr>
            <p:nvPr/>
          </p:nvSpPr>
          <p:spPr bwMode="auto">
            <a:xfrm>
              <a:off x="219761" y="3233400"/>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３．砂をいれる。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C293BA3B-2D04-40ED-B1BE-988DD35871B6}"/>
                </a:ext>
              </a:extLst>
            </p:cNvPr>
            <p:cNvSpPr/>
            <p:nvPr/>
          </p:nvSpPr>
          <p:spPr>
            <a:xfrm rot="5400000">
              <a:off x="1574302" y="278792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3" name="グループ化 71182">
            <a:extLst>
              <a:ext uri="{FF2B5EF4-FFF2-40B4-BE49-F238E27FC236}">
                <a16:creationId xmlns:a16="http://schemas.microsoft.com/office/drawing/2014/main" id="{033F4FFE-7112-3B75-A724-2AF690A84141}"/>
              </a:ext>
            </a:extLst>
          </p:cNvPr>
          <p:cNvGrpSpPr/>
          <p:nvPr/>
        </p:nvGrpSpPr>
        <p:grpSpPr>
          <a:xfrm>
            <a:off x="195859" y="3708426"/>
            <a:ext cx="3020700" cy="1084012"/>
            <a:chOff x="195859" y="3708426"/>
            <a:chExt cx="3020700" cy="1084012"/>
          </a:xfrm>
        </p:grpSpPr>
        <p:sp>
          <p:nvSpPr>
            <p:cNvPr id="8" name="Text Box 5">
              <a:extLst>
                <a:ext uri="{FF2B5EF4-FFF2-40B4-BE49-F238E27FC236}">
                  <a16:creationId xmlns:a16="http://schemas.microsoft.com/office/drawing/2014/main" id="{9BDB4C62-A000-2B04-E2E4-6E11D9D12A18}"/>
                </a:ext>
              </a:extLst>
            </p:cNvPr>
            <p:cNvSpPr txBox="1">
              <a:spLocks noChangeArrowheads="1"/>
            </p:cNvSpPr>
            <p:nvPr/>
          </p:nvSpPr>
          <p:spPr bwMode="auto">
            <a:xfrm>
              <a:off x="195859" y="4084552"/>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４．２分間の砂時計をテストする。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B67B9189-2EC2-62B6-9888-23C9A4FBF54D}"/>
                </a:ext>
              </a:extLst>
            </p:cNvPr>
            <p:cNvSpPr/>
            <p:nvPr/>
          </p:nvSpPr>
          <p:spPr>
            <a:xfrm rot="5400000">
              <a:off x="1550401" y="362941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D2ADD796-57E2-77C4-A821-A50D8D48F274}"/>
              </a:ext>
            </a:extLst>
          </p:cNvPr>
          <p:cNvGrpSpPr/>
          <p:nvPr/>
        </p:nvGrpSpPr>
        <p:grpSpPr>
          <a:xfrm>
            <a:off x="5054829" y="2280566"/>
            <a:ext cx="861109" cy="54797"/>
            <a:chOff x="5088875" y="2312652"/>
            <a:chExt cx="861109" cy="54797"/>
          </a:xfrm>
        </p:grpSpPr>
        <p:grpSp>
          <p:nvGrpSpPr>
            <p:cNvPr id="24" name="グループ化 23">
              <a:extLst>
                <a:ext uri="{FF2B5EF4-FFF2-40B4-BE49-F238E27FC236}">
                  <a16:creationId xmlns:a16="http://schemas.microsoft.com/office/drawing/2014/main" id="{BB7249D6-BD1E-DC64-9D67-19FC53A9FF51}"/>
                </a:ext>
              </a:extLst>
            </p:cNvPr>
            <p:cNvGrpSpPr/>
            <p:nvPr/>
          </p:nvGrpSpPr>
          <p:grpSpPr>
            <a:xfrm>
              <a:off x="5088875" y="2312652"/>
              <a:ext cx="419126" cy="45719"/>
              <a:chOff x="1569323" y="3106506"/>
              <a:chExt cx="957780" cy="117769"/>
            </a:xfrm>
          </p:grpSpPr>
          <p:grpSp>
            <p:nvGrpSpPr>
              <p:cNvPr id="25" name="グループ化 24">
                <a:extLst>
                  <a:ext uri="{FF2B5EF4-FFF2-40B4-BE49-F238E27FC236}">
                    <a16:creationId xmlns:a16="http://schemas.microsoft.com/office/drawing/2014/main" id="{4A39D430-CA34-B74F-9311-58A45819B3A9}"/>
                  </a:ext>
                </a:extLst>
              </p:cNvPr>
              <p:cNvGrpSpPr/>
              <p:nvPr/>
            </p:nvGrpSpPr>
            <p:grpSpPr>
              <a:xfrm>
                <a:off x="1684699" y="3106506"/>
                <a:ext cx="743259" cy="114594"/>
                <a:chOff x="139683" y="3326838"/>
                <a:chExt cx="743259" cy="114594"/>
              </a:xfrm>
            </p:grpSpPr>
            <p:sp>
              <p:nvSpPr>
                <p:cNvPr id="28" name="楕円 27">
                  <a:extLst>
                    <a:ext uri="{FF2B5EF4-FFF2-40B4-BE49-F238E27FC236}">
                      <a16:creationId xmlns:a16="http://schemas.microsoft.com/office/drawing/2014/main" id="{E83FABB4-FF6A-6680-1EEC-0CBEDF4A3D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8D53B2A-15BD-8BB6-885E-620DDD49255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EC6478B-44BB-FB72-E7B4-E2840E9E8F4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25629FB-898B-49BA-A3CB-DFBAC12C32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5DA6A59-6896-8AD8-606C-C22894C942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772C119-04CA-289B-F59E-D0A8354EEF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386ABCE-B1A7-8878-D687-D6E2D56075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楕円 25">
                <a:extLst>
                  <a:ext uri="{FF2B5EF4-FFF2-40B4-BE49-F238E27FC236}">
                    <a16:creationId xmlns:a16="http://schemas.microsoft.com/office/drawing/2014/main" id="{E8CA9C42-3AFE-ACFD-B649-D13AAD39367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0FD6C14-9969-AC3C-1F4B-CB38417A2B7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434F4557-C9EA-244A-BA70-F60F1A61970F}"/>
                </a:ext>
              </a:extLst>
            </p:cNvPr>
            <p:cNvGrpSpPr/>
            <p:nvPr/>
          </p:nvGrpSpPr>
          <p:grpSpPr>
            <a:xfrm>
              <a:off x="5530858" y="2321730"/>
              <a:ext cx="419126" cy="45719"/>
              <a:chOff x="1569323" y="3106506"/>
              <a:chExt cx="957780" cy="117769"/>
            </a:xfrm>
          </p:grpSpPr>
          <p:grpSp>
            <p:nvGrpSpPr>
              <p:cNvPr id="36" name="グループ化 35">
                <a:extLst>
                  <a:ext uri="{FF2B5EF4-FFF2-40B4-BE49-F238E27FC236}">
                    <a16:creationId xmlns:a16="http://schemas.microsoft.com/office/drawing/2014/main" id="{78545C23-65D3-E684-7E29-F9D26007B0A6}"/>
                  </a:ext>
                </a:extLst>
              </p:cNvPr>
              <p:cNvGrpSpPr/>
              <p:nvPr/>
            </p:nvGrpSpPr>
            <p:grpSpPr>
              <a:xfrm>
                <a:off x="1684699" y="3106506"/>
                <a:ext cx="743259" cy="114594"/>
                <a:chOff x="139683" y="3326838"/>
                <a:chExt cx="743259" cy="114594"/>
              </a:xfrm>
            </p:grpSpPr>
            <p:sp>
              <p:nvSpPr>
                <p:cNvPr id="39" name="楕円 38">
                  <a:extLst>
                    <a:ext uri="{FF2B5EF4-FFF2-40B4-BE49-F238E27FC236}">
                      <a16:creationId xmlns:a16="http://schemas.microsoft.com/office/drawing/2014/main" id="{2D61B50A-BFF8-420A-360F-58E2AC19BA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2956ED2-80AA-FB0C-9C13-007166619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FCB14066-B2A5-67C5-D93E-7661A7EBB64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9CB3145-9701-9BFA-B53E-1AE4541CD42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C76417E-EA8B-00A6-18AB-342EA7B08F0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B0D696E-6134-B2E7-669C-FFA52182C8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3B616194-33B1-747B-222A-223E7C9B05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a:extLst>
                  <a:ext uri="{FF2B5EF4-FFF2-40B4-BE49-F238E27FC236}">
                    <a16:creationId xmlns:a16="http://schemas.microsoft.com/office/drawing/2014/main" id="{A9B4C4A9-E63F-82AC-36F0-E06A82A873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8EBC3E6-17D6-DE53-AA6D-EF6862544B6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グループ化 46">
            <a:extLst>
              <a:ext uri="{FF2B5EF4-FFF2-40B4-BE49-F238E27FC236}">
                <a16:creationId xmlns:a16="http://schemas.microsoft.com/office/drawing/2014/main" id="{5D59D406-B2B7-2ECB-152E-DBE7476B1E64}"/>
              </a:ext>
            </a:extLst>
          </p:cNvPr>
          <p:cNvGrpSpPr/>
          <p:nvPr/>
        </p:nvGrpSpPr>
        <p:grpSpPr>
          <a:xfrm>
            <a:off x="5094258" y="2593694"/>
            <a:ext cx="813887" cy="56031"/>
            <a:chOff x="5088875" y="2312652"/>
            <a:chExt cx="861109" cy="54797"/>
          </a:xfrm>
        </p:grpSpPr>
        <p:grpSp>
          <p:nvGrpSpPr>
            <p:cNvPr id="48" name="グループ化 47">
              <a:extLst>
                <a:ext uri="{FF2B5EF4-FFF2-40B4-BE49-F238E27FC236}">
                  <a16:creationId xmlns:a16="http://schemas.microsoft.com/office/drawing/2014/main" id="{19B2474D-E49F-581A-90F3-B6B94660765D}"/>
                </a:ext>
              </a:extLst>
            </p:cNvPr>
            <p:cNvGrpSpPr/>
            <p:nvPr/>
          </p:nvGrpSpPr>
          <p:grpSpPr>
            <a:xfrm>
              <a:off x="5088875" y="2312652"/>
              <a:ext cx="419126" cy="45719"/>
              <a:chOff x="1569323" y="3106506"/>
              <a:chExt cx="957780" cy="117769"/>
            </a:xfrm>
          </p:grpSpPr>
          <p:grpSp>
            <p:nvGrpSpPr>
              <p:cNvPr id="60" name="グループ化 59">
                <a:extLst>
                  <a:ext uri="{FF2B5EF4-FFF2-40B4-BE49-F238E27FC236}">
                    <a16:creationId xmlns:a16="http://schemas.microsoft.com/office/drawing/2014/main" id="{421A0DED-5006-88EE-2860-178AA21D521E}"/>
                  </a:ext>
                </a:extLst>
              </p:cNvPr>
              <p:cNvGrpSpPr/>
              <p:nvPr/>
            </p:nvGrpSpPr>
            <p:grpSpPr>
              <a:xfrm>
                <a:off x="1684699" y="3106506"/>
                <a:ext cx="743259" cy="114594"/>
                <a:chOff x="139683" y="3326838"/>
                <a:chExt cx="743259" cy="114594"/>
              </a:xfrm>
            </p:grpSpPr>
            <p:sp>
              <p:nvSpPr>
                <p:cNvPr id="63" name="楕円 62">
                  <a:extLst>
                    <a:ext uri="{FF2B5EF4-FFF2-40B4-BE49-F238E27FC236}">
                      <a16:creationId xmlns:a16="http://schemas.microsoft.com/office/drawing/2014/main" id="{45C81ECD-8327-94F1-D4A1-09459142679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9154DA99-1BE5-D3FB-C0A3-150949B5495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96E54D84-5B42-DAC7-EA92-90E6012A4A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DB87D0AD-9E6E-96BB-BAE2-2E30377ACA0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ED258C67-6CC5-9FBC-DACE-37780EADCF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1CF3ACED-B55E-CA06-16C3-C5C8CB7ECA7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91241929-A150-63FB-1266-106F47B40B2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8DAC7551-B295-ADC3-75B0-CDA1FF829A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3E1A3A94-D1EC-E19C-E1E4-543B7401CE8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07A3008-2793-8293-BA92-E95252D1597B}"/>
                </a:ext>
              </a:extLst>
            </p:cNvPr>
            <p:cNvGrpSpPr/>
            <p:nvPr/>
          </p:nvGrpSpPr>
          <p:grpSpPr>
            <a:xfrm>
              <a:off x="5530858" y="2321730"/>
              <a:ext cx="419126" cy="45719"/>
              <a:chOff x="1569323" y="3106506"/>
              <a:chExt cx="957780" cy="117769"/>
            </a:xfrm>
          </p:grpSpPr>
          <p:grpSp>
            <p:nvGrpSpPr>
              <p:cNvPr id="50" name="グループ化 49">
                <a:extLst>
                  <a:ext uri="{FF2B5EF4-FFF2-40B4-BE49-F238E27FC236}">
                    <a16:creationId xmlns:a16="http://schemas.microsoft.com/office/drawing/2014/main" id="{17EBADD0-A552-007A-CB65-DE2570F4DAC9}"/>
                  </a:ext>
                </a:extLst>
              </p:cNvPr>
              <p:cNvGrpSpPr/>
              <p:nvPr/>
            </p:nvGrpSpPr>
            <p:grpSpPr>
              <a:xfrm>
                <a:off x="1684699" y="3106506"/>
                <a:ext cx="743259" cy="114594"/>
                <a:chOff x="139683" y="3326838"/>
                <a:chExt cx="743259" cy="114594"/>
              </a:xfrm>
            </p:grpSpPr>
            <p:sp>
              <p:nvSpPr>
                <p:cNvPr id="53" name="楕円 52">
                  <a:extLst>
                    <a:ext uri="{FF2B5EF4-FFF2-40B4-BE49-F238E27FC236}">
                      <a16:creationId xmlns:a16="http://schemas.microsoft.com/office/drawing/2014/main" id="{56813AC1-B2D6-26C5-2E0B-07E29113E73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D9D59780-FEE6-053E-97EA-F8267E690F4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5E18CC8-A062-5FBA-616F-660B6CF1D0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EA4C7C7-1CAF-1A2D-A1B0-627617C3DF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3CE63A93-32A4-B374-B846-EBAA5209E91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528EF6D5-77A8-F1B9-023C-48DC5B2BE7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0DE91AF-3E52-741B-8377-200F4E91DCF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楕円 50">
                <a:extLst>
                  <a:ext uri="{FF2B5EF4-FFF2-40B4-BE49-F238E27FC236}">
                    <a16:creationId xmlns:a16="http://schemas.microsoft.com/office/drawing/2014/main" id="{094DBBBF-9184-7F5F-2AEF-EEC8BFF59E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FFF315C-0164-E810-00F1-2A2116F65A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1" name="グループ化 70800">
            <a:extLst>
              <a:ext uri="{FF2B5EF4-FFF2-40B4-BE49-F238E27FC236}">
                <a16:creationId xmlns:a16="http://schemas.microsoft.com/office/drawing/2014/main" id="{A997A774-440A-DAFE-0465-45A7C2C35B86}"/>
              </a:ext>
            </a:extLst>
          </p:cNvPr>
          <p:cNvGrpSpPr/>
          <p:nvPr/>
        </p:nvGrpSpPr>
        <p:grpSpPr>
          <a:xfrm>
            <a:off x="5071609" y="2550862"/>
            <a:ext cx="861109" cy="54797"/>
            <a:chOff x="5088875" y="2312652"/>
            <a:chExt cx="861109" cy="54797"/>
          </a:xfrm>
        </p:grpSpPr>
        <p:grpSp>
          <p:nvGrpSpPr>
            <p:cNvPr id="70802" name="グループ化 70801">
              <a:extLst>
                <a:ext uri="{FF2B5EF4-FFF2-40B4-BE49-F238E27FC236}">
                  <a16:creationId xmlns:a16="http://schemas.microsoft.com/office/drawing/2014/main" id="{2FDC038E-087F-79B7-E9F2-A1832D2F548A}"/>
                </a:ext>
              </a:extLst>
            </p:cNvPr>
            <p:cNvGrpSpPr/>
            <p:nvPr/>
          </p:nvGrpSpPr>
          <p:grpSpPr>
            <a:xfrm>
              <a:off x="5088875" y="2312652"/>
              <a:ext cx="419126" cy="45719"/>
              <a:chOff x="1569323" y="3106506"/>
              <a:chExt cx="957780" cy="117769"/>
            </a:xfrm>
          </p:grpSpPr>
          <p:grpSp>
            <p:nvGrpSpPr>
              <p:cNvPr id="70814" name="グループ化 70813">
                <a:extLst>
                  <a:ext uri="{FF2B5EF4-FFF2-40B4-BE49-F238E27FC236}">
                    <a16:creationId xmlns:a16="http://schemas.microsoft.com/office/drawing/2014/main" id="{8EF00E8B-6EE5-7374-B1BA-A7E6D4624597}"/>
                  </a:ext>
                </a:extLst>
              </p:cNvPr>
              <p:cNvGrpSpPr/>
              <p:nvPr/>
            </p:nvGrpSpPr>
            <p:grpSpPr>
              <a:xfrm>
                <a:off x="1684699" y="3106506"/>
                <a:ext cx="743259" cy="114594"/>
                <a:chOff x="139683" y="3326838"/>
                <a:chExt cx="743259" cy="114594"/>
              </a:xfrm>
            </p:grpSpPr>
            <p:sp>
              <p:nvSpPr>
                <p:cNvPr id="70817" name="楕円 70816">
                  <a:extLst>
                    <a:ext uri="{FF2B5EF4-FFF2-40B4-BE49-F238E27FC236}">
                      <a16:creationId xmlns:a16="http://schemas.microsoft.com/office/drawing/2014/main" id="{C9324BDE-B0B9-1396-3FFE-62BBFE0DDA2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EB6898C5-1B8F-2023-D2D4-6039F1A6A4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F6B1831F-34CA-A781-D16C-9710F128C39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076B8CCB-3849-3B70-93E4-D20E9A5ACB6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EE5024A5-C30B-2305-C65D-2B9FA3FD5C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A5DDC09E-3041-62AC-4F86-4B92D25DE31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0BBD169-3E45-9114-9720-F62FF1221F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5" name="楕円 70814">
                <a:extLst>
                  <a:ext uri="{FF2B5EF4-FFF2-40B4-BE49-F238E27FC236}">
                    <a16:creationId xmlns:a16="http://schemas.microsoft.com/office/drawing/2014/main" id="{C75FA3A5-5A47-2F3D-ADB6-55FC67A676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A9E5CFBF-8786-109D-4096-C30F9599F0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03" name="グループ化 70802">
              <a:extLst>
                <a:ext uri="{FF2B5EF4-FFF2-40B4-BE49-F238E27FC236}">
                  <a16:creationId xmlns:a16="http://schemas.microsoft.com/office/drawing/2014/main" id="{B3210C28-6095-964A-9439-2DC59E7A83D1}"/>
                </a:ext>
              </a:extLst>
            </p:cNvPr>
            <p:cNvGrpSpPr/>
            <p:nvPr/>
          </p:nvGrpSpPr>
          <p:grpSpPr>
            <a:xfrm>
              <a:off x="5530858" y="2321730"/>
              <a:ext cx="419126" cy="45719"/>
              <a:chOff x="1569323" y="3106506"/>
              <a:chExt cx="957780" cy="117769"/>
            </a:xfrm>
          </p:grpSpPr>
          <p:grpSp>
            <p:nvGrpSpPr>
              <p:cNvPr id="70804" name="グループ化 70803">
                <a:extLst>
                  <a:ext uri="{FF2B5EF4-FFF2-40B4-BE49-F238E27FC236}">
                    <a16:creationId xmlns:a16="http://schemas.microsoft.com/office/drawing/2014/main" id="{8995E84B-6C06-8C1E-4C3B-3D82CB3231AA}"/>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0B2861F6-5366-4613-A829-F491FD0F5E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C66055FE-DB43-3B0B-EC2B-13B8EBC807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705E0A16-48A6-C1F8-172A-06DD68A13F5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4C2A0711-CF0A-7EC6-B626-1B6E949592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431C2003-AECA-3074-B785-8E118AAD92B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7C8EAAD1-16E3-F3E5-11EB-479A3AC8783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30D92946-AFE6-FC89-0569-984233219D8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BB66F40A-2837-A1F2-8B41-9D49A8FFC82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67D8E3F9-F2A7-3825-B546-E619A5173DE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24" name="グループ化 70823">
            <a:extLst>
              <a:ext uri="{FF2B5EF4-FFF2-40B4-BE49-F238E27FC236}">
                <a16:creationId xmlns:a16="http://schemas.microsoft.com/office/drawing/2014/main" id="{B5AE9BB1-E73B-6265-C165-B0B4D5E7EF9B}"/>
              </a:ext>
            </a:extLst>
          </p:cNvPr>
          <p:cNvGrpSpPr/>
          <p:nvPr/>
        </p:nvGrpSpPr>
        <p:grpSpPr>
          <a:xfrm>
            <a:off x="5047036" y="2333263"/>
            <a:ext cx="861109" cy="54797"/>
            <a:chOff x="5088875" y="2312652"/>
            <a:chExt cx="861109" cy="54797"/>
          </a:xfrm>
        </p:grpSpPr>
        <p:grpSp>
          <p:nvGrpSpPr>
            <p:cNvPr id="70825" name="グループ化 70824">
              <a:extLst>
                <a:ext uri="{FF2B5EF4-FFF2-40B4-BE49-F238E27FC236}">
                  <a16:creationId xmlns:a16="http://schemas.microsoft.com/office/drawing/2014/main" id="{4932BDCF-0E51-68A0-8E52-88C27BDD47BE}"/>
                </a:ext>
              </a:extLst>
            </p:cNvPr>
            <p:cNvGrpSpPr/>
            <p:nvPr/>
          </p:nvGrpSpPr>
          <p:grpSpPr>
            <a:xfrm>
              <a:off x="5088875" y="2312652"/>
              <a:ext cx="419126" cy="45719"/>
              <a:chOff x="1569323" y="3106506"/>
              <a:chExt cx="957780" cy="117769"/>
            </a:xfrm>
          </p:grpSpPr>
          <p:grpSp>
            <p:nvGrpSpPr>
              <p:cNvPr id="70837" name="グループ化 70836">
                <a:extLst>
                  <a:ext uri="{FF2B5EF4-FFF2-40B4-BE49-F238E27FC236}">
                    <a16:creationId xmlns:a16="http://schemas.microsoft.com/office/drawing/2014/main" id="{8C188BD4-7378-3778-7F0E-15F96970582D}"/>
                  </a:ext>
                </a:extLst>
              </p:cNvPr>
              <p:cNvGrpSpPr/>
              <p:nvPr/>
            </p:nvGrpSpPr>
            <p:grpSpPr>
              <a:xfrm>
                <a:off x="1684699" y="3106506"/>
                <a:ext cx="743259" cy="114594"/>
                <a:chOff x="139683" y="3326838"/>
                <a:chExt cx="743259" cy="114594"/>
              </a:xfrm>
            </p:grpSpPr>
            <p:sp>
              <p:nvSpPr>
                <p:cNvPr id="70840" name="楕円 70839">
                  <a:extLst>
                    <a:ext uri="{FF2B5EF4-FFF2-40B4-BE49-F238E27FC236}">
                      <a16:creationId xmlns:a16="http://schemas.microsoft.com/office/drawing/2014/main" id="{00FF262D-521F-8F7C-3529-93B7990C09D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653C5AE7-3692-0C28-991E-F8BE0215405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FD2E3C93-29EE-B53C-F97A-3457599F2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8694B788-8CE6-EDEC-352D-10AF1B5DDE7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AD18D16D-00BC-896C-7FF5-3B0D62F622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5" name="楕円 70844">
                  <a:extLst>
                    <a:ext uri="{FF2B5EF4-FFF2-40B4-BE49-F238E27FC236}">
                      <a16:creationId xmlns:a16="http://schemas.microsoft.com/office/drawing/2014/main" id="{15565751-547E-1D57-52C3-4BDBDC937F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BAA0EE6D-9D2C-E9A6-C514-052D215AC09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8" name="楕円 70837">
                <a:extLst>
                  <a:ext uri="{FF2B5EF4-FFF2-40B4-BE49-F238E27FC236}">
                    <a16:creationId xmlns:a16="http://schemas.microsoft.com/office/drawing/2014/main" id="{91B98403-5C40-29A3-2D9D-B16CAB5C83A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B598634-C1E2-DCFE-52F7-5213141AB1E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6" name="グループ化 70825">
              <a:extLst>
                <a:ext uri="{FF2B5EF4-FFF2-40B4-BE49-F238E27FC236}">
                  <a16:creationId xmlns:a16="http://schemas.microsoft.com/office/drawing/2014/main" id="{64A8C857-6F4A-C164-EB7F-20014A0EC4CB}"/>
                </a:ext>
              </a:extLst>
            </p:cNvPr>
            <p:cNvGrpSpPr/>
            <p:nvPr/>
          </p:nvGrpSpPr>
          <p:grpSpPr>
            <a:xfrm>
              <a:off x="5530858" y="2321730"/>
              <a:ext cx="419126" cy="45719"/>
              <a:chOff x="1569323" y="3106506"/>
              <a:chExt cx="957780" cy="117769"/>
            </a:xfrm>
          </p:grpSpPr>
          <p:grpSp>
            <p:nvGrpSpPr>
              <p:cNvPr id="70827" name="グループ化 70826">
                <a:extLst>
                  <a:ext uri="{FF2B5EF4-FFF2-40B4-BE49-F238E27FC236}">
                    <a16:creationId xmlns:a16="http://schemas.microsoft.com/office/drawing/2014/main" id="{417DC529-46E7-C66F-B321-20BF29C3F428}"/>
                  </a:ext>
                </a:extLst>
              </p:cNvPr>
              <p:cNvGrpSpPr/>
              <p:nvPr/>
            </p:nvGrpSpPr>
            <p:grpSpPr>
              <a:xfrm>
                <a:off x="1684699" y="3106506"/>
                <a:ext cx="743259" cy="114594"/>
                <a:chOff x="139683" y="3326838"/>
                <a:chExt cx="743259" cy="114594"/>
              </a:xfrm>
            </p:grpSpPr>
            <p:sp>
              <p:nvSpPr>
                <p:cNvPr id="70830" name="楕円 70829">
                  <a:extLst>
                    <a:ext uri="{FF2B5EF4-FFF2-40B4-BE49-F238E27FC236}">
                      <a16:creationId xmlns:a16="http://schemas.microsoft.com/office/drawing/2014/main" id="{EAAA7DDC-36D3-7677-8DF1-CB3CBD4AD4A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89F9CF7-3077-66E8-AE33-8A0BD95BCF6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946AF376-C1BC-24FF-B9AD-0214D11CB59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E6B1DA16-DDA7-80EA-5C97-22181FE12E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4" name="楕円 70833">
                  <a:extLst>
                    <a:ext uri="{FF2B5EF4-FFF2-40B4-BE49-F238E27FC236}">
                      <a16:creationId xmlns:a16="http://schemas.microsoft.com/office/drawing/2014/main" id="{C3A82283-78D2-A458-C5E8-2884656AFA3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0BC7BC58-BE1A-0E4E-5BE3-E8DBB377E6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13F9272-465E-1CBB-24E3-197AB3D6C1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8" name="楕円 70827">
                <a:extLst>
                  <a:ext uri="{FF2B5EF4-FFF2-40B4-BE49-F238E27FC236}">
                    <a16:creationId xmlns:a16="http://schemas.microsoft.com/office/drawing/2014/main" id="{CAB95A89-88A3-6324-9EBE-03D32BF5C93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E15994C-7591-534E-E1CB-441D9EA311D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47" name="グループ化 70846">
            <a:extLst>
              <a:ext uri="{FF2B5EF4-FFF2-40B4-BE49-F238E27FC236}">
                <a16:creationId xmlns:a16="http://schemas.microsoft.com/office/drawing/2014/main" id="{83B4B915-34B4-A6B7-EFBB-B0C49ADCD3F4}"/>
              </a:ext>
            </a:extLst>
          </p:cNvPr>
          <p:cNvGrpSpPr/>
          <p:nvPr/>
        </p:nvGrpSpPr>
        <p:grpSpPr>
          <a:xfrm>
            <a:off x="5145200" y="2677518"/>
            <a:ext cx="733606" cy="45719"/>
            <a:chOff x="5088875" y="2312652"/>
            <a:chExt cx="861109" cy="54797"/>
          </a:xfrm>
        </p:grpSpPr>
        <p:grpSp>
          <p:nvGrpSpPr>
            <p:cNvPr id="70848" name="グループ化 70847">
              <a:extLst>
                <a:ext uri="{FF2B5EF4-FFF2-40B4-BE49-F238E27FC236}">
                  <a16:creationId xmlns:a16="http://schemas.microsoft.com/office/drawing/2014/main" id="{AD154159-DD77-16B2-7882-E3302F357A54}"/>
                </a:ext>
              </a:extLst>
            </p:cNvPr>
            <p:cNvGrpSpPr/>
            <p:nvPr/>
          </p:nvGrpSpPr>
          <p:grpSpPr>
            <a:xfrm>
              <a:off x="5088875" y="2312652"/>
              <a:ext cx="419126" cy="45719"/>
              <a:chOff x="1569323" y="3106506"/>
              <a:chExt cx="957780" cy="117769"/>
            </a:xfrm>
          </p:grpSpPr>
          <p:grpSp>
            <p:nvGrpSpPr>
              <p:cNvPr id="70860" name="グループ化 70859">
                <a:extLst>
                  <a:ext uri="{FF2B5EF4-FFF2-40B4-BE49-F238E27FC236}">
                    <a16:creationId xmlns:a16="http://schemas.microsoft.com/office/drawing/2014/main" id="{888BECE1-87E5-79CD-8BDD-DD8A52340169}"/>
                  </a:ext>
                </a:extLst>
              </p:cNvPr>
              <p:cNvGrpSpPr/>
              <p:nvPr/>
            </p:nvGrpSpPr>
            <p:grpSpPr>
              <a:xfrm>
                <a:off x="1684699" y="3106506"/>
                <a:ext cx="743259" cy="114594"/>
                <a:chOff x="139683" y="3326838"/>
                <a:chExt cx="743259" cy="114594"/>
              </a:xfrm>
            </p:grpSpPr>
            <p:sp>
              <p:nvSpPr>
                <p:cNvPr id="70863" name="楕円 70862">
                  <a:extLst>
                    <a:ext uri="{FF2B5EF4-FFF2-40B4-BE49-F238E27FC236}">
                      <a16:creationId xmlns:a16="http://schemas.microsoft.com/office/drawing/2014/main" id="{C314D6D6-4C90-9109-384B-FE6BFE7A718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114B4531-2FA7-F02A-BAF9-96A302A7EC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4298C0D6-621C-0682-DEE0-E99B2F4F8FD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AB01CBE4-E912-18F6-AF62-44877FF451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F1AB4951-5DAF-0F2F-E1AD-7A61FC01FC0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8056249A-2E55-FD4D-F515-C3985597AB2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61F4427-0043-4E08-703E-6862BB65F3A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1" name="楕円 70860">
                <a:extLst>
                  <a:ext uri="{FF2B5EF4-FFF2-40B4-BE49-F238E27FC236}">
                    <a16:creationId xmlns:a16="http://schemas.microsoft.com/office/drawing/2014/main" id="{9E056DEC-567C-4032-6A9D-0546B7894A2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198A9BD1-9DBC-75B2-FD3D-A41BA1B75D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9" name="グループ化 70848">
              <a:extLst>
                <a:ext uri="{FF2B5EF4-FFF2-40B4-BE49-F238E27FC236}">
                  <a16:creationId xmlns:a16="http://schemas.microsoft.com/office/drawing/2014/main" id="{4F06DD50-0AB5-6B62-8ED3-64C94253BA85}"/>
                </a:ext>
              </a:extLst>
            </p:cNvPr>
            <p:cNvGrpSpPr/>
            <p:nvPr/>
          </p:nvGrpSpPr>
          <p:grpSpPr>
            <a:xfrm>
              <a:off x="5530858" y="2321730"/>
              <a:ext cx="419126" cy="45719"/>
              <a:chOff x="1569323" y="3106506"/>
              <a:chExt cx="957780" cy="117769"/>
            </a:xfrm>
          </p:grpSpPr>
          <p:grpSp>
            <p:nvGrpSpPr>
              <p:cNvPr id="70850" name="グループ化 70849">
                <a:extLst>
                  <a:ext uri="{FF2B5EF4-FFF2-40B4-BE49-F238E27FC236}">
                    <a16:creationId xmlns:a16="http://schemas.microsoft.com/office/drawing/2014/main" id="{27AAE7D7-35F1-C095-932C-DC48B289280D}"/>
                  </a:ext>
                </a:extLst>
              </p:cNvPr>
              <p:cNvGrpSpPr/>
              <p:nvPr/>
            </p:nvGrpSpPr>
            <p:grpSpPr>
              <a:xfrm>
                <a:off x="1684699" y="3106506"/>
                <a:ext cx="743259" cy="114594"/>
                <a:chOff x="139683" y="3326838"/>
                <a:chExt cx="743259" cy="114594"/>
              </a:xfrm>
            </p:grpSpPr>
            <p:sp>
              <p:nvSpPr>
                <p:cNvPr id="70853" name="楕円 70852">
                  <a:extLst>
                    <a:ext uri="{FF2B5EF4-FFF2-40B4-BE49-F238E27FC236}">
                      <a16:creationId xmlns:a16="http://schemas.microsoft.com/office/drawing/2014/main" id="{9CDD301F-89F3-1B6C-0B2F-6A9E2120A2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FAE2EC81-7CA1-8E7A-EE14-196FBD5E6E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048ED2A8-3B9A-F7F6-97CC-18AD348FE2D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421D8B25-23DA-07BD-3B94-95088C65025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32A915A-878D-FBCF-F229-66DD98808B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8" name="楕円 70857">
                  <a:extLst>
                    <a:ext uri="{FF2B5EF4-FFF2-40B4-BE49-F238E27FC236}">
                      <a16:creationId xmlns:a16="http://schemas.microsoft.com/office/drawing/2014/main" id="{2E4DD272-8D3A-F6E5-5E4D-844B0659ED2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C9954DFA-8561-2B54-4B66-1FA04780AB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71552AD2-868B-3BDC-6FC5-96F46A54BC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48ABA7E6-4F75-7A05-222B-BFFB3EB731B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93" name="グループ化 70892">
            <a:extLst>
              <a:ext uri="{FF2B5EF4-FFF2-40B4-BE49-F238E27FC236}">
                <a16:creationId xmlns:a16="http://schemas.microsoft.com/office/drawing/2014/main" id="{5B65633D-C922-4771-2B94-1B42E19E80C3}"/>
              </a:ext>
            </a:extLst>
          </p:cNvPr>
          <p:cNvGrpSpPr/>
          <p:nvPr/>
        </p:nvGrpSpPr>
        <p:grpSpPr>
          <a:xfrm>
            <a:off x="5113519" y="2496000"/>
            <a:ext cx="861109" cy="54797"/>
            <a:chOff x="5088875" y="2312652"/>
            <a:chExt cx="861109" cy="54797"/>
          </a:xfrm>
        </p:grpSpPr>
        <p:grpSp>
          <p:nvGrpSpPr>
            <p:cNvPr id="70894" name="グループ化 70893">
              <a:extLst>
                <a:ext uri="{FF2B5EF4-FFF2-40B4-BE49-F238E27FC236}">
                  <a16:creationId xmlns:a16="http://schemas.microsoft.com/office/drawing/2014/main" id="{40A2648E-CB0E-B50B-5C51-1E9E2C35C1D1}"/>
                </a:ext>
              </a:extLst>
            </p:cNvPr>
            <p:cNvGrpSpPr/>
            <p:nvPr/>
          </p:nvGrpSpPr>
          <p:grpSpPr>
            <a:xfrm>
              <a:off x="5088875" y="2312652"/>
              <a:ext cx="419126" cy="45719"/>
              <a:chOff x="1569323" y="3106506"/>
              <a:chExt cx="957780" cy="117769"/>
            </a:xfrm>
          </p:grpSpPr>
          <p:grpSp>
            <p:nvGrpSpPr>
              <p:cNvPr id="70906" name="グループ化 70905">
                <a:extLst>
                  <a:ext uri="{FF2B5EF4-FFF2-40B4-BE49-F238E27FC236}">
                    <a16:creationId xmlns:a16="http://schemas.microsoft.com/office/drawing/2014/main" id="{204F49E4-249B-93A5-9526-7654D893A10E}"/>
                  </a:ext>
                </a:extLst>
              </p:cNvPr>
              <p:cNvGrpSpPr/>
              <p:nvPr/>
            </p:nvGrpSpPr>
            <p:grpSpPr>
              <a:xfrm>
                <a:off x="1684699" y="3106506"/>
                <a:ext cx="743259" cy="114594"/>
                <a:chOff x="139683" y="3326838"/>
                <a:chExt cx="743259" cy="114594"/>
              </a:xfrm>
            </p:grpSpPr>
            <p:sp>
              <p:nvSpPr>
                <p:cNvPr id="70909" name="楕円 70908">
                  <a:extLst>
                    <a:ext uri="{FF2B5EF4-FFF2-40B4-BE49-F238E27FC236}">
                      <a16:creationId xmlns:a16="http://schemas.microsoft.com/office/drawing/2014/main" id="{C808CD87-C3A3-02C4-92FC-206D19F0C31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5D9F4D46-A12B-F1BC-4C79-6561C907A3E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1CB83EA4-584A-21F9-C231-4E3E17BC348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1328CEF6-4D39-CBC1-97C0-BCE1D1206B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274A6028-D71E-6B26-5424-D4348A5366F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6E5961C2-5549-73F5-3C15-02B70996DD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CF206369-AA2F-4E06-5875-4393802AD0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347AEED0-23C8-E3F2-253F-2938B44613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3CDE26F2-A965-0CCB-9C95-67C17FAAD9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95" name="グループ化 70894">
              <a:extLst>
                <a:ext uri="{FF2B5EF4-FFF2-40B4-BE49-F238E27FC236}">
                  <a16:creationId xmlns:a16="http://schemas.microsoft.com/office/drawing/2014/main" id="{1F422865-9D1F-70E8-BB8E-F1705A3D0DE0}"/>
                </a:ext>
              </a:extLst>
            </p:cNvPr>
            <p:cNvGrpSpPr/>
            <p:nvPr/>
          </p:nvGrpSpPr>
          <p:grpSpPr>
            <a:xfrm>
              <a:off x="5530858" y="2321730"/>
              <a:ext cx="419126" cy="45719"/>
              <a:chOff x="1569323" y="3106506"/>
              <a:chExt cx="957780" cy="117769"/>
            </a:xfrm>
          </p:grpSpPr>
          <p:grpSp>
            <p:nvGrpSpPr>
              <p:cNvPr id="70896" name="グループ化 70895">
                <a:extLst>
                  <a:ext uri="{FF2B5EF4-FFF2-40B4-BE49-F238E27FC236}">
                    <a16:creationId xmlns:a16="http://schemas.microsoft.com/office/drawing/2014/main" id="{CD8085E0-B072-A87A-7B4B-F3662C50ECCC}"/>
                  </a:ext>
                </a:extLst>
              </p:cNvPr>
              <p:cNvGrpSpPr/>
              <p:nvPr/>
            </p:nvGrpSpPr>
            <p:grpSpPr>
              <a:xfrm>
                <a:off x="1684699" y="3106506"/>
                <a:ext cx="743259" cy="114594"/>
                <a:chOff x="139683" y="3326838"/>
                <a:chExt cx="743259" cy="114594"/>
              </a:xfrm>
            </p:grpSpPr>
            <p:sp>
              <p:nvSpPr>
                <p:cNvPr id="70899" name="楕円 70898">
                  <a:extLst>
                    <a:ext uri="{FF2B5EF4-FFF2-40B4-BE49-F238E27FC236}">
                      <a16:creationId xmlns:a16="http://schemas.microsoft.com/office/drawing/2014/main" id="{2A6369C9-8350-9A46-614C-94E80776FC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C1D08763-84C7-093B-3A35-7E429FC1B2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1" name="楕円 70900">
                  <a:extLst>
                    <a:ext uri="{FF2B5EF4-FFF2-40B4-BE49-F238E27FC236}">
                      <a16:creationId xmlns:a16="http://schemas.microsoft.com/office/drawing/2014/main" id="{2E76E48A-7802-C390-FED2-59924958E4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2" name="楕円 70901">
                  <a:extLst>
                    <a:ext uri="{FF2B5EF4-FFF2-40B4-BE49-F238E27FC236}">
                      <a16:creationId xmlns:a16="http://schemas.microsoft.com/office/drawing/2014/main" id="{BE78E806-6D3F-1353-424C-7C23879A79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3" name="楕円 70902">
                  <a:extLst>
                    <a:ext uri="{FF2B5EF4-FFF2-40B4-BE49-F238E27FC236}">
                      <a16:creationId xmlns:a16="http://schemas.microsoft.com/office/drawing/2014/main" id="{96734250-8187-A923-DFB2-BB3DBB3DD28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5E2FED35-6E6D-19B1-0A95-7A523C2C4D3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6F01A9BB-F44E-58F2-2004-1B93ADB118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7" name="楕円 70896">
                <a:extLst>
                  <a:ext uri="{FF2B5EF4-FFF2-40B4-BE49-F238E27FC236}">
                    <a16:creationId xmlns:a16="http://schemas.microsoft.com/office/drawing/2014/main" id="{A23910AB-BEA9-8E26-2788-C98E3FF7C07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D691E5DA-2E82-C881-6456-0E88F30AC2C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16" name="グループ化 70915">
            <a:extLst>
              <a:ext uri="{FF2B5EF4-FFF2-40B4-BE49-F238E27FC236}">
                <a16:creationId xmlns:a16="http://schemas.microsoft.com/office/drawing/2014/main" id="{EAFAA3DC-62D5-B6B3-55D2-EFB8167A6165}"/>
              </a:ext>
            </a:extLst>
          </p:cNvPr>
          <p:cNvGrpSpPr/>
          <p:nvPr/>
        </p:nvGrpSpPr>
        <p:grpSpPr>
          <a:xfrm>
            <a:off x="5027139" y="2440134"/>
            <a:ext cx="861109" cy="54797"/>
            <a:chOff x="5088875" y="2312652"/>
            <a:chExt cx="861109" cy="54797"/>
          </a:xfrm>
        </p:grpSpPr>
        <p:grpSp>
          <p:nvGrpSpPr>
            <p:cNvPr id="70917" name="グループ化 70916">
              <a:extLst>
                <a:ext uri="{FF2B5EF4-FFF2-40B4-BE49-F238E27FC236}">
                  <a16:creationId xmlns:a16="http://schemas.microsoft.com/office/drawing/2014/main" id="{95EC8960-25E2-910F-22C8-D0495CC2D369}"/>
                </a:ext>
              </a:extLst>
            </p:cNvPr>
            <p:cNvGrpSpPr/>
            <p:nvPr/>
          </p:nvGrpSpPr>
          <p:grpSpPr>
            <a:xfrm>
              <a:off x="5088875" y="2312652"/>
              <a:ext cx="419126" cy="45719"/>
              <a:chOff x="1569323" y="3106506"/>
              <a:chExt cx="957780" cy="117769"/>
            </a:xfrm>
          </p:grpSpPr>
          <p:grpSp>
            <p:nvGrpSpPr>
              <p:cNvPr id="70929" name="グループ化 70928">
                <a:extLst>
                  <a:ext uri="{FF2B5EF4-FFF2-40B4-BE49-F238E27FC236}">
                    <a16:creationId xmlns:a16="http://schemas.microsoft.com/office/drawing/2014/main" id="{59C87BAD-CE43-17F5-055C-7CE506245826}"/>
                  </a:ext>
                </a:extLst>
              </p:cNvPr>
              <p:cNvGrpSpPr/>
              <p:nvPr/>
            </p:nvGrpSpPr>
            <p:grpSpPr>
              <a:xfrm>
                <a:off x="1684699" y="3106506"/>
                <a:ext cx="743259" cy="114594"/>
                <a:chOff x="139683" y="3326838"/>
                <a:chExt cx="743259" cy="114594"/>
              </a:xfrm>
            </p:grpSpPr>
            <p:sp>
              <p:nvSpPr>
                <p:cNvPr id="70932" name="楕円 70931">
                  <a:extLst>
                    <a:ext uri="{FF2B5EF4-FFF2-40B4-BE49-F238E27FC236}">
                      <a16:creationId xmlns:a16="http://schemas.microsoft.com/office/drawing/2014/main" id="{F1D1EDCB-DE68-CA0E-2368-BD78D65BBE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F919778-FDD1-7246-8F3D-07ADFD7EEE4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28098096-4A71-7C48-1FBD-2771694AD4C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9FCD336C-52D9-2D12-A529-7D1C5C89820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DDF4856-449F-E91C-A339-0E49CFECAEC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93CB70A7-7CEB-F6B9-5221-E3260D4F75D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9A0AAFE9-8775-7047-9C0F-1087D0C2B0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0" name="楕円 70929">
                <a:extLst>
                  <a:ext uri="{FF2B5EF4-FFF2-40B4-BE49-F238E27FC236}">
                    <a16:creationId xmlns:a16="http://schemas.microsoft.com/office/drawing/2014/main" id="{A72D3201-0BFC-B2BE-D3E8-DC8D9A668B1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83727828-4A3D-01EE-B312-4EE8205575F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E0C08C5B-2930-3033-5F6F-5D14725E587F}"/>
                </a:ext>
              </a:extLst>
            </p:cNvPr>
            <p:cNvGrpSpPr/>
            <p:nvPr/>
          </p:nvGrpSpPr>
          <p:grpSpPr>
            <a:xfrm>
              <a:off x="5530858" y="2321730"/>
              <a:ext cx="419126" cy="45719"/>
              <a:chOff x="1569323" y="3106506"/>
              <a:chExt cx="957780" cy="117769"/>
            </a:xfrm>
          </p:grpSpPr>
          <p:grpSp>
            <p:nvGrpSpPr>
              <p:cNvPr id="70919" name="グループ化 70918">
                <a:extLst>
                  <a:ext uri="{FF2B5EF4-FFF2-40B4-BE49-F238E27FC236}">
                    <a16:creationId xmlns:a16="http://schemas.microsoft.com/office/drawing/2014/main" id="{5EF0C280-7C4B-489D-E12C-557F60151235}"/>
                  </a:ext>
                </a:extLst>
              </p:cNvPr>
              <p:cNvGrpSpPr/>
              <p:nvPr/>
            </p:nvGrpSpPr>
            <p:grpSpPr>
              <a:xfrm>
                <a:off x="1684699" y="3106506"/>
                <a:ext cx="743259" cy="114594"/>
                <a:chOff x="139683" y="3326838"/>
                <a:chExt cx="743259" cy="114594"/>
              </a:xfrm>
            </p:grpSpPr>
            <p:sp>
              <p:nvSpPr>
                <p:cNvPr id="70922" name="楕円 70921">
                  <a:extLst>
                    <a:ext uri="{FF2B5EF4-FFF2-40B4-BE49-F238E27FC236}">
                      <a16:creationId xmlns:a16="http://schemas.microsoft.com/office/drawing/2014/main" id="{7177527B-DE5E-8DDF-6D4F-F0D20E138C9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8ACFECE-8385-4044-C4D9-DD1CB02823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74169063-CDCC-3AA2-C686-CE3CAEC969C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7FDE3B02-6EF1-49D5-16F3-1CE45D47D8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9B276799-098C-7E74-E560-2584BFF778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21C2B0BA-AF54-DCF8-C914-C167B9A87E7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8" name="楕円 70927">
                  <a:extLst>
                    <a:ext uri="{FF2B5EF4-FFF2-40B4-BE49-F238E27FC236}">
                      <a16:creationId xmlns:a16="http://schemas.microsoft.com/office/drawing/2014/main" id="{D446E231-5E7B-BFE6-8402-58538BB3FCC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B908C56B-1662-B42B-1E13-0857C4B030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5CEC37CB-F0D6-72C0-8182-C17D83917A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39" name="グループ化 70938">
            <a:extLst>
              <a:ext uri="{FF2B5EF4-FFF2-40B4-BE49-F238E27FC236}">
                <a16:creationId xmlns:a16="http://schemas.microsoft.com/office/drawing/2014/main" id="{33339659-D3C2-1B80-BE38-BB4B37364978}"/>
              </a:ext>
            </a:extLst>
          </p:cNvPr>
          <p:cNvGrpSpPr/>
          <p:nvPr/>
        </p:nvGrpSpPr>
        <p:grpSpPr>
          <a:xfrm>
            <a:off x="5047036" y="2395260"/>
            <a:ext cx="861109" cy="54797"/>
            <a:chOff x="5088875" y="2312652"/>
            <a:chExt cx="861109" cy="54797"/>
          </a:xfrm>
        </p:grpSpPr>
        <p:grpSp>
          <p:nvGrpSpPr>
            <p:cNvPr id="70940" name="グループ化 70939">
              <a:extLst>
                <a:ext uri="{FF2B5EF4-FFF2-40B4-BE49-F238E27FC236}">
                  <a16:creationId xmlns:a16="http://schemas.microsoft.com/office/drawing/2014/main" id="{47A128A0-2C3D-9F76-3069-058311B33F64}"/>
                </a:ext>
              </a:extLst>
            </p:cNvPr>
            <p:cNvGrpSpPr/>
            <p:nvPr/>
          </p:nvGrpSpPr>
          <p:grpSpPr>
            <a:xfrm>
              <a:off x="5088875" y="2312652"/>
              <a:ext cx="419126" cy="45719"/>
              <a:chOff x="1569323" y="3106506"/>
              <a:chExt cx="957780" cy="117769"/>
            </a:xfrm>
          </p:grpSpPr>
          <p:grpSp>
            <p:nvGrpSpPr>
              <p:cNvPr id="70952" name="グループ化 70951">
                <a:extLst>
                  <a:ext uri="{FF2B5EF4-FFF2-40B4-BE49-F238E27FC236}">
                    <a16:creationId xmlns:a16="http://schemas.microsoft.com/office/drawing/2014/main" id="{F2D6AE33-89A9-DA06-293E-2266172E687D}"/>
                  </a:ext>
                </a:extLst>
              </p:cNvPr>
              <p:cNvGrpSpPr/>
              <p:nvPr/>
            </p:nvGrpSpPr>
            <p:grpSpPr>
              <a:xfrm>
                <a:off x="1684699" y="3106506"/>
                <a:ext cx="743259" cy="114594"/>
                <a:chOff x="139683" y="3326838"/>
                <a:chExt cx="743259" cy="114594"/>
              </a:xfrm>
            </p:grpSpPr>
            <p:sp>
              <p:nvSpPr>
                <p:cNvPr id="70955" name="楕円 70954">
                  <a:extLst>
                    <a:ext uri="{FF2B5EF4-FFF2-40B4-BE49-F238E27FC236}">
                      <a16:creationId xmlns:a16="http://schemas.microsoft.com/office/drawing/2014/main" id="{20CFF631-3B37-2323-6AD7-447B5A735C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C7499468-54DD-5EEC-B996-5C27D63990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2DF9B5BE-04C2-BBFB-AC8A-332B0A96A82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19518DFD-E549-90CE-4631-0A90601140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E8B00AA3-B213-23E1-5527-1F2335B83F5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楕円 70959">
                  <a:extLst>
                    <a:ext uri="{FF2B5EF4-FFF2-40B4-BE49-F238E27FC236}">
                      <a16:creationId xmlns:a16="http://schemas.microsoft.com/office/drawing/2014/main" id="{8EF21DE6-9E16-C561-229E-57B9EC041D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AB812404-C1F8-DF14-49E9-EC8034F5252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3" name="楕円 70952">
                <a:extLst>
                  <a:ext uri="{FF2B5EF4-FFF2-40B4-BE49-F238E27FC236}">
                    <a16:creationId xmlns:a16="http://schemas.microsoft.com/office/drawing/2014/main" id="{3F9F9B34-C8C5-DEBF-4EFF-33972A89730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905F5983-E2D8-8567-8A7D-5094BD62CFF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1" name="グループ化 70940">
              <a:extLst>
                <a:ext uri="{FF2B5EF4-FFF2-40B4-BE49-F238E27FC236}">
                  <a16:creationId xmlns:a16="http://schemas.microsoft.com/office/drawing/2014/main" id="{E56B8C47-C1E0-7DEF-3428-102E17343E18}"/>
                </a:ext>
              </a:extLst>
            </p:cNvPr>
            <p:cNvGrpSpPr/>
            <p:nvPr/>
          </p:nvGrpSpPr>
          <p:grpSpPr>
            <a:xfrm>
              <a:off x="5530858" y="2321730"/>
              <a:ext cx="419126" cy="45719"/>
              <a:chOff x="1569323" y="3106506"/>
              <a:chExt cx="957780" cy="117769"/>
            </a:xfrm>
          </p:grpSpPr>
          <p:grpSp>
            <p:nvGrpSpPr>
              <p:cNvPr id="70942" name="グループ化 70941">
                <a:extLst>
                  <a:ext uri="{FF2B5EF4-FFF2-40B4-BE49-F238E27FC236}">
                    <a16:creationId xmlns:a16="http://schemas.microsoft.com/office/drawing/2014/main" id="{6203DBC9-B02D-2ACA-E251-F345C5FCF31E}"/>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B772379-E984-A211-C55A-24D7E5CB10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75B2A9D-5B9D-79AE-E5D5-0EB347CB07F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B59C77BE-E1D0-27DC-E9AB-C1AC3A3298F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991A7FB3-CBA8-662B-BB3E-EF70FEB97BA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3A2DF949-F751-6222-FA4A-FB1D547C75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2DC0C283-FB5F-0F28-2920-B78F3850876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70E91AC5-1B9E-82DC-BC42-3AC7F7A9C3D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4908D3C9-2917-CCB5-F6D4-274FDEAC4E2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DCDE7F2F-9EF8-746F-B6D0-2EDB67A437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62" name="グループ化 70961">
            <a:extLst>
              <a:ext uri="{FF2B5EF4-FFF2-40B4-BE49-F238E27FC236}">
                <a16:creationId xmlns:a16="http://schemas.microsoft.com/office/drawing/2014/main" id="{402A1BAD-0748-37C9-975F-7645D2B497D4}"/>
              </a:ext>
            </a:extLst>
          </p:cNvPr>
          <p:cNvGrpSpPr/>
          <p:nvPr/>
        </p:nvGrpSpPr>
        <p:grpSpPr>
          <a:xfrm>
            <a:off x="5166631" y="2641008"/>
            <a:ext cx="660362" cy="45719"/>
            <a:chOff x="5088875" y="2312652"/>
            <a:chExt cx="861109" cy="54797"/>
          </a:xfrm>
        </p:grpSpPr>
        <p:grpSp>
          <p:nvGrpSpPr>
            <p:cNvPr id="70963" name="グループ化 70962">
              <a:extLst>
                <a:ext uri="{FF2B5EF4-FFF2-40B4-BE49-F238E27FC236}">
                  <a16:creationId xmlns:a16="http://schemas.microsoft.com/office/drawing/2014/main" id="{F9FD928A-47C9-3CE2-EF6C-53331B784102}"/>
                </a:ext>
              </a:extLst>
            </p:cNvPr>
            <p:cNvGrpSpPr/>
            <p:nvPr/>
          </p:nvGrpSpPr>
          <p:grpSpPr>
            <a:xfrm>
              <a:off x="5088875" y="2312652"/>
              <a:ext cx="419126" cy="45719"/>
              <a:chOff x="1569323" y="3106506"/>
              <a:chExt cx="957780" cy="117769"/>
            </a:xfrm>
          </p:grpSpPr>
          <p:grpSp>
            <p:nvGrpSpPr>
              <p:cNvPr id="70975" name="グループ化 70974">
                <a:extLst>
                  <a:ext uri="{FF2B5EF4-FFF2-40B4-BE49-F238E27FC236}">
                    <a16:creationId xmlns:a16="http://schemas.microsoft.com/office/drawing/2014/main" id="{0F1E41C6-03CE-77ED-C521-8485B5548FB6}"/>
                  </a:ext>
                </a:extLst>
              </p:cNvPr>
              <p:cNvGrpSpPr/>
              <p:nvPr/>
            </p:nvGrpSpPr>
            <p:grpSpPr>
              <a:xfrm>
                <a:off x="1684699" y="3106506"/>
                <a:ext cx="743259" cy="114594"/>
                <a:chOff x="139683" y="3326838"/>
                <a:chExt cx="743259" cy="114594"/>
              </a:xfrm>
            </p:grpSpPr>
            <p:sp>
              <p:nvSpPr>
                <p:cNvPr id="70978" name="楕円 70977">
                  <a:extLst>
                    <a:ext uri="{FF2B5EF4-FFF2-40B4-BE49-F238E27FC236}">
                      <a16:creationId xmlns:a16="http://schemas.microsoft.com/office/drawing/2014/main" id="{39DE6757-EAE4-DA63-AC9E-F317C0A018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C9659280-7EF9-C052-D9A0-A88BAFB0CC6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AC800288-A8DB-72A1-D953-7C89FAB156F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0D956FEF-5A6E-925A-F4BA-35E2D5079EF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45C93556-0F2A-01EC-A2B4-7EE49C9306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F166E15A-23F7-A204-F408-8E225686E1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4" name="楕円 70983">
                  <a:extLst>
                    <a:ext uri="{FF2B5EF4-FFF2-40B4-BE49-F238E27FC236}">
                      <a16:creationId xmlns:a16="http://schemas.microsoft.com/office/drawing/2014/main" id="{3E2B66DC-332B-DE59-D802-FBDB79BD554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6" name="楕円 70975">
                <a:extLst>
                  <a:ext uri="{FF2B5EF4-FFF2-40B4-BE49-F238E27FC236}">
                    <a16:creationId xmlns:a16="http://schemas.microsoft.com/office/drawing/2014/main" id="{D8522207-C18C-1687-34F7-4E9C99E9E24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7" name="楕円 70976">
                <a:extLst>
                  <a:ext uri="{FF2B5EF4-FFF2-40B4-BE49-F238E27FC236}">
                    <a16:creationId xmlns:a16="http://schemas.microsoft.com/office/drawing/2014/main" id="{71C8763D-C379-1ABE-2814-2B3A1D5B89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64" name="グループ化 70963">
              <a:extLst>
                <a:ext uri="{FF2B5EF4-FFF2-40B4-BE49-F238E27FC236}">
                  <a16:creationId xmlns:a16="http://schemas.microsoft.com/office/drawing/2014/main" id="{62F5C5C0-333E-ACBB-1990-7175362BFF4E}"/>
                </a:ext>
              </a:extLst>
            </p:cNvPr>
            <p:cNvGrpSpPr/>
            <p:nvPr/>
          </p:nvGrpSpPr>
          <p:grpSpPr>
            <a:xfrm>
              <a:off x="5530858" y="2321730"/>
              <a:ext cx="419126" cy="45719"/>
              <a:chOff x="1569323" y="3106506"/>
              <a:chExt cx="957780" cy="117769"/>
            </a:xfrm>
          </p:grpSpPr>
          <p:grpSp>
            <p:nvGrpSpPr>
              <p:cNvPr id="70965" name="グループ化 70964">
                <a:extLst>
                  <a:ext uri="{FF2B5EF4-FFF2-40B4-BE49-F238E27FC236}">
                    <a16:creationId xmlns:a16="http://schemas.microsoft.com/office/drawing/2014/main" id="{A453E0D9-70A9-F685-7F67-C211A2D6E9C3}"/>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2AA71E15-EF72-15AD-F975-18B5352A26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7934B6D7-C7EC-09A7-8E63-C132A0FCF6C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B689F564-F31A-538A-8E4B-760304680DB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6D9A2D85-8A64-26CC-48ED-76746A41A7F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26F79B0E-FDC5-8DC7-881C-B1C65CD0121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1E8AFD1E-BBFB-900F-CA8B-13BD393C05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6627869F-8651-F5D1-01C3-9F287D44CD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EAA7D0DF-C12F-5584-C2CD-225C0E46602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667E4A7F-8612-1D40-052B-5749A1F51D5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85" name="グループ化 70984">
            <a:extLst>
              <a:ext uri="{FF2B5EF4-FFF2-40B4-BE49-F238E27FC236}">
                <a16:creationId xmlns:a16="http://schemas.microsoft.com/office/drawing/2014/main" id="{343A8B90-7E06-129A-E3CE-4C3836620F7D}"/>
              </a:ext>
            </a:extLst>
          </p:cNvPr>
          <p:cNvGrpSpPr/>
          <p:nvPr/>
        </p:nvGrpSpPr>
        <p:grpSpPr>
          <a:xfrm>
            <a:off x="5151851" y="2708848"/>
            <a:ext cx="733606" cy="45719"/>
            <a:chOff x="5088875" y="2312652"/>
            <a:chExt cx="861109" cy="54797"/>
          </a:xfrm>
        </p:grpSpPr>
        <p:grpSp>
          <p:nvGrpSpPr>
            <p:cNvPr id="70986" name="グループ化 70985">
              <a:extLst>
                <a:ext uri="{FF2B5EF4-FFF2-40B4-BE49-F238E27FC236}">
                  <a16:creationId xmlns:a16="http://schemas.microsoft.com/office/drawing/2014/main" id="{AA7F03D6-599F-5829-D6E7-8E0F340B86D1}"/>
                </a:ext>
              </a:extLst>
            </p:cNvPr>
            <p:cNvGrpSpPr/>
            <p:nvPr/>
          </p:nvGrpSpPr>
          <p:grpSpPr>
            <a:xfrm>
              <a:off x="5088875" y="2312652"/>
              <a:ext cx="419126" cy="45719"/>
              <a:chOff x="1569323" y="3106506"/>
              <a:chExt cx="957780" cy="117769"/>
            </a:xfrm>
          </p:grpSpPr>
          <p:grpSp>
            <p:nvGrpSpPr>
              <p:cNvPr id="70998" name="グループ化 70997">
                <a:extLst>
                  <a:ext uri="{FF2B5EF4-FFF2-40B4-BE49-F238E27FC236}">
                    <a16:creationId xmlns:a16="http://schemas.microsoft.com/office/drawing/2014/main" id="{49E79E4C-E81D-E9EC-DC60-560CC8D9D06C}"/>
                  </a:ext>
                </a:extLst>
              </p:cNvPr>
              <p:cNvGrpSpPr/>
              <p:nvPr/>
            </p:nvGrpSpPr>
            <p:grpSpPr>
              <a:xfrm>
                <a:off x="1684699" y="3106506"/>
                <a:ext cx="743259" cy="114594"/>
                <a:chOff x="139683" y="3326838"/>
                <a:chExt cx="743259" cy="114594"/>
              </a:xfrm>
            </p:grpSpPr>
            <p:sp>
              <p:nvSpPr>
                <p:cNvPr id="71001" name="楕円 71000">
                  <a:extLst>
                    <a:ext uri="{FF2B5EF4-FFF2-40B4-BE49-F238E27FC236}">
                      <a16:creationId xmlns:a16="http://schemas.microsoft.com/office/drawing/2014/main" id="{F343B3A5-2293-0DE7-73DE-6BBE60CBB2C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06C9AE12-01D2-41CC-FDBE-D0C737A22BD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D7B43BDE-5E6F-BB61-AFA8-DE8477EF3AA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160C3199-9EAB-4CC4-4DB1-44A346714D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61CDA5F0-248D-9E6D-0C4B-DA54CC4F584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33F94090-1D39-652F-9832-9173D6AD74A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7EB5F91-9DAE-E5C3-1DAD-4AD747FDC0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9" name="楕円 70998">
                <a:extLst>
                  <a:ext uri="{FF2B5EF4-FFF2-40B4-BE49-F238E27FC236}">
                    <a16:creationId xmlns:a16="http://schemas.microsoft.com/office/drawing/2014/main" id="{2D7A8351-9DCD-C7C3-4B2D-54E9C87A2BB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35E5F0DF-8ED5-6727-9645-6A04572053F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87" name="グループ化 70986">
              <a:extLst>
                <a:ext uri="{FF2B5EF4-FFF2-40B4-BE49-F238E27FC236}">
                  <a16:creationId xmlns:a16="http://schemas.microsoft.com/office/drawing/2014/main" id="{59A875E4-6EB8-8E9B-42FA-2D345FD3A992}"/>
                </a:ext>
              </a:extLst>
            </p:cNvPr>
            <p:cNvGrpSpPr/>
            <p:nvPr/>
          </p:nvGrpSpPr>
          <p:grpSpPr>
            <a:xfrm>
              <a:off x="5530858" y="2321730"/>
              <a:ext cx="419126" cy="45719"/>
              <a:chOff x="1569323" y="3106506"/>
              <a:chExt cx="957780" cy="117769"/>
            </a:xfrm>
          </p:grpSpPr>
          <p:grpSp>
            <p:nvGrpSpPr>
              <p:cNvPr id="70988" name="グループ化 70987">
                <a:extLst>
                  <a:ext uri="{FF2B5EF4-FFF2-40B4-BE49-F238E27FC236}">
                    <a16:creationId xmlns:a16="http://schemas.microsoft.com/office/drawing/2014/main" id="{E9AAA7BB-023D-DDDA-86C3-19C2194B0E4D}"/>
                  </a:ext>
                </a:extLst>
              </p:cNvPr>
              <p:cNvGrpSpPr/>
              <p:nvPr/>
            </p:nvGrpSpPr>
            <p:grpSpPr>
              <a:xfrm>
                <a:off x="1684699" y="3106506"/>
                <a:ext cx="743259" cy="114594"/>
                <a:chOff x="139683" y="3326838"/>
                <a:chExt cx="743259" cy="114594"/>
              </a:xfrm>
            </p:grpSpPr>
            <p:sp>
              <p:nvSpPr>
                <p:cNvPr id="70991" name="楕円 70990">
                  <a:extLst>
                    <a:ext uri="{FF2B5EF4-FFF2-40B4-BE49-F238E27FC236}">
                      <a16:creationId xmlns:a16="http://schemas.microsoft.com/office/drawing/2014/main" id="{0FA5E804-623E-90B2-E123-1FF161DC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5828D99D-F13F-51B3-8329-ACEEAC41DF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A154450-4B08-CA40-BC96-80EDAF836A1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4" name="楕円 70993">
                  <a:extLst>
                    <a:ext uri="{FF2B5EF4-FFF2-40B4-BE49-F238E27FC236}">
                      <a16:creationId xmlns:a16="http://schemas.microsoft.com/office/drawing/2014/main" id="{F2DA9864-B297-D180-989F-278668DE5F8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5D3DCAC8-63B2-ADFC-0328-2340B6DE502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577FBD60-6AF5-6A19-FBE3-38F20573090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C35C691A-3DEC-632C-A424-383088368A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021D684B-B2AE-FA33-3C77-1641382A1DD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37B6A995-8DCA-CC14-CB45-981FB58E3D9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08" name="グループ化 71007">
            <a:extLst>
              <a:ext uri="{FF2B5EF4-FFF2-40B4-BE49-F238E27FC236}">
                <a16:creationId xmlns:a16="http://schemas.microsoft.com/office/drawing/2014/main" id="{7C49F968-96B5-0B62-8E4C-8FAE902563FF}"/>
              </a:ext>
            </a:extLst>
          </p:cNvPr>
          <p:cNvGrpSpPr/>
          <p:nvPr/>
        </p:nvGrpSpPr>
        <p:grpSpPr>
          <a:xfrm>
            <a:off x="5221169" y="2792506"/>
            <a:ext cx="576276" cy="45719"/>
            <a:chOff x="5088875" y="2312652"/>
            <a:chExt cx="861109" cy="54797"/>
          </a:xfrm>
        </p:grpSpPr>
        <p:grpSp>
          <p:nvGrpSpPr>
            <p:cNvPr id="71009" name="グループ化 71008">
              <a:extLst>
                <a:ext uri="{FF2B5EF4-FFF2-40B4-BE49-F238E27FC236}">
                  <a16:creationId xmlns:a16="http://schemas.microsoft.com/office/drawing/2014/main" id="{E964ACFF-D3CF-0F33-6A0A-F29A8C310A39}"/>
                </a:ext>
              </a:extLst>
            </p:cNvPr>
            <p:cNvGrpSpPr/>
            <p:nvPr/>
          </p:nvGrpSpPr>
          <p:grpSpPr>
            <a:xfrm>
              <a:off x="5088875" y="2312652"/>
              <a:ext cx="419126" cy="45719"/>
              <a:chOff x="1569323" y="3106506"/>
              <a:chExt cx="957780" cy="117769"/>
            </a:xfrm>
          </p:grpSpPr>
          <p:grpSp>
            <p:nvGrpSpPr>
              <p:cNvPr id="71021" name="グループ化 71020">
                <a:extLst>
                  <a:ext uri="{FF2B5EF4-FFF2-40B4-BE49-F238E27FC236}">
                    <a16:creationId xmlns:a16="http://schemas.microsoft.com/office/drawing/2014/main" id="{73C60878-7E12-57B3-A0B6-04C21A07FBDA}"/>
                  </a:ext>
                </a:extLst>
              </p:cNvPr>
              <p:cNvGrpSpPr/>
              <p:nvPr/>
            </p:nvGrpSpPr>
            <p:grpSpPr>
              <a:xfrm>
                <a:off x="1684699" y="3106506"/>
                <a:ext cx="743259" cy="114594"/>
                <a:chOff x="139683" y="3326838"/>
                <a:chExt cx="743259" cy="114594"/>
              </a:xfrm>
            </p:grpSpPr>
            <p:sp>
              <p:nvSpPr>
                <p:cNvPr id="71024" name="楕円 71023">
                  <a:extLst>
                    <a:ext uri="{FF2B5EF4-FFF2-40B4-BE49-F238E27FC236}">
                      <a16:creationId xmlns:a16="http://schemas.microsoft.com/office/drawing/2014/main" id="{684B783A-E4E3-8F50-68AF-519EC4B73E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D624D0F8-C2EA-EE3F-1E35-2F89686E75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9D803778-3710-B855-4D9C-F803C2B1A87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2A972322-36EE-A6F9-1A96-C7F2525DFF3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9998AC40-A0AD-DC89-CDF6-35A106226A5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7EE15044-3455-9259-7C82-A9DD19E778C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1E3D3019-7843-49A9-F5DE-C7C0CA928B3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2" name="楕円 71021">
                <a:extLst>
                  <a:ext uri="{FF2B5EF4-FFF2-40B4-BE49-F238E27FC236}">
                    <a16:creationId xmlns:a16="http://schemas.microsoft.com/office/drawing/2014/main" id="{213BE52F-0848-C2CA-3C93-3F853F3B1E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75422391-D912-3E95-C77F-18825C9F9AB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0" name="グループ化 71009">
              <a:extLst>
                <a:ext uri="{FF2B5EF4-FFF2-40B4-BE49-F238E27FC236}">
                  <a16:creationId xmlns:a16="http://schemas.microsoft.com/office/drawing/2014/main" id="{04A0D8F4-F393-E568-DF4C-C9D69E2B0EB5}"/>
                </a:ext>
              </a:extLst>
            </p:cNvPr>
            <p:cNvGrpSpPr/>
            <p:nvPr/>
          </p:nvGrpSpPr>
          <p:grpSpPr>
            <a:xfrm>
              <a:off x="5530858" y="2321730"/>
              <a:ext cx="419126" cy="45719"/>
              <a:chOff x="1569323" y="3106506"/>
              <a:chExt cx="957780" cy="117769"/>
            </a:xfrm>
          </p:grpSpPr>
          <p:grpSp>
            <p:nvGrpSpPr>
              <p:cNvPr id="71011" name="グループ化 71010">
                <a:extLst>
                  <a:ext uri="{FF2B5EF4-FFF2-40B4-BE49-F238E27FC236}">
                    <a16:creationId xmlns:a16="http://schemas.microsoft.com/office/drawing/2014/main" id="{6B25F540-824D-8903-F0C0-601FEBECBBEF}"/>
                  </a:ext>
                </a:extLst>
              </p:cNvPr>
              <p:cNvGrpSpPr/>
              <p:nvPr/>
            </p:nvGrpSpPr>
            <p:grpSpPr>
              <a:xfrm>
                <a:off x="1684699" y="3106506"/>
                <a:ext cx="743259" cy="114594"/>
                <a:chOff x="139683" y="3326838"/>
                <a:chExt cx="743259" cy="114594"/>
              </a:xfrm>
            </p:grpSpPr>
            <p:sp>
              <p:nvSpPr>
                <p:cNvPr id="71014" name="楕円 71013">
                  <a:extLst>
                    <a:ext uri="{FF2B5EF4-FFF2-40B4-BE49-F238E27FC236}">
                      <a16:creationId xmlns:a16="http://schemas.microsoft.com/office/drawing/2014/main" id="{A5DABF29-CFC7-843E-6462-05885D8D2AA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FA451698-C630-2427-338D-DE7EC75623D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79B6E2B0-75DC-F0E6-83D1-CF135DD762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7" name="楕円 71016">
                  <a:extLst>
                    <a:ext uri="{FF2B5EF4-FFF2-40B4-BE49-F238E27FC236}">
                      <a16:creationId xmlns:a16="http://schemas.microsoft.com/office/drawing/2014/main" id="{33BD72DA-A235-B637-DBA3-D468C7D695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8" name="楕円 71017">
                  <a:extLst>
                    <a:ext uri="{FF2B5EF4-FFF2-40B4-BE49-F238E27FC236}">
                      <a16:creationId xmlns:a16="http://schemas.microsoft.com/office/drawing/2014/main" id="{0EC64959-01D9-2978-4554-147D56260ED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F4475538-9B99-695E-1A29-6D8A512254D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0" name="楕円 71019">
                  <a:extLst>
                    <a:ext uri="{FF2B5EF4-FFF2-40B4-BE49-F238E27FC236}">
                      <a16:creationId xmlns:a16="http://schemas.microsoft.com/office/drawing/2014/main" id="{5E1F34F9-D9E5-EA1E-E278-84522E75412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7579A9C2-71D7-9990-F49F-8BB5A92A03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872A9AE7-10AD-490E-8CFF-411F1CBBAFE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31" name="グループ化 71030">
            <a:extLst>
              <a:ext uri="{FF2B5EF4-FFF2-40B4-BE49-F238E27FC236}">
                <a16:creationId xmlns:a16="http://schemas.microsoft.com/office/drawing/2014/main" id="{35889E80-E05C-D30B-F71D-9343DD8BFDB9}"/>
              </a:ext>
            </a:extLst>
          </p:cNvPr>
          <p:cNvGrpSpPr/>
          <p:nvPr/>
        </p:nvGrpSpPr>
        <p:grpSpPr>
          <a:xfrm>
            <a:off x="5173327" y="2752429"/>
            <a:ext cx="660362" cy="45719"/>
            <a:chOff x="5088875" y="2312652"/>
            <a:chExt cx="861109" cy="54797"/>
          </a:xfrm>
        </p:grpSpPr>
        <p:grpSp>
          <p:nvGrpSpPr>
            <p:cNvPr id="71032" name="グループ化 71031">
              <a:extLst>
                <a:ext uri="{FF2B5EF4-FFF2-40B4-BE49-F238E27FC236}">
                  <a16:creationId xmlns:a16="http://schemas.microsoft.com/office/drawing/2014/main" id="{CAFD496B-3D04-DBD6-DAD4-B00A6A745B8B}"/>
                </a:ext>
              </a:extLst>
            </p:cNvPr>
            <p:cNvGrpSpPr/>
            <p:nvPr/>
          </p:nvGrpSpPr>
          <p:grpSpPr>
            <a:xfrm>
              <a:off x="5088875" y="2312652"/>
              <a:ext cx="419126" cy="45719"/>
              <a:chOff x="1569323" y="3106506"/>
              <a:chExt cx="957780" cy="117769"/>
            </a:xfrm>
          </p:grpSpPr>
          <p:grpSp>
            <p:nvGrpSpPr>
              <p:cNvPr id="71044" name="グループ化 71043">
                <a:extLst>
                  <a:ext uri="{FF2B5EF4-FFF2-40B4-BE49-F238E27FC236}">
                    <a16:creationId xmlns:a16="http://schemas.microsoft.com/office/drawing/2014/main" id="{54E83FB4-5EF0-1FEC-52CE-55CA70F4B2BB}"/>
                  </a:ext>
                </a:extLst>
              </p:cNvPr>
              <p:cNvGrpSpPr/>
              <p:nvPr/>
            </p:nvGrpSpPr>
            <p:grpSpPr>
              <a:xfrm>
                <a:off x="1684699" y="3106506"/>
                <a:ext cx="743259" cy="114594"/>
                <a:chOff x="139683" y="3326838"/>
                <a:chExt cx="743259" cy="114594"/>
              </a:xfrm>
            </p:grpSpPr>
            <p:sp>
              <p:nvSpPr>
                <p:cNvPr id="71047" name="楕円 71046">
                  <a:extLst>
                    <a:ext uri="{FF2B5EF4-FFF2-40B4-BE49-F238E27FC236}">
                      <a16:creationId xmlns:a16="http://schemas.microsoft.com/office/drawing/2014/main" id="{79A82298-6D81-10A4-C3D7-A3084F0647B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4C1A57FE-A320-6891-04AA-81119809469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EA70A9D-0FAF-821E-3F55-BA29FCBC395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4B317A0D-D3E5-F194-5E99-3D29BDA4B87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7FC68B19-BDA8-541B-DF33-9E1EA46A451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AA421C46-E20B-11E8-75F7-B0F305906C2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3" name="楕円 71052">
                  <a:extLst>
                    <a:ext uri="{FF2B5EF4-FFF2-40B4-BE49-F238E27FC236}">
                      <a16:creationId xmlns:a16="http://schemas.microsoft.com/office/drawing/2014/main" id="{40017390-2D52-4165-0587-D4FA442B556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3C9BA8CC-BF4E-72D8-28B7-66159A2EF87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1EDD58B8-C2E1-3D5E-3367-5FB0822E8E4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33" name="グループ化 71032">
              <a:extLst>
                <a:ext uri="{FF2B5EF4-FFF2-40B4-BE49-F238E27FC236}">
                  <a16:creationId xmlns:a16="http://schemas.microsoft.com/office/drawing/2014/main" id="{E9FA3A8C-93FF-2375-6D88-A1C1D61D5A2E}"/>
                </a:ext>
              </a:extLst>
            </p:cNvPr>
            <p:cNvGrpSpPr/>
            <p:nvPr/>
          </p:nvGrpSpPr>
          <p:grpSpPr>
            <a:xfrm>
              <a:off x="5530858" y="2321730"/>
              <a:ext cx="419126" cy="45719"/>
              <a:chOff x="1569323" y="3106506"/>
              <a:chExt cx="957780" cy="117769"/>
            </a:xfrm>
          </p:grpSpPr>
          <p:grpSp>
            <p:nvGrpSpPr>
              <p:cNvPr id="71034" name="グループ化 71033">
                <a:extLst>
                  <a:ext uri="{FF2B5EF4-FFF2-40B4-BE49-F238E27FC236}">
                    <a16:creationId xmlns:a16="http://schemas.microsoft.com/office/drawing/2014/main" id="{7AC83C2D-CAD1-97FF-5EFE-0E88EBD9D24B}"/>
                  </a:ext>
                </a:extLst>
              </p:cNvPr>
              <p:cNvGrpSpPr/>
              <p:nvPr/>
            </p:nvGrpSpPr>
            <p:grpSpPr>
              <a:xfrm>
                <a:off x="1684699" y="3106506"/>
                <a:ext cx="743259" cy="114594"/>
                <a:chOff x="139683" y="3326838"/>
                <a:chExt cx="743259" cy="114594"/>
              </a:xfrm>
            </p:grpSpPr>
            <p:sp>
              <p:nvSpPr>
                <p:cNvPr id="71037" name="楕円 71036">
                  <a:extLst>
                    <a:ext uri="{FF2B5EF4-FFF2-40B4-BE49-F238E27FC236}">
                      <a16:creationId xmlns:a16="http://schemas.microsoft.com/office/drawing/2014/main" id="{1357DA73-3778-4E3C-1CF6-3C7C88000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63BF9C9-6805-38D2-6DB7-2E36ECD3E37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1F692341-C6C3-1EBD-677A-D2394D69BB6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220428BF-4B5D-434B-FDC2-BC6325C3D4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1" name="楕円 71040">
                  <a:extLst>
                    <a:ext uri="{FF2B5EF4-FFF2-40B4-BE49-F238E27FC236}">
                      <a16:creationId xmlns:a16="http://schemas.microsoft.com/office/drawing/2014/main" id="{DD681E1E-3F53-64D0-1DF0-3E2F7F5A29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2" name="楕円 71041">
                  <a:extLst>
                    <a:ext uri="{FF2B5EF4-FFF2-40B4-BE49-F238E27FC236}">
                      <a16:creationId xmlns:a16="http://schemas.microsoft.com/office/drawing/2014/main" id="{C276556B-E8D2-0A4D-7489-D0EA60A2B58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3" name="楕円 71042">
                  <a:extLst>
                    <a:ext uri="{FF2B5EF4-FFF2-40B4-BE49-F238E27FC236}">
                      <a16:creationId xmlns:a16="http://schemas.microsoft.com/office/drawing/2014/main" id="{92579949-BAEC-6E7A-5D09-B0479C05C5B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5" name="楕円 71034">
                <a:extLst>
                  <a:ext uri="{FF2B5EF4-FFF2-40B4-BE49-F238E27FC236}">
                    <a16:creationId xmlns:a16="http://schemas.microsoft.com/office/drawing/2014/main" id="{FABAFE54-4A9B-7424-E12E-4F1B265E3E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80A2BF57-1B95-3F8D-41D1-697DFD54D2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54" name="グループ化 71053">
            <a:extLst>
              <a:ext uri="{FF2B5EF4-FFF2-40B4-BE49-F238E27FC236}">
                <a16:creationId xmlns:a16="http://schemas.microsoft.com/office/drawing/2014/main" id="{4D0D1EFA-2529-1F0D-79D4-B81B890EAF10}"/>
              </a:ext>
            </a:extLst>
          </p:cNvPr>
          <p:cNvGrpSpPr/>
          <p:nvPr/>
        </p:nvGrpSpPr>
        <p:grpSpPr>
          <a:xfrm>
            <a:off x="5240440" y="2835448"/>
            <a:ext cx="550310" cy="45719"/>
            <a:chOff x="5088875" y="2312652"/>
            <a:chExt cx="861109" cy="54797"/>
          </a:xfrm>
        </p:grpSpPr>
        <p:grpSp>
          <p:nvGrpSpPr>
            <p:cNvPr id="71055" name="グループ化 71054">
              <a:extLst>
                <a:ext uri="{FF2B5EF4-FFF2-40B4-BE49-F238E27FC236}">
                  <a16:creationId xmlns:a16="http://schemas.microsoft.com/office/drawing/2014/main" id="{EAD3F67B-3683-2B4A-CC8D-4D0B98DD8577}"/>
                </a:ext>
              </a:extLst>
            </p:cNvPr>
            <p:cNvGrpSpPr/>
            <p:nvPr/>
          </p:nvGrpSpPr>
          <p:grpSpPr>
            <a:xfrm>
              <a:off x="5088875" y="2312652"/>
              <a:ext cx="419126" cy="45719"/>
              <a:chOff x="1569323" y="3106506"/>
              <a:chExt cx="957780" cy="117769"/>
            </a:xfrm>
          </p:grpSpPr>
          <p:grpSp>
            <p:nvGrpSpPr>
              <p:cNvPr id="71067" name="グループ化 71066">
                <a:extLst>
                  <a:ext uri="{FF2B5EF4-FFF2-40B4-BE49-F238E27FC236}">
                    <a16:creationId xmlns:a16="http://schemas.microsoft.com/office/drawing/2014/main" id="{6AD6BB37-AE5D-729B-92C7-24C8FA22B97C}"/>
                  </a:ext>
                </a:extLst>
              </p:cNvPr>
              <p:cNvGrpSpPr/>
              <p:nvPr/>
            </p:nvGrpSpPr>
            <p:grpSpPr>
              <a:xfrm>
                <a:off x="1684699" y="3106506"/>
                <a:ext cx="743259" cy="114594"/>
                <a:chOff x="139683" y="3326838"/>
                <a:chExt cx="743259" cy="114594"/>
              </a:xfrm>
            </p:grpSpPr>
            <p:sp>
              <p:nvSpPr>
                <p:cNvPr id="71070" name="楕円 71069">
                  <a:extLst>
                    <a:ext uri="{FF2B5EF4-FFF2-40B4-BE49-F238E27FC236}">
                      <a16:creationId xmlns:a16="http://schemas.microsoft.com/office/drawing/2014/main" id="{352FC2F3-D89C-0D6A-DFDF-436AB89EAC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1" name="楕円 71070">
                  <a:extLst>
                    <a:ext uri="{FF2B5EF4-FFF2-40B4-BE49-F238E27FC236}">
                      <a16:creationId xmlns:a16="http://schemas.microsoft.com/office/drawing/2014/main" id="{4EBD88A4-20CE-73F5-5FCE-9803DCC4AB7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2" name="楕円 71071">
                  <a:extLst>
                    <a:ext uri="{FF2B5EF4-FFF2-40B4-BE49-F238E27FC236}">
                      <a16:creationId xmlns:a16="http://schemas.microsoft.com/office/drawing/2014/main" id="{689270EE-CF32-8935-B1A6-4763B114FA4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3" name="楕円 71072">
                  <a:extLst>
                    <a:ext uri="{FF2B5EF4-FFF2-40B4-BE49-F238E27FC236}">
                      <a16:creationId xmlns:a16="http://schemas.microsoft.com/office/drawing/2014/main" id="{5265ED08-444F-5D75-CD3F-0A23BDCD88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4" name="楕円 71073">
                  <a:extLst>
                    <a:ext uri="{FF2B5EF4-FFF2-40B4-BE49-F238E27FC236}">
                      <a16:creationId xmlns:a16="http://schemas.microsoft.com/office/drawing/2014/main" id="{D57A40E8-F4A3-7DB6-FD6C-9F93E11B877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F10A9C14-D80B-2392-53D7-2A37B004C6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6" name="楕円 71075">
                  <a:extLst>
                    <a:ext uri="{FF2B5EF4-FFF2-40B4-BE49-F238E27FC236}">
                      <a16:creationId xmlns:a16="http://schemas.microsoft.com/office/drawing/2014/main" id="{366BBBA6-4272-BF70-10CA-EE9B27A26B4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5CB91F73-CAB6-63C8-1C3B-DA4D24E780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32091159-FC38-0FEA-E6EE-1F6D84F1290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56" name="グループ化 71055">
              <a:extLst>
                <a:ext uri="{FF2B5EF4-FFF2-40B4-BE49-F238E27FC236}">
                  <a16:creationId xmlns:a16="http://schemas.microsoft.com/office/drawing/2014/main" id="{54940402-F556-1404-F249-3D1C0954012B}"/>
                </a:ext>
              </a:extLst>
            </p:cNvPr>
            <p:cNvGrpSpPr/>
            <p:nvPr/>
          </p:nvGrpSpPr>
          <p:grpSpPr>
            <a:xfrm>
              <a:off x="5530858" y="2321730"/>
              <a:ext cx="419126" cy="45719"/>
              <a:chOff x="1569323" y="3106506"/>
              <a:chExt cx="957780" cy="117769"/>
            </a:xfrm>
          </p:grpSpPr>
          <p:grpSp>
            <p:nvGrpSpPr>
              <p:cNvPr id="71057" name="グループ化 71056">
                <a:extLst>
                  <a:ext uri="{FF2B5EF4-FFF2-40B4-BE49-F238E27FC236}">
                    <a16:creationId xmlns:a16="http://schemas.microsoft.com/office/drawing/2014/main" id="{AA4043DE-6F0E-F7C6-53ED-1D9FA29791DC}"/>
                  </a:ext>
                </a:extLst>
              </p:cNvPr>
              <p:cNvGrpSpPr/>
              <p:nvPr/>
            </p:nvGrpSpPr>
            <p:grpSpPr>
              <a:xfrm>
                <a:off x="1684699" y="3106506"/>
                <a:ext cx="743259" cy="114594"/>
                <a:chOff x="139683" y="3326838"/>
                <a:chExt cx="743259" cy="114594"/>
              </a:xfrm>
            </p:grpSpPr>
            <p:sp>
              <p:nvSpPr>
                <p:cNvPr id="71060" name="楕円 71059">
                  <a:extLst>
                    <a:ext uri="{FF2B5EF4-FFF2-40B4-BE49-F238E27FC236}">
                      <a16:creationId xmlns:a16="http://schemas.microsoft.com/office/drawing/2014/main" id="{15270CDE-EF85-D377-E6E5-2A5E45C4029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20F96161-06E9-7A49-AEA1-3F2B1070E24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16CA6C5-8BBA-5833-EF98-6E5F8B624E9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A874470E-B8B9-E850-8A29-4B2C4F44E8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4" name="楕円 71063">
                  <a:extLst>
                    <a:ext uri="{FF2B5EF4-FFF2-40B4-BE49-F238E27FC236}">
                      <a16:creationId xmlns:a16="http://schemas.microsoft.com/office/drawing/2014/main" id="{3D6FEDEA-93A3-3143-2A36-DE224D96C6D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5" name="楕円 71064">
                  <a:extLst>
                    <a:ext uri="{FF2B5EF4-FFF2-40B4-BE49-F238E27FC236}">
                      <a16:creationId xmlns:a16="http://schemas.microsoft.com/office/drawing/2014/main" id="{0988C6E7-9BB2-F406-0E43-F4752B6E304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6" name="楕円 71065">
                  <a:extLst>
                    <a:ext uri="{FF2B5EF4-FFF2-40B4-BE49-F238E27FC236}">
                      <a16:creationId xmlns:a16="http://schemas.microsoft.com/office/drawing/2014/main" id="{67F16A28-824E-1037-D879-FCF60798DC3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8" name="楕円 71057">
                <a:extLst>
                  <a:ext uri="{FF2B5EF4-FFF2-40B4-BE49-F238E27FC236}">
                    <a16:creationId xmlns:a16="http://schemas.microsoft.com/office/drawing/2014/main" id="{BCE1CF37-A75F-9F8C-0282-C789C86CF8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3A5FF807-5458-4548-8DC0-5646CE03D62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77" name="グループ化 71076">
            <a:extLst>
              <a:ext uri="{FF2B5EF4-FFF2-40B4-BE49-F238E27FC236}">
                <a16:creationId xmlns:a16="http://schemas.microsoft.com/office/drawing/2014/main" id="{595F6BE2-7105-1424-AF50-7386F2E682FA}"/>
              </a:ext>
            </a:extLst>
          </p:cNvPr>
          <p:cNvGrpSpPr/>
          <p:nvPr/>
        </p:nvGrpSpPr>
        <p:grpSpPr>
          <a:xfrm>
            <a:off x="5254788" y="2876853"/>
            <a:ext cx="505758" cy="45719"/>
            <a:chOff x="5088875" y="2312652"/>
            <a:chExt cx="861109" cy="54797"/>
          </a:xfrm>
        </p:grpSpPr>
        <p:grpSp>
          <p:nvGrpSpPr>
            <p:cNvPr id="71078" name="グループ化 71077">
              <a:extLst>
                <a:ext uri="{FF2B5EF4-FFF2-40B4-BE49-F238E27FC236}">
                  <a16:creationId xmlns:a16="http://schemas.microsoft.com/office/drawing/2014/main" id="{FCE0C246-F18E-8653-47B2-6DF7DDF7A506}"/>
                </a:ext>
              </a:extLst>
            </p:cNvPr>
            <p:cNvGrpSpPr/>
            <p:nvPr/>
          </p:nvGrpSpPr>
          <p:grpSpPr>
            <a:xfrm>
              <a:off x="5088875" y="2312652"/>
              <a:ext cx="419126" cy="45719"/>
              <a:chOff x="1569323" y="3106506"/>
              <a:chExt cx="957780" cy="117769"/>
            </a:xfrm>
          </p:grpSpPr>
          <p:grpSp>
            <p:nvGrpSpPr>
              <p:cNvPr id="71090" name="グループ化 71089">
                <a:extLst>
                  <a:ext uri="{FF2B5EF4-FFF2-40B4-BE49-F238E27FC236}">
                    <a16:creationId xmlns:a16="http://schemas.microsoft.com/office/drawing/2014/main" id="{1D2C9B50-ECDF-B39C-C163-D8C440BE2AFF}"/>
                  </a:ext>
                </a:extLst>
              </p:cNvPr>
              <p:cNvGrpSpPr/>
              <p:nvPr/>
            </p:nvGrpSpPr>
            <p:grpSpPr>
              <a:xfrm>
                <a:off x="1684699" y="3106506"/>
                <a:ext cx="743259" cy="114594"/>
                <a:chOff x="139683" y="3326838"/>
                <a:chExt cx="743259" cy="114594"/>
              </a:xfrm>
            </p:grpSpPr>
            <p:sp>
              <p:nvSpPr>
                <p:cNvPr id="71093" name="楕円 71092">
                  <a:extLst>
                    <a:ext uri="{FF2B5EF4-FFF2-40B4-BE49-F238E27FC236}">
                      <a16:creationId xmlns:a16="http://schemas.microsoft.com/office/drawing/2014/main" id="{86954D2F-B1BB-476F-709A-83087C7FF78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4" name="楕円 71093">
                  <a:extLst>
                    <a:ext uri="{FF2B5EF4-FFF2-40B4-BE49-F238E27FC236}">
                      <a16:creationId xmlns:a16="http://schemas.microsoft.com/office/drawing/2014/main" id="{756A3E79-1135-720E-5093-46FC479B25A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5" name="楕円 71094">
                  <a:extLst>
                    <a:ext uri="{FF2B5EF4-FFF2-40B4-BE49-F238E27FC236}">
                      <a16:creationId xmlns:a16="http://schemas.microsoft.com/office/drawing/2014/main" id="{C380F249-2605-096A-554D-95BD0AEE8F5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6" name="楕円 71095">
                  <a:extLst>
                    <a:ext uri="{FF2B5EF4-FFF2-40B4-BE49-F238E27FC236}">
                      <a16:creationId xmlns:a16="http://schemas.microsoft.com/office/drawing/2014/main" id="{8DD2500F-A6F9-9EFB-4A40-6AC75656C8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7" name="楕円 71096">
                  <a:extLst>
                    <a:ext uri="{FF2B5EF4-FFF2-40B4-BE49-F238E27FC236}">
                      <a16:creationId xmlns:a16="http://schemas.microsoft.com/office/drawing/2014/main" id="{4239978C-C603-6B47-33AC-8786FEA30ED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03C0CD56-E504-FA44-9892-9DBAC8F78D2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9" name="楕円 71098">
                  <a:extLst>
                    <a:ext uri="{FF2B5EF4-FFF2-40B4-BE49-F238E27FC236}">
                      <a16:creationId xmlns:a16="http://schemas.microsoft.com/office/drawing/2014/main" id="{53D41326-6B6F-1AB0-F2FD-67F2104A75F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82F31257-E21E-18D3-85E2-F49E4D08151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3C360D12-4FDD-6224-8CC2-E5AF8C5CFB5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79" name="グループ化 71078">
              <a:extLst>
                <a:ext uri="{FF2B5EF4-FFF2-40B4-BE49-F238E27FC236}">
                  <a16:creationId xmlns:a16="http://schemas.microsoft.com/office/drawing/2014/main" id="{4BB14FFB-B392-A92C-006F-D6ABC8ECE89F}"/>
                </a:ext>
              </a:extLst>
            </p:cNvPr>
            <p:cNvGrpSpPr/>
            <p:nvPr/>
          </p:nvGrpSpPr>
          <p:grpSpPr>
            <a:xfrm>
              <a:off x="5530858" y="2321730"/>
              <a:ext cx="419126" cy="45719"/>
              <a:chOff x="1569323" y="3106506"/>
              <a:chExt cx="957780" cy="117769"/>
            </a:xfrm>
          </p:grpSpPr>
          <p:grpSp>
            <p:nvGrpSpPr>
              <p:cNvPr id="71080" name="グループ化 71079">
                <a:extLst>
                  <a:ext uri="{FF2B5EF4-FFF2-40B4-BE49-F238E27FC236}">
                    <a16:creationId xmlns:a16="http://schemas.microsoft.com/office/drawing/2014/main" id="{AB77E7C1-8E91-8500-5D4F-83AA344FBA8E}"/>
                  </a:ext>
                </a:extLst>
              </p:cNvPr>
              <p:cNvGrpSpPr/>
              <p:nvPr/>
            </p:nvGrpSpPr>
            <p:grpSpPr>
              <a:xfrm>
                <a:off x="1684699" y="3106506"/>
                <a:ext cx="743259" cy="114594"/>
                <a:chOff x="139683" y="3326838"/>
                <a:chExt cx="743259" cy="114594"/>
              </a:xfrm>
            </p:grpSpPr>
            <p:sp>
              <p:nvSpPr>
                <p:cNvPr id="71083" name="楕円 71082">
                  <a:extLst>
                    <a:ext uri="{FF2B5EF4-FFF2-40B4-BE49-F238E27FC236}">
                      <a16:creationId xmlns:a16="http://schemas.microsoft.com/office/drawing/2014/main" id="{07EF2622-0B15-344E-3173-9F74EF02691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7245DAB0-091F-FA5C-1093-898D7E4AB25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AAADF23C-B987-F7E6-57D1-B4A72E51943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1026B9CF-F056-44A8-0094-C833DB44278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45896D7-C0A2-091F-23F1-5B708438EA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C78CA5B1-7745-7D55-3CB3-A3D8F2E7E9E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9" name="楕円 71088">
                  <a:extLst>
                    <a:ext uri="{FF2B5EF4-FFF2-40B4-BE49-F238E27FC236}">
                      <a16:creationId xmlns:a16="http://schemas.microsoft.com/office/drawing/2014/main" id="{DE5F7657-B006-B1F9-0F73-EF888962620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1" name="楕円 71080">
                <a:extLst>
                  <a:ext uri="{FF2B5EF4-FFF2-40B4-BE49-F238E27FC236}">
                    <a16:creationId xmlns:a16="http://schemas.microsoft.com/office/drawing/2014/main" id="{8D1BE703-04BC-3F25-A828-BA59AC5048E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2" name="楕円 71081">
                <a:extLst>
                  <a:ext uri="{FF2B5EF4-FFF2-40B4-BE49-F238E27FC236}">
                    <a16:creationId xmlns:a16="http://schemas.microsoft.com/office/drawing/2014/main" id="{BBE7E56A-FFD8-9291-55D4-306CCD0B79B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100" name="グループ化 71099">
            <a:extLst>
              <a:ext uri="{FF2B5EF4-FFF2-40B4-BE49-F238E27FC236}">
                <a16:creationId xmlns:a16="http://schemas.microsoft.com/office/drawing/2014/main" id="{2FD08705-29E3-4CEC-6608-4A6D11030C1F}"/>
              </a:ext>
            </a:extLst>
          </p:cNvPr>
          <p:cNvGrpSpPr/>
          <p:nvPr/>
        </p:nvGrpSpPr>
        <p:grpSpPr>
          <a:xfrm>
            <a:off x="5306698" y="2922708"/>
            <a:ext cx="417302" cy="45719"/>
            <a:chOff x="5088875" y="2312652"/>
            <a:chExt cx="861109" cy="54797"/>
          </a:xfrm>
        </p:grpSpPr>
        <p:grpSp>
          <p:nvGrpSpPr>
            <p:cNvPr id="71101" name="グループ化 71100">
              <a:extLst>
                <a:ext uri="{FF2B5EF4-FFF2-40B4-BE49-F238E27FC236}">
                  <a16:creationId xmlns:a16="http://schemas.microsoft.com/office/drawing/2014/main" id="{BED32301-7FBB-8034-319C-8425F8588D9F}"/>
                </a:ext>
              </a:extLst>
            </p:cNvPr>
            <p:cNvGrpSpPr/>
            <p:nvPr/>
          </p:nvGrpSpPr>
          <p:grpSpPr>
            <a:xfrm>
              <a:off x="5088875" y="2312652"/>
              <a:ext cx="419126" cy="45719"/>
              <a:chOff x="1569323" y="3106506"/>
              <a:chExt cx="957780" cy="117769"/>
            </a:xfrm>
          </p:grpSpPr>
          <p:grpSp>
            <p:nvGrpSpPr>
              <p:cNvPr id="71113" name="グループ化 71112">
                <a:extLst>
                  <a:ext uri="{FF2B5EF4-FFF2-40B4-BE49-F238E27FC236}">
                    <a16:creationId xmlns:a16="http://schemas.microsoft.com/office/drawing/2014/main" id="{8A2461B5-1F5F-3B5A-3CE5-206CDE8C41F6}"/>
                  </a:ext>
                </a:extLst>
              </p:cNvPr>
              <p:cNvGrpSpPr/>
              <p:nvPr/>
            </p:nvGrpSpPr>
            <p:grpSpPr>
              <a:xfrm>
                <a:off x="1684699" y="3106506"/>
                <a:ext cx="743259" cy="114594"/>
                <a:chOff x="139683" y="3326838"/>
                <a:chExt cx="743259" cy="114594"/>
              </a:xfrm>
            </p:grpSpPr>
            <p:sp>
              <p:nvSpPr>
                <p:cNvPr id="71116" name="楕円 71115">
                  <a:extLst>
                    <a:ext uri="{FF2B5EF4-FFF2-40B4-BE49-F238E27FC236}">
                      <a16:creationId xmlns:a16="http://schemas.microsoft.com/office/drawing/2014/main" id="{18FC3ADF-9185-7039-8FD4-43B50B0FB93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66012A90-811B-B4DC-3D55-A702D0B8963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89BF2835-665E-16E4-C32E-F4A89E05181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9" name="楕円 71118">
                  <a:extLst>
                    <a:ext uri="{FF2B5EF4-FFF2-40B4-BE49-F238E27FC236}">
                      <a16:creationId xmlns:a16="http://schemas.microsoft.com/office/drawing/2014/main" id="{CE51DB8E-284B-A779-738C-2ECA386F29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B4C74B8F-0381-8640-791C-568EF8B4B2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0DCA530-E749-2B26-AA11-129FF790624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2" name="楕円 71121">
                  <a:extLst>
                    <a:ext uri="{FF2B5EF4-FFF2-40B4-BE49-F238E27FC236}">
                      <a16:creationId xmlns:a16="http://schemas.microsoft.com/office/drawing/2014/main" id="{B664E923-D150-0549-4107-531FFEED4BF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4" name="楕円 71113">
                <a:extLst>
                  <a:ext uri="{FF2B5EF4-FFF2-40B4-BE49-F238E27FC236}">
                    <a16:creationId xmlns:a16="http://schemas.microsoft.com/office/drawing/2014/main" id="{9B410D8A-A0A9-8100-4401-9845401B005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7E6E693A-76B5-012A-C47F-10854645E5A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02" name="グループ化 71101">
              <a:extLst>
                <a:ext uri="{FF2B5EF4-FFF2-40B4-BE49-F238E27FC236}">
                  <a16:creationId xmlns:a16="http://schemas.microsoft.com/office/drawing/2014/main" id="{EF66933D-60B7-B1C9-26DB-5D929F59BF96}"/>
                </a:ext>
              </a:extLst>
            </p:cNvPr>
            <p:cNvGrpSpPr/>
            <p:nvPr/>
          </p:nvGrpSpPr>
          <p:grpSpPr>
            <a:xfrm>
              <a:off x="5530858" y="2321730"/>
              <a:ext cx="419126" cy="45719"/>
              <a:chOff x="1569323" y="3106506"/>
              <a:chExt cx="957780" cy="117769"/>
            </a:xfrm>
          </p:grpSpPr>
          <p:grpSp>
            <p:nvGrpSpPr>
              <p:cNvPr id="71103" name="グループ化 71102">
                <a:extLst>
                  <a:ext uri="{FF2B5EF4-FFF2-40B4-BE49-F238E27FC236}">
                    <a16:creationId xmlns:a16="http://schemas.microsoft.com/office/drawing/2014/main" id="{A95500F6-57F0-B2E3-972F-DD5D7C28B8F7}"/>
                  </a:ext>
                </a:extLst>
              </p:cNvPr>
              <p:cNvGrpSpPr/>
              <p:nvPr/>
            </p:nvGrpSpPr>
            <p:grpSpPr>
              <a:xfrm>
                <a:off x="1684699" y="3106506"/>
                <a:ext cx="743259" cy="114594"/>
                <a:chOff x="139683" y="3326838"/>
                <a:chExt cx="743259" cy="114594"/>
              </a:xfrm>
            </p:grpSpPr>
            <p:sp>
              <p:nvSpPr>
                <p:cNvPr id="71106" name="楕円 71105">
                  <a:extLst>
                    <a:ext uri="{FF2B5EF4-FFF2-40B4-BE49-F238E27FC236}">
                      <a16:creationId xmlns:a16="http://schemas.microsoft.com/office/drawing/2014/main" id="{DD12B48B-790B-7045-B44B-01BCF1D4ABE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083D3E67-FD1D-9153-6325-C3755725163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8" name="楕円 71107">
                  <a:extLst>
                    <a:ext uri="{FF2B5EF4-FFF2-40B4-BE49-F238E27FC236}">
                      <a16:creationId xmlns:a16="http://schemas.microsoft.com/office/drawing/2014/main" id="{1E794A09-B2D5-04AE-95BB-3CEB314A27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9" name="楕円 71108">
                  <a:extLst>
                    <a:ext uri="{FF2B5EF4-FFF2-40B4-BE49-F238E27FC236}">
                      <a16:creationId xmlns:a16="http://schemas.microsoft.com/office/drawing/2014/main" id="{2DB5E61F-9ADB-F86A-D9B1-B8EDE92E16F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2C9FB155-3B5A-A627-BC81-97B834D9EF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1" name="楕円 71110">
                  <a:extLst>
                    <a:ext uri="{FF2B5EF4-FFF2-40B4-BE49-F238E27FC236}">
                      <a16:creationId xmlns:a16="http://schemas.microsoft.com/office/drawing/2014/main" id="{90156537-2669-4AE3-9902-0BE964C3713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87555CF4-6FF1-B9D3-4A25-B77198827D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4" name="楕円 71103">
                <a:extLst>
                  <a:ext uri="{FF2B5EF4-FFF2-40B4-BE49-F238E27FC236}">
                    <a16:creationId xmlns:a16="http://schemas.microsoft.com/office/drawing/2014/main" id="{92D5846D-143E-85F0-AD52-D63508A88F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5" name="楕円 71104">
                <a:extLst>
                  <a:ext uri="{FF2B5EF4-FFF2-40B4-BE49-F238E27FC236}">
                    <a16:creationId xmlns:a16="http://schemas.microsoft.com/office/drawing/2014/main" id="{DFD1CAD9-5BCB-B8F3-6D28-176750C4643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1169" name="楕円 71168">
            <a:extLst>
              <a:ext uri="{FF2B5EF4-FFF2-40B4-BE49-F238E27FC236}">
                <a16:creationId xmlns:a16="http://schemas.microsoft.com/office/drawing/2014/main" id="{274444F0-0792-DBDE-2400-89FF097DE59E}"/>
              </a:ext>
            </a:extLst>
          </p:cNvPr>
          <p:cNvSpPr/>
          <p:nvPr/>
        </p:nvSpPr>
        <p:spPr>
          <a:xfrm flipH="1">
            <a:off x="5318509" y="296264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C54E8B8E-65B0-D97C-C34B-A828F88F077A}"/>
              </a:ext>
            </a:extLst>
          </p:cNvPr>
          <p:cNvSpPr/>
          <p:nvPr/>
        </p:nvSpPr>
        <p:spPr>
          <a:xfrm flipH="1">
            <a:off x="5367161" y="296263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1" name="楕円 71170">
            <a:extLst>
              <a:ext uri="{FF2B5EF4-FFF2-40B4-BE49-F238E27FC236}">
                <a16:creationId xmlns:a16="http://schemas.microsoft.com/office/drawing/2014/main" id="{B850522A-D792-E398-710E-D3CCD1A3F6B1}"/>
              </a:ext>
            </a:extLst>
          </p:cNvPr>
          <p:cNvSpPr/>
          <p:nvPr/>
        </p:nvSpPr>
        <p:spPr>
          <a:xfrm flipH="1">
            <a:off x="5412880" y="2962638"/>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2" name="楕円 71171">
            <a:extLst>
              <a:ext uri="{FF2B5EF4-FFF2-40B4-BE49-F238E27FC236}">
                <a16:creationId xmlns:a16="http://schemas.microsoft.com/office/drawing/2014/main" id="{BC93A3C7-1992-5EA7-9BBD-AEDC14FC1BAC}"/>
              </a:ext>
            </a:extLst>
          </p:cNvPr>
          <p:cNvSpPr/>
          <p:nvPr/>
        </p:nvSpPr>
        <p:spPr>
          <a:xfrm flipH="1">
            <a:off x="5460485" y="2963564"/>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3" name="楕円 71172">
            <a:extLst>
              <a:ext uri="{FF2B5EF4-FFF2-40B4-BE49-F238E27FC236}">
                <a16:creationId xmlns:a16="http://schemas.microsoft.com/office/drawing/2014/main" id="{195F2627-DE13-D08A-1FE2-1D1638AAA9B0}"/>
              </a:ext>
            </a:extLst>
          </p:cNvPr>
          <p:cNvSpPr/>
          <p:nvPr/>
        </p:nvSpPr>
        <p:spPr>
          <a:xfrm flipH="1">
            <a:off x="5509137" y="2963563"/>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4" name="楕円 71173">
            <a:extLst>
              <a:ext uri="{FF2B5EF4-FFF2-40B4-BE49-F238E27FC236}">
                <a16:creationId xmlns:a16="http://schemas.microsoft.com/office/drawing/2014/main" id="{3C6EB994-0839-AB85-F8C7-1C2B053E2325}"/>
              </a:ext>
            </a:extLst>
          </p:cNvPr>
          <p:cNvSpPr/>
          <p:nvPr/>
        </p:nvSpPr>
        <p:spPr>
          <a:xfrm flipH="1">
            <a:off x="5554856" y="2963562"/>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5" name="楕円 71174">
            <a:extLst>
              <a:ext uri="{FF2B5EF4-FFF2-40B4-BE49-F238E27FC236}">
                <a16:creationId xmlns:a16="http://schemas.microsoft.com/office/drawing/2014/main" id="{5679A820-24A6-1316-3775-B9FFE821BE5B}"/>
              </a:ext>
            </a:extLst>
          </p:cNvPr>
          <p:cNvSpPr/>
          <p:nvPr/>
        </p:nvSpPr>
        <p:spPr>
          <a:xfrm flipH="1">
            <a:off x="5635744" y="2985497"/>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960F6740-CAB1-4CAA-4770-084FBFE38ABE}"/>
              </a:ext>
            </a:extLst>
          </p:cNvPr>
          <p:cNvSpPr/>
          <p:nvPr/>
        </p:nvSpPr>
        <p:spPr>
          <a:xfrm flipH="1">
            <a:off x="5677081" y="278697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7" name="楕円 71176">
            <a:extLst>
              <a:ext uri="{FF2B5EF4-FFF2-40B4-BE49-F238E27FC236}">
                <a16:creationId xmlns:a16="http://schemas.microsoft.com/office/drawing/2014/main" id="{95794BC9-7530-082E-661F-CE9C1CCF6C2E}"/>
              </a:ext>
            </a:extLst>
          </p:cNvPr>
          <p:cNvSpPr/>
          <p:nvPr/>
        </p:nvSpPr>
        <p:spPr>
          <a:xfrm flipH="1">
            <a:off x="5603508" y="295482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8" name="楕円 71177">
            <a:extLst>
              <a:ext uri="{FF2B5EF4-FFF2-40B4-BE49-F238E27FC236}">
                <a16:creationId xmlns:a16="http://schemas.microsoft.com/office/drawing/2014/main" id="{FADAB3A9-1C45-13D0-5AFD-C6B3CF52919B}"/>
              </a:ext>
            </a:extLst>
          </p:cNvPr>
          <p:cNvSpPr/>
          <p:nvPr/>
        </p:nvSpPr>
        <p:spPr>
          <a:xfrm flipH="1">
            <a:off x="5349561" y="3012186"/>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A2772E47-8FCA-077E-0A2A-C2853B992D0A}"/>
              </a:ext>
            </a:extLst>
          </p:cNvPr>
          <p:cNvSpPr/>
          <p:nvPr/>
        </p:nvSpPr>
        <p:spPr>
          <a:xfrm flipH="1">
            <a:off x="5442885" y="301311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0" name="楕円 71179">
            <a:extLst>
              <a:ext uri="{FF2B5EF4-FFF2-40B4-BE49-F238E27FC236}">
                <a16:creationId xmlns:a16="http://schemas.microsoft.com/office/drawing/2014/main" id="{AC30A2C8-539D-1B8B-D884-BE04EE9982C3}"/>
              </a:ext>
            </a:extLst>
          </p:cNvPr>
          <p:cNvSpPr/>
          <p:nvPr/>
        </p:nvSpPr>
        <p:spPr>
          <a:xfrm flipH="1">
            <a:off x="5537256" y="301310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46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13E9-E056-0393-A6B4-C48DF0543F25}"/>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8B31D3AE-03D1-C353-DDB9-46E32DD7C5FB}"/>
              </a:ext>
            </a:extLst>
          </p:cNvPr>
          <p:cNvSpPr>
            <a:spLocks noGrp="1" noChangeArrowheads="1"/>
          </p:cNvSpPr>
          <p:nvPr>
            <p:ph type="ctrTitle"/>
          </p:nvPr>
        </p:nvSpPr>
        <p:spPr>
          <a:xfrm>
            <a:off x="38597" y="183921"/>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ペットボトル砂時計を正確につくるために</a:t>
            </a:r>
          </a:p>
        </p:txBody>
      </p:sp>
      <p:sp>
        <p:nvSpPr>
          <p:cNvPr id="2" name="Rectangle 2">
            <a:extLst>
              <a:ext uri="{FF2B5EF4-FFF2-40B4-BE49-F238E27FC236}">
                <a16:creationId xmlns:a16="http://schemas.microsoft.com/office/drawing/2014/main" id="{C9C5CF40-517F-FBC6-C44F-B75621A8FF5F}"/>
              </a:ext>
            </a:extLst>
          </p:cNvPr>
          <p:cNvSpPr>
            <a:spLocks noChangeArrowheads="1"/>
          </p:cNvSpPr>
          <p:nvPr/>
        </p:nvSpPr>
        <p:spPr bwMode="gray">
          <a:xfrm>
            <a:off x="78021" y="-5774"/>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すなとけい　　　　　　せいかく　　　</a:t>
            </a:r>
          </a:p>
        </p:txBody>
      </p:sp>
      <p:sp>
        <p:nvSpPr>
          <p:cNvPr id="4" name="スライド番号プレースホルダー 3">
            <a:extLst>
              <a:ext uri="{FF2B5EF4-FFF2-40B4-BE49-F238E27FC236}">
                <a16:creationId xmlns:a16="http://schemas.microsoft.com/office/drawing/2014/main" id="{B8BA032E-480E-1BAF-F1C6-15A1FEA89653}"/>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dirty="0"/>
          </a:p>
        </p:txBody>
      </p:sp>
      <p:sp>
        <p:nvSpPr>
          <p:cNvPr id="5" name="Text Box 5">
            <a:extLst>
              <a:ext uri="{FF2B5EF4-FFF2-40B4-BE49-F238E27FC236}">
                <a16:creationId xmlns:a16="http://schemas.microsoft.com/office/drawing/2014/main" id="{3430846C-0579-2698-85E9-0B42CA2F3661}"/>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１．ひっくり返すと同じ時間で砂が落ちない。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6A35D27B-7D09-CBDB-1956-CCC028660E94}"/>
              </a:ext>
            </a:extLst>
          </p:cNvPr>
          <p:cNvSpPr txBox="1">
            <a:spLocks noChangeArrowheads="1"/>
          </p:cNvSpPr>
          <p:nvPr/>
        </p:nvSpPr>
        <p:spPr bwMode="auto">
          <a:xfrm>
            <a:off x="195861" y="1995219"/>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２．砂がオリフィスの部分でつまる可能性　  　　　　　　　　　　　　　　　　　　</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590992D-C648-6AA8-8C81-EB9915E8229B}"/>
              </a:ext>
            </a:extLst>
          </p:cNvPr>
          <p:cNvSpPr txBox="1">
            <a:spLocks noChangeArrowheads="1"/>
          </p:cNvSpPr>
          <p:nvPr/>
        </p:nvSpPr>
        <p:spPr bwMode="auto">
          <a:xfrm>
            <a:off x="195861" y="3935533"/>
            <a:ext cx="30207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４．オリフィスが削れて破損し、砂が一定に流れない　  　　　　　　　　　　　　　　　　　　</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0E0B9D7B-5B0A-FBD2-296C-DC9899471E4E}"/>
              </a:ext>
            </a:extLst>
          </p:cNvPr>
          <p:cNvSpPr txBox="1">
            <a:spLocks noChangeArrowheads="1"/>
          </p:cNvSpPr>
          <p:nvPr/>
        </p:nvSpPr>
        <p:spPr bwMode="auto">
          <a:xfrm>
            <a:off x="195861" y="2981046"/>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３．砂がペットボトルの途中でつまる可能性　  　　　　　　　　　　　　　　　　　　</a:t>
            </a:r>
            <a:endParaRPr lang="en-US" altLang="ja-JP" sz="2000" dirty="0">
              <a:latin typeface="游ゴシック" panose="020B0400000000000000" pitchFamily="50" charset="-128"/>
            </a:endParaRPr>
          </a:p>
        </p:txBody>
      </p:sp>
      <p:grpSp>
        <p:nvGrpSpPr>
          <p:cNvPr id="16" name="グループ化 15">
            <a:extLst>
              <a:ext uri="{FF2B5EF4-FFF2-40B4-BE49-F238E27FC236}">
                <a16:creationId xmlns:a16="http://schemas.microsoft.com/office/drawing/2014/main" id="{3BFCF093-95D1-5DE8-0C18-5DD79E99090A}"/>
              </a:ext>
            </a:extLst>
          </p:cNvPr>
          <p:cNvGrpSpPr/>
          <p:nvPr/>
        </p:nvGrpSpPr>
        <p:grpSpPr>
          <a:xfrm>
            <a:off x="7586391" y="788951"/>
            <a:ext cx="1008000" cy="3356970"/>
            <a:chOff x="6457950" y="1621306"/>
            <a:chExt cx="1470300" cy="5158943"/>
          </a:xfrm>
        </p:grpSpPr>
        <p:sp>
          <p:nvSpPr>
            <p:cNvPr id="17" name="楕円 16">
              <a:extLst>
                <a:ext uri="{FF2B5EF4-FFF2-40B4-BE49-F238E27FC236}">
                  <a16:creationId xmlns:a16="http://schemas.microsoft.com/office/drawing/2014/main" id="{600686E2-6B56-AB8B-ACCE-86DA7DA3677F}"/>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F6A9967C-49B0-D027-A4E2-839CA6B56BBD}"/>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00B89E0-F22A-3D82-4F0B-37067539FA7A}"/>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14A84D80-78A6-E72F-A211-52C5B5A4CD61}"/>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F60F766C-9DEF-506B-5B45-BF62E1527E87}"/>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4D9DC72-3540-5E03-B0DA-CBA0B6B3F403}"/>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C0B42132-F986-8E61-5485-7D58145A9A14}"/>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ED547AF-5AB2-2E62-DA31-3A3A3FDDCA1C}"/>
                </a:ext>
              </a:extLst>
            </p:cNvPr>
            <p:cNvCxnSpPr>
              <a:cxnSpLocks/>
              <a:endCxn id="23"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14C2622-691E-036F-6EA8-09A0B4786487}"/>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0FB01E-F29C-D7C0-97DC-BA2BFEDB543A}"/>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5DBAB7D-2934-82FA-E3AA-AAB270E792D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926A0F-8E2F-AAAB-C793-F22DEE5B467B}"/>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6" name="グループ化 71065">
            <a:extLst>
              <a:ext uri="{FF2B5EF4-FFF2-40B4-BE49-F238E27FC236}">
                <a16:creationId xmlns:a16="http://schemas.microsoft.com/office/drawing/2014/main" id="{DEA28EA4-06DF-7C7C-FF7F-5828FDCDB431}"/>
              </a:ext>
            </a:extLst>
          </p:cNvPr>
          <p:cNvGrpSpPr/>
          <p:nvPr/>
        </p:nvGrpSpPr>
        <p:grpSpPr>
          <a:xfrm>
            <a:off x="3356186" y="1078648"/>
            <a:ext cx="4595000" cy="1443532"/>
            <a:chOff x="3356186" y="1078648"/>
            <a:chExt cx="4595000" cy="1443532"/>
          </a:xfrm>
        </p:grpSpPr>
        <p:sp>
          <p:nvSpPr>
            <p:cNvPr id="3" name="Text Box 5">
              <a:extLst>
                <a:ext uri="{FF2B5EF4-FFF2-40B4-BE49-F238E27FC236}">
                  <a16:creationId xmlns:a16="http://schemas.microsoft.com/office/drawing/2014/main" id="{455EFF81-A04E-F5CB-F44F-53C09415216F}"/>
                </a:ext>
              </a:extLst>
            </p:cNvPr>
            <p:cNvSpPr txBox="1">
              <a:spLocks noChangeArrowheads="1"/>
            </p:cNvSpPr>
            <p:nvPr/>
          </p:nvSpPr>
          <p:spPr bwMode="auto">
            <a:xfrm>
              <a:off x="3775348" y="107864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１．オリフィスの一番小さいあな　にずれがないこと。　  　　　　　　　　　　　　　　　　　　</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94F34C5A-7A66-3379-96FF-38A86E4226E5}"/>
                </a:ext>
              </a:extLst>
            </p:cNvPr>
            <p:cNvSpPr/>
            <p:nvPr/>
          </p:nvSpPr>
          <p:spPr>
            <a:xfrm>
              <a:off x="3356186" y="1250631"/>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矢印コネクタ 31">
              <a:extLst>
                <a:ext uri="{FF2B5EF4-FFF2-40B4-BE49-F238E27FC236}">
                  <a16:creationId xmlns:a16="http://schemas.microsoft.com/office/drawing/2014/main" id="{0875692D-7C2E-1E24-682D-B3B26454E57C}"/>
                </a:ext>
              </a:extLst>
            </p:cNvPr>
            <p:cNvCxnSpPr>
              <a:endCxn id="28" idx="1"/>
            </p:cNvCxnSpPr>
            <p:nvPr/>
          </p:nvCxnSpPr>
          <p:spPr>
            <a:xfrm>
              <a:off x="6792076" y="1720269"/>
              <a:ext cx="1159110" cy="8019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9" name="グループ化 71068">
            <a:extLst>
              <a:ext uri="{FF2B5EF4-FFF2-40B4-BE49-F238E27FC236}">
                <a16:creationId xmlns:a16="http://schemas.microsoft.com/office/drawing/2014/main" id="{4CB3A1FD-32D5-B8AB-27E1-03FC499C57C8}"/>
              </a:ext>
            </a:extLst>
          </p:cNvPr>
          <p:cNvGrpSpPr/>
          <p:nvPr/>
        </p:nvGrpSpPr>
        <p:grpSpPr>
          <a:xfrm>
            <a:off x="3368180" y="2693188"/>
            <a:ext cx="4731834" cy="2210995"/>
            <a:chOff x="3368180" y="2693188"/>
            <a:chExt cx="4731834" cy="2210995"/>
          </a:xfrm>
        </p:grpSpPr>
        <p:sp>
          <p:nvSpPr>
            <p:cNvPr id="9" name="Text Box 5">
              <a:extLst>
                <a:ext uri="{FF2B5EF4-FFF2-40B4-BE49-F238E27FC236}">
                  <a16:creationId xmlns:a16="http://schemas.microsoft.com/office/drawing/2014/main" id="{C008AEE6-A5FD-C703-5777-031330546E1F}"/>
                </a:ext>
              </a:extLst>
            </p:cNvPr>
            <p:cNvSpPr txBox="1">
              <a:spLocks noChangeArrowheads="1"/>
            </p:cNvSpPr>
            <p:nvPr/>
          </p:nvSpPr>
          <p:spPr bwMode="auto">
            <a:xfrm>
              <a:off x="3752186" y="419629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４．オリフィスをニスを塗るなど補強する。  　　　　　　　　　　　　　　　　　　</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0232BBF7-D5FE-F521-06D1-0CF9C92D11A4}"/>
                </a:ext>
              </a:extLst>
            </p:cNvPr>
            <p:cNvSpPr/>
            <p:nvPr/>
          </p:nvSpPr>
          <p:spPr>
            <a:xfrm>
              <a:off x="3368180" y="426445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3217716C-02F2-3506-1E4B-BEFF5BC73431}"/>
                </a:ext>
              </a:extLst>
            </p:cNvPr>
            <p:cNvCxnSpPr>
              <a:cxnSpLocks/>
              <a:endCxn id="28" idx="2"/>
            </p:cNvCxnSpPr>
            <p:nvPr/>
          </p:nvCxnSpPr>
          <p:spPr>
            <a:xfrm flipV="1">
              <a:off x="6792076" y="2693188"/>
              <a:ext cx="1307938" cy="18570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29" name="グループ化 28">
            <a:extLst>
              <a:ext uri="{FF2B5EF4-FFF2-40B4-BE49-F238E27FC236}">
                <a16:creationId xmlns:a16="http://schemas.microsoft.com/office/drawing/2014/main" id="{2A48031A-C45A-D784-1575-E8291BC35F95}"/>
              </a:ext>
            </a:extLst>
          </p:cNvPr>
          <p:cNvGrpSpPr/>
          <p:nvPr/>
        </p:nvGrpSpPr>
        <p:grpSpPr>
          <a:xfrm>
            <a:off x="7594090" y="1828889"/>
            <a:ext cx="550310" cy="45719"/>
            <a:chOff x="5088875" y="2312652"/>
            <a:chExt cx="861109" cy="54797"/>
          </a:xfrm>
        </p:grpSpPr>
        <p:grpSp>
          <p:nvGrpSpPr>
            <p:cNvPr id="30" name="グループ化 29">
              <a:extLst>
                <a:ext uri="{FF2B5EF4-FFF2-40B4-BE49-F238E27FC236}">
                  <a16:creationId xmlns:a16="http://schemas.microsoft.com/office/drawing/2014/main" id="{0A4000F3-D45B-85A8-E7F0-934FBD7B8444}"/>
                </a:ext>
              </a:extLst>
            </p:cNvPr>
            <p:cNvGrpSpPr/>
            <p:nvPr/>
          </p:nvGrpSpPr>
          <p:grpSpPr>
            <a:xfrm>
              <a:off x="5088875" y="2312652"/>
              <a:ext cx="419126" cy="45719"/>
              <a:chOff x="1569323" y="3106506"/>
              <a:chExt cx="957780" cy="117769"/>
            </a:xfrm>
          </p:grpSpPr>
          <p:grpSp>
            <p:nvGrpSpPr>
              <p:cNvPr id="44" name="グループ化 43">
                <a:extLst>
                  <a:ext uri="{FF2B5EF4-FFF2-40B4-BE49-F238E27FC236}">
                    <a16:creationId xmlns:a16="http://schemas.microsoft.com/office/drawing/2014/main" id="{43F43BE3-5D76-086E-0EC1-7C0A07CA74F1}"/>
                  </a:ext>
                </a:extLst>
              </p:cNvPr>
              <p:cNvGrpSpPr/>
              <p:nvPr/>
            </p:nvGrpSpPr>
            <p:grpSpPr>
              <a:xfrm>
                <a:off x="1684699" y="3106506"/>
                <a:ext cx="743259" cy="114594"/>
                <a:chOff x="139683" y="3326838"/>
                <a:chExt cx="743259" cy="114594"/>
              </a:xfrm>
            </p:grpSpPr>
            <p:sp>
              <p:nvSpPr>
                <p:cNvPr id="47" name="楕円 46">
                  <a:extLst>
                    <a:ext uri="{FF2B5EF4-FFF2-40B4-BE49-F238E27FC236}">
                      <a16:creationId xmlns:a16="http://schemas.microsoft.com/office/drawing/2014/main" id="{C86588E7-ED41-768F-25EA-1B977797501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D32645E9-7B74-B4BB-D243-7D331AB71B1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394863D0-4F55-608B-A026-7C34D39DAF1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0C851D6-DD7E-B9BA-CC98-BC7C7DBB6BE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49829D6-E694-402E-B179-736617BE0B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F97FACB7-1424-9FDE-20C2-606C20F8F85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940A1796-2C7F-2A04-0DA6-761EA286202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楕円 44">
                <a:extLst>
                  <a:ext uri="{FF2B5EF4-FFF2-40B4-BE49-F238E27FC236}">
                    <a16:creationId xmlns:a16="http://schemas.microsoft.com/office/drawing/2014/main" id="{4F879BF6-D02D-1FCD-D3BC-0FC26E169E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4D79F73-2642-069E-5156-5842BEB434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36336D0A-1805-96CC-BB4B-8BC9F0C8C09C}"/>
                </a:ext>
              </a:extLst>
            </p:cNvPr>
            <p:cNvGrpSpPr/>
            <p:nvPr/>
          </p:nvGrpSpPr>
          <p:grpSpPr>
            <a:xfrm>
              <a:off x="5530858" y="2321730"/>
              <a:ext cx="419126" cy="45719"/>
              <a:chOff x="1569323" y="3106506"/>
              <a:chExt cx="957780" cy="117769"/>
            </a:xfrm>
          </p:grpSpPr>
          <p:grpSp>
            <p:nvGrpSpPr>
              <p:cNvPr id="34" name="グループ化 33">
                <a:extLst>
                  <a:ext uri="{FF2B5EF4-FFF2-40B4-BE49-F238E27FC236}">
                    <a16:creationId xmlns:a16="http://schemas.microsoft.com/office/drawing/2014/main" id="{1C77C7B3-201D-2B32-90A0-DACFE9C6382A}"/>
                  </a:ext>
                </a:extLst>
              </p:cNvPr>
              <p:cNvGrpSpPr/>
              <p:nvPr/>
            </p:nvGrpSpPr>
            <p:grpSpPr>
              <a:xfrm>
                <a:off x="1684699" y="3106506"/>
                <a:ext cx="743259" cy="114594"/>
                <a:chOff x="139683" y="3326838"/>
                <a:chExt cx="743259" cy="114594"/>
              </a:xfrm>
            </p:grpSpPr>
            <p:sp>
              <p:nvSpPr>
                <p:cNvPr id="37" name="楕円 36">
                  <a:extLst>
                    <a:ext uri="{FF2B5EF4-FFF2-40B4-BE49-F238E27FC236}">
                      <a16:creationId xmlns:a16="http://schemas.microsoft.com/office/drawing/2014/main" id="{0E4AEF0D-971C-20AD-AF2D-76535131B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E962A8A-3E4B-FBA1-9D93-FFD8BD14AC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73CE3E6-1440-DD16-C034-411DA288F3A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F079B242-7953-1BD6-62A0-FA2588CA19F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673BA83-90CA-144B-EA9A-9A82704313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8188A57-668B-AAD2-50BE-D589ABF404F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0D005F9-236D-DAD1-9A3B-A954CF2ADB4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楕円 34">
                <a:extLst>
                  <a:ext uri="{FF2B5EF4-FFF2-40B4-BE49-F238E27FC236}">
                    <a16:creationId xmlns:a16="http://schemas.microsoft.com/office/drawing/2014/main" id="{95E1D886-E45E-43DD-BA1E-6A7507896C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4D41546-3F34-DC8A-0C2D-1F16808A0B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BE647702-A422-A7AD-7D68-BCA70B30780D}"/>
              </a:ext>
            </a:extLst>
          </p:cNvPr>
          <p:cNvGrpSpPr/>
          <p:nvPr/>
        </p:nvGrpSpPr>
        <p:grpSpPr>
          <a:xfrm>
            <a:off x="7641457" y="1882931"/>
            <a:ext cx="550310" cy="45719"/>
            <a:chOff x="5088875" y="2312652"/>
            <a:chExt cx="861109" cy="54797"/>
          </a:xfrm>
        </p:grpSpPr>
        <p:grpSp>
          <p:nvGrpSpPr>
            <p:cNvPr id="55" name="グループ化 54">
              <a:extLst>
                <a:ext uri="{FF2B5EF4-FFF2-40B4-BE49-F238E27FC236}">
                  <a16:creationId xmlns:a16="http://schemas.microsoft.com/office/drawing/2014/main" id="{A2102361-F8A7-A7F1-CF05-0DDE90CEED8C}"/>
                </a:ext>
              </a:extLst>
            </p:cNvPr>
            <p:cNvGrpSpPr/>
            <p:nvPr/>
          </p:nvGrpSpPr>
          <p:grpSpPr>
            <a:xfrm>
              <a:off x="5088875" y="2312652"/>
              <a:ext cx="419126" cy="45719"/>
              <a:chOff x="1569323" y="3106506"/>
              <a:chExt cx="957780" cy="117769"/>
            </a:xfrm>
          </p:grpSpPr>
          <p:grpSp>
            <p:nvGrpSpPr>
              <p:cNvPr id="70660" name="グループ化 70659">
                <a:extLst>
                  <a:ext uri="{FF2B5EF4-FFF2-40B4-BE49-F238E27FC236}">
                    <a16:creationId xmlns:a16="http://schemas.microsoft.com/office/drawing/2014/main" id="{226AC548-94E2-DA95-83A0-56FF3417D29A}"/>
                  </a:ext>
                </a:extLst>
              </p:cNvPr>
              <p:cNvGrpSpPr/>
              <p:nvPr/>
            </p:nvGrpSpPr>
            <p:grpSpPr>
              <a:xfrm>
                <a:off x="1684699" y="3106506"/>
                <a:ext cx="743259" cy="114594"/>
                <a:chOff x="139683" y="3326838"/>
                <a:chExt cx="743259" cy="114594"/>
              </a:xfrm>
            </p:grpSpPr>
            <p:sp>
              <p:nvSpPr>
                <p:cNvPr id="70663" name="楕円 70662">
                  <a:extLst>
                    <a:ext uri="{FF2B5EF4-FFF2-40B4-BE49-F238E27FC236}">
                      <a16:creationId xmlns:a16="http://schemas.microsoft.com/office/drawing/2014/main" id="{8F5546DA-B80C-0973-4EBD-68EB7A1B35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73F7E4D5-87FC-3E4E-1318-9F975B086B3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F85D35E6-EFA0-6613-A456-042AFC106B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3F594D6D-0381-8425-95AA-85360C65E0E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493A6A2C-3260-7312-7737-3F9467D47F9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C4D322EC-3313-ADDE-903B-F72C5D2B0C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C02E9BB5-C574-53F9-D712-AC4E500E12E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0661" name="楕円 70660">
                <a:extLst>
                  <a:ext uri="{FF2B5EF4-FFF2-40B4-BE49-F238E27FC236}">
                    <a16:creationId xmlns:a16="http://schemas.microsoft.com/office/drawing/2014/main" id="{0F6B9D83-1C4E-5716-1A83-CC45CC18CB1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E2621EA1-5374-E741-C919-8E28BD8B16B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A8517AA2-1757-2325-2FFA-156E7E1C3B2E}"/>
                </a:ext>
              </a:extLst>
            </p:cNvPr>
            <p:cNvGrpSpPr/>
            <p:nvPr/>
          </p:nvGrpSpPr>
          <p:grpSpPr>
            <a:xfrm>
              <a:off x="5530858" y="2321730"/>
              <a:ext cx="419126" cy="45719"/>
              <a:chOff x="1569323" y="3106506"/>
              <a:chExt cx="957780" cy="117769"/>
            </a:xfrm>
          </p:grpSpPr>
          <p:grpSp>
            <p:nvGrpSpPr>
              <p:cNvPr id="57" name="グループ化 56">
                <a:extLst>
                  <a:ext uri="{FF2B5EF4-FFF2-40B4-BE49-F238E27FC236}">
                    <a16:creationId xmlns:a16="http://schemas.microsoft.com/office/drawing/2014/main" id="{6663F712-87DC-15BF-578D-CD9829C93AD8}"/>
                  </a:ext>
                </a:extLst>
              </p:cNvPr>
              <p:cNvGrpSpPr/>
              <p:nvPr/>
            </p:nvGrpSpPr>
            <p:grpSpPr>
              <a:xfrm>
                <a:off x="1684699" y="3106506"/>
                <a:ext cx="743259" cy="114594"/>
                <a:chOff x="139683" y="3326838"/>
                <a:chExt cx="743259" cy="114594"/>
              </a:xfrm>
            </p:grpSpPr>
            <p:sp>
              <p:nvSpPr>
                <p:cNvPr id="60" name="楕円 59">
                  <a:extLst>
                    <a:ext uri="{FF2B5EF4-FFF2-40B4-BE49-F238E27FC236}">
                      <a16:creationId xmlns:a16="http://schemas.microsoft.com/office/drawing/2014/main" id="{72B87807-B9F9-6113-CEA5-507AB5635A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051BD23B-2447-8F59-2AAB-4D0E71F79C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DC16F4A-BD28-7657-F7EA-EEF451D9B6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1403F62A-DAEC-FAF0-A06C-BF8DAB1A2FB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C7483D88-9598-87E2-7305-9721F1D2D7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0338D44A-074B-9AB7-29FE-DB65451C6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ACFA16D3-BED6-02BD-C7B9-253ED5F55B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楕円 57">
                <a:extLst>
                  <a:ext uri="{FF2B5EF4-FFF2-40B4-BE49-F238E27FC236}">
                    <a16:creationId xmlns:a16="http://schemas.microsoft.com/office/drawing/2014/main" id="{2CD4724A-8C12-07B3-B126-5BFAC3866CE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5CC8887E-F211-6102-C645-5EB1FF6C5B6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70" name="グループ化 70669">
            <a:extLst>
              <a:ext uri="{FF2B5EF4-FFF2-40B4-BE49-F238E27FC236}">
                <a16:creationId xmlns:a16="http://schemas.microsoft.com/office/drawing/2014/main" id="{D40C5746-5EE3-0612-3C52-70A7602B1DFB}"/>
              </a:ext>
            </a:extLst>
          </p:cNvPr>
          <p:cNvGrpSpPr/>
          <p:nvPr/>
        </p:nvGrpSpPr>
        <p:grpSpPr>
          <a:xfrm>
            <a:off x="7641457" y="1929632"/>
            <a:ext cx="550310" cy="45719"/>
            <a:chOff x="5088875" y="2312652"/>
            <a:chExt cx="861109" cy="54797"/>
          </a:xfrm>
        </p:grpSpPr>
        <p:grpSp>
          <p:nvGrpSpPr>
            <p:cNvPr id="70671" name="グループ化 70670">
              <a:extLst>
                <a:ext uri="{FF2B5EF4-FFF2-40B4-BE49-F238E27FC236}">
                  <a16:creationId xmlns:a16="http://schemas.microsoft.com/office/drawing/2014/main" id="{2B26B04C-E153-B3D6-D54F-2F53BFFE4B7F}"/>
                </a:ext>
              </a:extLst>
            </p:cNvPr>
            <p:cNvGrpSpPr/>
            <p:nvPr/>
          </p:nvGrpSpPr>
          <p:grpSpPr>
            <a:xfrm>
              <a:off x="5088875" y="2312652"/>
              <a:ext cx="419126" cy="45719"/>
              <a:chOff x="1569323" y="3106506"/>
              <a:chExt cx="957780" cy="117769"/>
            </a:xfrm>
          </p:grpSpPr>
          <p:grpSp>
            <p:nvGrpSpPr>
              <p:cNvPr id="70683" name="グループ化 70682">
                <a:extLst>
                  <a:ext uri="{FF2B5EF4-FFF2-40B4-BE49-F238E27FC236}">
                    <a16:creationId xmlns:a16="http://schemas.microsoft.com/office/drawing/2014/main" id="{623BF3BE-E35D-1939-FF95-5CB0A66511A7}"/>
                  </a:ext>
                </a:extLst>
              </p:cNvPr>
              <p:cNvGrpSpPr/>
              <p:nvPr/>
            </p:nvGrpSpPr>
            <p:grpSpPr>
              <a:xfrm>
                <a:off x="1684699" y="3106506"/>
                <a:ext cx="743259" cy="114594"/>
                <a:chOff x="139683" y="3326838"/>
                <a:chExt cx="743259" cy="114594"/>
              </a:xfrm>
            </p:grpSpPr>
            <p:sp>
              <p:nvSpPr>
                <p:cNvPr id="70686" name="楕円 70685">
                  <a:extLst>
                    <a:ext uri="{FF2B5EF4-FFF2-40B4-BE49-F238E27FC236}">
                      <a16:creationId xmlns:a16="http://schemas.microsoft.com/office/drawing/2014/main" id="{8F41107B-D2EB-CD9C-C4D3-409FCC2A1D9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7E6C0937-4341-CD92-A562-A97D024B02A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F06BE0FB-19AD-ABD2-3149-5592A9E9B9A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9" name="楕円 70688">
                  <a:extLst>
                    <a:ext uri="{FF2B5EF4-FFF2-40B4-BE49-F238E27FC236}">
                      <a16:creationId xmlns:a16="http://schemas.microsoft.com/office/drawing/2014/main" id="{4399DE60-ECC0-5317-17FF-1E8AAE99B0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6F5C5A26-4404-FC4F-99DF-6E0AFFF8EF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5BDA99F9-9E5E-7145-D6CE-43D8A5E32C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96EFAD4-C853-D107-3F3D-1D4B9E61724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03C77E07-7579-58C6-6C17-CB0D0CD67B9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738A0AF4-8A31-D1F4-629E-B8AEE1BD8C5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2" name="グループ化 70671">
              <a:extLst>
                <a:ext uri="{FF2B5EF4-FFF2-40B4-BE49-F238E27FC236}">
                  <a16:creationId xmlns:a16="http://schemas.microsoft.com/office/drawing/2014/main" id="{2E604543-F675-92B2-E40B-EA87C4963E41}"/>
                </a:ext>
              </a:extLst>
            </p:cNvPr>
            <p:cNvGrpSpPr/>
            <p:nvPr/>
          </p:nvGrpSpPr>
          <p:grpSpPr>
            <a:xfrm>
              <a:off x="5530858" y="2321730"/>
              <a:ext cx="419126" cy="45719"/>
              <a:chOff x="1569323" y="3106506"/>
              <a:chExt cx="957780" cy="117769"/>
            </a:xfrm>
          </p:grpSpPr>
          <p:grpSp>
            <p:nvGrpSpPr>
              <p:cNvPr id="70673" name="グループ化 70672">
                <a:extLst>
                  <a:ext uri="{FF2B5EF4-FFF2-40B4-BE49-F238E27FC236}">
                    <a16:creationId xmlns:a16="http://schemas.microsoft.com/office/drawing/2014/main" id="{A6B7A326-DB1C-413D-272D-840BBDAE7728}"/>
                  </a:ext>
                </a:extLst>
              </p:cNvPr>
              <p:cNvGrpSpPr/>
              <p:nvPr/>
            </p:nvGrpSpPr>
            <p:grpSpPr>
              <a:xfrm>
                <a:off x="1684699" y="3106506"/>
                <a:ext cx="743259" cy="114594"/>
                <a:chOff x="139683" y="3326838"/>
                <a:chExt cx="743259" cy="114594"/>
              </a:xfrm>
            </p:grpSpPr>
            <p:sp>
              <p:nvSpPr>
                <p:cNvPr id="70676" name="楕円 70675">
                  <a:extLst>
                    <a:ext uri="{FF2B5EF4-FFF2-40B4-BE49-F238E27FC236}">
                      <a16:creationId xmlns:a16="http://schemas.microsoft.com/office/drawing/2014/main" id="{D2B10209-DB50-45FE-539F-7A9FCDF65FD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2AF17AFC-B22F-B623-2638-7B25A4DEF5C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E91FBC4-6C8C-079F-904A-1DED7E5871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DAB9B202-21DA-FB92-AA1F-991FDFFFAB6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BD27ABD5-2109-9DD1-CB16-4EA566BD24C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18264672-AA5A-BB29-A16C-132E065F1E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E9323CEF-FAE0-2664-67A1-2ADAA13397A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4" name="楕円 70673">
                <a:extLst>
                  <a:ext uri="{FF2B5EF4-FFF2-40B4-BE49-F238E27FC236}">
                    <a16:creationId xmlns:a16="http://schemas.microsoft.com/office/drawing/2014/main" id="{413FFF8F-02E5-091B-EB7A-5E142102725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3E0302BB-098F-026C-E289-2F22F65B0F8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93" name="グループ化 70692">
            <a:extLst>
              <a:ext uri="{FF2B5EF4-FFF2-40B4-BE49-F238E27FC236}">
                <a16:creationId xmlns:a16="http://schemas.microsoft.com/office/drawing/2014/main" id="{3812D2A0-CB2B-B60D-CB45-B5921FC774A8}"/>
              </a:ext>
            </a:extLst>
          </p:cNvPr>
          <p:cNvGrpSpPr/>
          <p:nvPr/>
        </p:nvGrpSpPr>
        <p:grpSpPr>
          <a:xfrm>
            <a:off x="8023997" y="1837943"/>
            <a:ext cx="550310" cy="45719"/>
            <a:chOff x="5088875" y="2312652"/>
            <a:chExt cx="861109" cy="54797"/>
          </a:xfrm>
        </p:grpSpPr>
        <p:grpSp>
          <p:nvGrpSpPr>
            <p:cNvPr id="70694" name="グループ化 70693">
              <a:extLst>
                <a:ext uri="{FF2B5EF4-FFF2-40B4-BE49-F238E27FC236}">
                  <a16:creationId xmlns:a16="http://schemas.microsoft.com/office/drawing/2014/main" id="{E486694F-0FE8-6DF2-1B4A-6F9524D82058}"/>
                </a:ext>
              </a:extLst>
            </p:cNvPr>
            <p:cNvGrpSpPr/>
            <p:nvPr/>
          </p:nvGrpSpPr>
          <p:grpSpPr>
            <a:xfrm>
              <a:off x="5088875" y="2312652"/>
              <a:ext cx="419126" cy="45719"/>
              <a:chOff x="1569323" y="3106506"/>
              <a:chExt cx="957780" cy="117769"/>
            </a:xfrm>
          </p:grpSpPr>
          <p:grpSp>
            <p:nvGrpSpPr>
              <p:cNvPr id="70706" name="グループ化 70705">
                <a:extLst>
                  <a:ext uri="{FF2B5EF4-FFF2-40B4-BE49-F238E27FC236}">
                    <a16:creationId xmlns:a16="http://schemas.microsoft.com/office/drawing/2014/main" id="{0D54771D-888B-728B-15B9-F73D5604DC72}"/>
                  </a:ext>
                </a:extLst>
              </p:cNvPr>
              <p:cNvGrpSpPr/>
              <p:nvPr/>
            </p:nvGrpSpPr>
            <p:grpSpPr>
              <a:xfrm>
                <a:off x="1684699" y="3106506"/>
                <a:ext cx="743259" cy="114594"/>
                <a:chOff x="139683" y="3326838"/>
                <a:chExt cx="743259" cy="114594"/>
              </a:xfrm>
            </p:grpSpPr>
            <p:sp>
              <p:nvSpPr>
                <p:cNvPr id="70709" name="楕円 70708">
                  <a:extLst>
                    <a:ext uri="{FF2B5EF4-FFF2-40B4-BE49-F238E27FC236}">
                      <a16:creationId xmlns:a16="http://schemas.microsoft.com/office/drawing/2014/main" id="{27940220-353E-3B21-7366-97E3C02DF3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098E9588-088A-C3E3-5D21-E4211468766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1" name="楕円 70710">
                  <a:extLst>
                    <a:ext uri="{FF2B5EF4-FFF2-40B4-BE49-F238E27FC236}">
                      <a16:creationId xmlns:a16="http://schemas.microsoft.com/office/drawing/2014/main" id="{3B6D105F-F668-02AC-179F-A44ADFB754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2" name="楕円 70711">
                  <a:extLst>
                    <a:ext uri="{FF2B5EF4-FFF2-40B4-BE49-F238E27FC236}">
                      <a16:creationId xmlns:a16="http://schemas.microsoft.com/office/drawing/2014/main" id="{F87AB312-D388-9AE6-49C3-22B8024806F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8AC62F1B-AB31-DA48-5F88-19BD976B304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4" name="楕円 70713">
                  <a:extLst>
                    <a:ext uri="{FF2B5EF4-FFF2-40B4-BE49-F238E27FC236}">
                      <a16:creationId xmlns:a16="http://schemas.microsoft.com/office/drawing/2014/main" id="{2D075975-0D04-6559-E7E3-A5E3EE3ADA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5" name="楕円 70714">
                  <a:extLst>
                    <a:ext uri="{FF2B5EF4-FFF2-40B4-BE49-F238E27FC236}">
                      <a16:creationId xmlns:a16="http://schemas.microsoft.com/office/drawing/2014/main" id="{C93D9AC5-16CF-0D1D-31A7-8A2F6E8609B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7" name="楕円 70706">
                <a:extLst>
                  <a:ext uri="{FF2B5EF4-FFF2-40B4-BE49-F238E27FC236}">
                    <a16:creationId xmlns:a16="http://schemas.microsoft.com/office/drawing/2014/main" id="{E298E75B-D179-25FB-4109-68145771FBD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A2E4BABB-DE6A-F5C1-0479-13D8462408D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62666E60-107F-E8E9-BC4F-F68BAF1F747D}"/>
                </a:ext>
              </a:extLst>
            </p:cNvPr>
            <p:cNvGrpSpPr/>
            <p:nvPr/>
          </p:nvGrpSpPr>
          <p:grpSpPr>
            <a:xfrm>
              <a:off x="5530858" y="2321730"/>
              <a:ext cx="419126" cy="45719"/>
              <a:chOff x="1569323" y="3106506"/>
              <a:chExt cx="957780" cy="117769"/>
            </a:xfrm>
          </p:grpSpPr>
          <p:grpSp>
            <p:nvGrpSpPr>
              <p:cNvPr id="70696" name="グループ化 70695">
                <a:extLst>
                  <a:ext uri="{FF2B5EF4-FFF2-40B4-BE49-F238E27FC236}">
                    <a16:creationId xmlns:a16="http://schemas.microsoft.com/office/drawing/2014/main" id="{E115D07D-73BA-047B-0D5E-683676299A0A}"/>
                  </a:ext>
                </a:extLst>
              </p:cNvPr>
              <p:cNvGrpSpPr/>
              <p:nvPr/>
            </p:nvGrpSpPr>
            <p:grpSpPr>
              <a:xfrm>
                <a:off x="1684699" y="3106506"/>
                <a:ext cx="743259" cy="114594"/>
                <a:chOff x="139683" y="3326838"/>
                <a:chExt cx="743259" cy="114594"/>
              </a:xfrm>
            </p:grpSpPr>
            <p:sp>
              <p:nvSpPr>
                <p:cNvPr id="70699" name="楕円 70698">
                  <a:extLst>
                    <a:ext uri="{FF2B5EF4-FFF2-40B4-BE49-F238E27FC236}">
                      <a16:creationId xmlns:a16="http://schemas.microsoft.com/office/drawing/2014/main" id="{453EE164-F984-E3C7-F5E4-F255E09350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4641AD8C-3851-00AD-1034-2C83A54EA67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E77187BA-D594-9E96-2919-100FD2E7DB4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A7FC0D70-1C24-1AFF-C5F4-D9C48E2474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F802E9EE-2CA0-FE06-C1B0-E7BEB4DDBBB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69F4508-1F10-3212-E479-66FC252CD34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801E4586-94A2-6547-A621-9682F2B948F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7" name="楕円 70696">
                <a:extLst>
                  <a:ext uri="{FF2B5EF4-FFF2-40B4-BE49-F238E27FC236}">
                    <a16:creationId xmlns:a16="http://schemas.microsoft.com/office/drawing/2014/main" id="{6CB94C82-C2CF-B04C-2E2C-D38ECB86BA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8" name="楕円 70697">
                <a:extLst>
                  <a:ext uri="{FF2B5EF4-FFF2-40B4-BE49-F238E27FC236}">
                    <a16:creationId xmlns:a16="http://schemas.microsoft.com/office/drawing/2014/main" id="{8D9FCA5C-D1CE-9DFC-5A8C-74B40062AEB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16" name="グループ化 70715">
            <a:extLst>
              <a:ext uri="{FF2B5EF4-FFF2-40B4-BE49-F238E27FC236}">
                <a16:creationId xmlns:a16="http://schemas.microsoft.com/office/drawing/2014/main" id="{36DE6679-ECE0-9399-5B94-156BA50B599A}"/>
              </a:ext>
            </a:extLst>
          </p:cNvPr>
          <p:cNvGrpSpPr/>
          <p:nvPr/>
        </p:nvGrpSpPr>
        <p:grpSpPr>
          <a:xfrm>
            <a:off x="8023997" y="1887077"/>
            <a:ext cx="550310" cy="45719"/>
            <a:chOff x="5088875" y="2312652"/>
            <a:chExt cx="861109" cy="54797"/>
          </a:xfrm>
        </p:grpSpPr>
        <p:grpSp>
          <p:nvGrpSpPr>
            <p:cNvPr id="70717" name="グループ化 70716">
              <a:extLst>
                <a:ext uri="{FF2B5EF4-FFF2-40B4-BE49-F238E27FC236}">
                  <a16:creationId xmlns:a16="http://schemas.microsoft.com/office/drawing/2014/main" id="{C719DA76-4467-649C-4979-DFAAF7844336}"/>
                </a:ext>
              </a:extLst>
            </p:cNvPr>
            <p:cNvGrpSpPr/>
            <p:nvPr/>
          </p:nvGrpSpPr>
          <p:grpSpPr>
            <a:xfrm>
              <a:off x="5088875" y="2312652"/>
              <a:ext cx="419126" cy="45719"/>
              <a:chOff x="1569323" y="3106506"/>
              <a:chExt cx="957780" cy="117769"/>
            </a:xfrm>
          </p:grpSpPr>
          <p:grpSp>
            <p:nvGrpSpPr>
              <p:cNvPr id="70729" name="グループ化 70728">
                <a:extLst>
                  <a:ext uri="{FF2B5EF4-FFF2-40B4-BE49-F238E27FC236}">
                    <a16:creationId xmlns:a16="http://schemas.microsoft.com/office/drawing/2014/main" id="{41AEC6CE-F076-13D8-73D6-56946AB9C12F}"/>
                  </a:ext>
                </a:extLst>
              </p:cNvPr>
              <p:cNvGrpSpPr/>
              <p:nvPr/>
            </p:nvGrpSpPr>
            <p:grpSpPr>
              <a:xfrm>
                <a:off x="1684699" y="3106506"/>
                <a:ext cx="743259" cy="114594"/>
                <a:chOff x="139683" y="3326838"/>
                <a:chExt cx="743259" cy="114594"/>
              </a:xfrm>
            </p:grpSpPr>
            <p:sp>
              <p:nvSpPr>
                <p:cNvPr id="70732" name="楕円 70731">
                  <a:extLst>
                    <a:ext uri="{FF2B5EF4-FFF2-40B4-BE49-F238E27FC236}">
                      <a16:creationId xmlns:a16="http://schemas.microsoft.com/office/drawing/2014/main" id="{A9143431-4C13-B6BE-CB04-2916A5DA1A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DD3DB35A-6914-132D-15C5-C0BA00AF1F2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73A86028-3BB0-AD7E-6861-55587F44420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0A857C5C-2DAF-7706-6BBE-E4DF2D28825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134085B3-46E8-BB2E-4AFA-654ADE4E996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3A4ED47D-D553-5F47-7494-6028ADA893C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4D62403E-EF63-216D-5841-C797A6965DC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5829B4B9-9C36-313E-E098-706CBB5D51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15811B15-74D7-438E-1CE6-E78C3109AF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8" name="グループ化 70717">
              <a:extLst>
                <a:ext uri="{FF2B5EF4-FFF2-40B4-BE49-F238E27FC236}">
                  <a16:creationId xmlns:a16="http://schemas.microsoft.com/office/drawing/2014/main" id="{55702913-2755-B5D1-25BA-61464D2571FA}"/>
                </a:ext>
              </a:extLst>
            </p:cNvPr>
            <p:cNvGrpSpPr/>
            <p:nvPr/>
          </p:nvGrpSpPr>
          <p:grpSpPr>
            <a:xfrm>
              <a:off x="5530858" y="2321730"/>
              <a:ext cx="419126" cy="45719"/>
              <a:chOff x="1569323" y="3106506"/>
              <a:chExt cx="957780" cy="117769"/>
            </a:xfrm>
          </p:grpSpPr>
          <p:grpSp>
            <p:nvGrpSpPr>
              <p:cNvPr id="70719" name="グループ化 70718">
                <a:extLst>
                  <a:ext uri="{FF2B5EF4-FFF2-40B4-BE49-F238E27FC236}">
                    <a16:creationId xmlns:a16="http://schemas.microsoft.com/office/drawing/2014/main" id="{0ACF2BB3-90F9-372C-FE86-B2B71694E70E}"/>
                  </a:ext>
                </a:extLst>
              </p:cNvPr>
              <p:cNvGrpSpPr/>
              <p:nvPr/>
            </p:nvGrpSpPr>
            <p:grpSpPr>
              <a:xfrm>
                <a:off x="1684699" y="3106506"/>
                <a:ext cx="743259" cy="114594"/>
                <a:chOff x="139683" y="3326838"/>
                <a:chExt cx="743259" cy="114594"/>
              </a:xfrm>
            </p:grpSpPr>
            <p:sp>
              <p:nvSpPr>
                <p:cNvPr id="70722" name="楕円 70721">
                  <a:extLst>
                    <a:ext uri="{FF2B5EF4-FFF2-40B4-BE49-F238E27FC236}">
                      <a16:creationId xmlns:a16="http://schemas.microsoft.com/office/drawing/2014/main" id="{5AB5CB61-57E8-A6AB-B356-56FD70A40B4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8366CBDE-BE17-2B40-EBAD-7227CF2313D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A7C6C012-596C-F263-8FAB-63865DF348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0A908C60-C36A-D38A-218D-10DEEC55D79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77E86F2B-3F51-D2BF-7253-E8B6EC898E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E784FD5F-2FEA-FA18-9305-9DD689664C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8" name="楕円 70727">
                  <a:extLst>
                    <a:ext uri="{FF2B5EF4-FFF2-40B4-BE49-F238E27FC236}">
                      <a16:creationId xmlns:a16="http://schemas.microsoft.com/office/drawing/2014/main" id="{FACA8068-964F-5FCD-41B9-90B2FF5D2BC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0" name="楕円 70719">
                <a:extLst>
                  <a:ext uri="{FF2B5EF4-FFF2-40B4-BE49-F238E27FC236}">
                    <a16:creationId xmlns:a16="http://schemas.microsoft.com/office/drawing/2014/main" id="{C00B7C8C-BD51-9C39-D0A1-836F3169F6E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D2CD7463-86C0-3C7E-9F42-83559E64CE0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39" name="グループ化 70738">
            <a:extLst>
              <a:ext uri="{FF2B5EF4-FFF2-40B4-BE49-F238E27FC236}">
                <a16:creationId xmlns:a16="http://schemas.microsoft.com/office/drawing/2014/main" id="{CDFC3B40-54F7-5491-5AB8-9085F3A55BA5}"/>
              </a:ext>
            </a:extLst>
          </p:cNvPr>
          <p:cNvGrpSpPr/>
          <p:nvPr/>
        </p:nvGrpSpPr>
        <p:grpSpPr>
          <a:xfrm>
            <a:off x="7987591" y="1933778"/>
            <a:ext cx="550310" cy="45719"/>
            <a:chOff x="5088875" y="2312652"/>
            <a:chExt cx="861109" cy="54797"/>
          </a:xfrm>
        </p:grpSpPr>
        <p:grpSp>
          <p:nvGrpSpPr>
            <p:cNvPr id="70740" name="グループ化 70739">
              <a:extLst>
                <a:ext uri="{FF2B5EF4-FFF2-40B4-BE49-F238E27FC236}">
                  <a16:creationId xmlns:a16="http://schemas.microsoft.com/office/drawing/2014/main" id="{65B7C29D-430D-437E-1A69-811727D1AA68}"/>
                </a:ext>
              </a:extLst>
            </p:cNvPr>
            <p:cNvGrpSpPr/>
            <p:nvPr/>
          </p:nvGrpSpPr>
          <p:grpSpPr>
            <a:xfrm>
              <a:off x="5088875" y="2312652"/>
              <a:ext cx="419126" cy="45719"/>
              <a:chOff x="1569323" y="3106506"/>
              <a:chExt cx="957780" cy="117769"/>
            </a:xfrm>
          </p:grpSpPr>
          <p:grpSp>
            <p:nvGrpSpPr>
              <p:cNvPr id="70752" name="グループ化 70751">
                <a:extLst>
                  <a:ext uri="{FF2B5EF4-FFF2-40B4-BE49-F238E27FC236}">
                    <a16:creationId xmlns:a16="http://schemas.microsoft.com/office/drawing/2014/main" id="{8052A033-4E91-7DC2-D5FB-FE7FAAF12E92}"/>
                  </a:ext>
                </a:extLst>
              </p:cNvPr>
              <p:cNvGrpSpPr/>
              <p:nvPr/>
            </p:nvGrpSpPr>
            <p:grpSpPr>
              <a:xfrm>
                <a:off x="1684699" y="3106506"/>
                <a:ext cx="743259" cy="114594"/>
                <a:chOff x="139683" y="3326838"/>
                <a:chExt cx="743259" cy="114594"/>
              </a:xfrm>
            </p:grpSpPr>
            <p:sp>
              <p:nvSpPr>
                <p:cNvPr id="70755" name="楕円 70754">
                  <a:extLst>
                    <a:ext uri="{FF2B5EF4-FFF2-40B4-BE49-F238E27FC236}">
                      <a16:creationId xmlns:a16="http://schemas.microsoft.com/office/drawing/2014/main" id="{B2F66ED0-89C5-FB49-F970-0362A0EF2C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C0756EDA-848B-D45B-DFC7-0467E48C1E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73C273DA-83CB-6117-D304-452F3D5877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6D26AF7D-B90F-6BA8-F9E5-2A65AA562D5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E5C7A581-4E66-26D9-0EE5-9087CACB4E8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0" name="楕円 70759">
                  <a:extLst>
                    <a:ext uri="{FF2B5EF4-FFF2-40B4-BE49-F238E27FC236}">
                      <a16:creationId xmlns:a16="http://schemas.microsoft.com/office/drawing/2014/main" id="{349CE179-FDB0-EC5E-8B82-1727EBFFE9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791D4E90-260A-4864-D3A3-DB9712DCAFC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3" name="楕円 70752">
                <a:extLst>
                  <a:ext uri="{FF2B5EF4-FFF2-40B4-BE49-F238E27FC236}">
                    <a16:creationId xmlns:a16="http://schemas.microsoft.com/office/drawing/2014/main" id="{6A03DAD2-9E92-35A9-5B98-14774928FA1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660866B5-4697-9E7F-59AB-11E6CD3080A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1" name="グループ化 70740">
              <a:extLst>
                <a:ext uri="{FF2B5EF4-FFF2-40B4-BE49-F238E27FC236}">
                  <a16:creationId xmlns:a16="http://schemas.microsoft.com/office/drawing/2014/main" id="{03D761A1-0D27-8858-1528-78CBA4EC6C46}"/>
                </a:ext>
              </a:extLst>
            </p:cNvPr>
            <p:cNvGrpSpPr/>
            <p:nvPr/>
          </p:nvGrpSpPr>
          <p:grpSpPr>
            <a:xfrm>
              <a:off x="5530858" y="2321730"/>
              <a:ext cx="419126" cy="45719"/>
              <a:chOff x="1569323" y="3106506"/>
              <a:chExt cx="957780" cy="117769"/>
            </a:xfrm>
          </p:grpSpPr>
          <p:grpSp>
            <p:nvGrpSpPr>
              <p:cNvPr id="70742" name="グループ化 70741">
                <a:extLst>
                  <a:ext uri="{FF2B5EF4-FFF2-40B4-BE49-F238E27FC236}">
                    <a16:creationId xmlns:a16="http://schemas.microsoft.com/office/drawing/2014/main" id="{29647C15-B59A-FA9D-105E-30B7F22E3D60}"/>
                  </a:ext>
                </a:extLst>
              </p:cNvPr>
              <p:cNvGrpSpPr/>
              <p:nvPr/>
            </p:nvGrpSpPr>
            <p:grpSpPr>
              <a:xfrm>
                <a:off x="1684699" y="3106506"/>
                <a:ext cx="743259" cy="114594"/>
                <a:chOff x="139683" y="3326838"/>
                <a:chExt cx="743259" cy="114594"/>
              </a:xfrm>
            </p:grpSpPr>
            <p:sp>
              <p:nvSpPr>
                <p:cNvPr id="70745" name="楕円 70744">
                  <a:extLst>
                    <a:ext uri="{FF2B5EF4-FFF2-40B4-BE49-F238E27FC236}">
                      <a16:creationId xmlns:a16="http://schemas.microsoft.com/office/drawing/2014/main" id="{AC0CF5BE-4A28-2A17-492B-4E6709B164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9A4D2399-3FEF-08F3-E998-D3ED7FFEC3E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7" name="楕円 70746">
                  <a:extLst>
                    <a:ext uri="{FF2B5EF4-FFF2-40B4-BE49-F238E27FC236}">
                      <a16:creationId xmlns:a16="http://schemas.microsoft.com/office/drawing/2014/main" id="{5DF32E1A-3019-5CCF-8A82-1ECB933C13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17E17BDD-371F-3769-E069-AFBFA1BD1C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EBFCDB95-75C7-1464-01B9-FA6481E90D0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8452D085-D531-9E5C-01C9-D655C005CC6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22C08A48-EC06-D543-EC75-710FE8C84D7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3" name="楕円 70742">
                <a:extLst>
                  <a:ext uri="{FF2B5EF4-FFF2-40B4-BE49-F238E27FC236}">
                    <a16:creationId xmlns:a16="http://schemas.microsoft.com/office/drawing/2014/main" id="{AE3949FD-BDAB-9EFD-7F03-611425E1AF3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4" name="楕円 70743">
                <a:extLst>
                  <a:ext uri="{FF2B5EF4-FFF2-40B4-BE49-F238E27FC236}">
                    <a16:creationId xmlns:a16="http://schemas.microsoft.com/office/drawing/2014/main" id="{9E572CCE-B5DD-F107-871A-F1C980BAC7B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62" name="楕円 70761">
            <a:extLst>
              <a:ext uri="{FF2B5EF4-FFF2-40B4-BE49-F238E27FC236}">
                <a16:creationId xmlns:a16="http://schemas.microsoft.com/office/drawing/2014/main" id="{413B4453-902E-4EEA-CDD1-79DE1EEF6417}"/>
              </a:ext>
            </a:extLst>
          </p:cNvPr>
          <p:cNvSpPr/>
          <p:nvPr/>
        </p:nvSpPr>
        <p:spPr>
          <a:xfrm>
            <a:off x="8231594" y="2087214"/>
            <a:ext cx="30203"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3" name="グループ化 70762">
            <a:extLst>
              <a:ext uri="{FF2B5EF4-FFF2-40B4-BE49-F238E27FC236}">
                <a16:creationId xmlns:a16="http://schemas.microsoft.com/office/drawing/2014/main" id="{D5EC759E-1E95-C52F-BBD2-16621D197D07}"/>
              </a:ext>
            </a:extLst>
          </p:cNvPr>
          <p:cNvGrpSpPr/>
          <p:nvPr/>
        </p:nvGrpSpPr>
        <p:grpSpPr>
          <a:xfrm>
            <a:off x="7992133" y="1806105"/>
            <a:ext cx="550310" cy="45719"/>
            <a:chOff x="5088875" y="2312652"/>
            <a:chExt cx="861109" cy="54797"/>
          </a:xfrm>
        </p:grpSpPr>
        <p:grpSp>
          <p:nvGrpSpPr>
            <p:cNvPr id="70764" name="グループ化 70763">
              <a:extLst>
                <a:ext uri="{FF2B5EF4-FFF2-40B4-BE49-F238E27FC236}">
                  <a16:creationId xmlns:a16="http://schemas.microsoft.com/office/drawing/2014/main" id="{27942717-607B-53D4-87BC-A0251588AB77}"/>
                </a:ext>
              </a:extLst>
            </p:cNvPr>
            <p:cNvGrpSpPr/>
            <p:nvPr/>
          </p:nvGrpSpPr>
          <p:grpSpPr>
            <a:xfrm>
              <a:off x="5088875" y="2312652"/>
              <a:ext cx="419126" cy="45719"/>
              <a:chOff x="1569323" y="3106506"/>
              <a:chExt cx="957780" cy="117769"/>
            </a:xfrm>
          </p:grpSpPr>
          <p:grpSp>
            <p:nvGrpSpPr>
              <p:cNvPr id="70776" name="グループ化 70775">
                <a:extLst>
                  <a:ext uri="{FF2B5EF4-FFF2-40B4-BE49-F238E27FC236}">
                    <a16:creationId xmlns:a16="http://schemas.microsoft.com/office/drawing/2014/main" id="{174FD75A-8C81-8304-0904-91ED0C102728}"/>
                  </a:ext>
                </a:extLst>
              </p:cNvPr>
              <p:cNvGrpSpPr/>
              <p:nvPr/>
            </p:nvGrpSpPr>
            <p:grpSpPr>
              <a:xfrm>
                <a:off x="1684699" y="3106506"/>
                <a:ext cx="743259" cy="114594"/>
                <a:chOff x="139683" y="3326838"/>
                <a:chExt cx="743259" cy="114594"/>
              </a:xfrm>
            </p:grpSpPr>
            <p:sp>
              <p:nvSpPr>
                <p:cNvPr id="70779" name="楕円 70778">
                  <a:extLst>
                    <a:ext uri="{FF2B5EF4-FFF2-40B4-BE49-F238E27FC236}">
                      <a16:creationId xmlns:a16="http://schemas.microsoft.com/office/drawing/2014/main" id="{0F762037-B80D-95F3-BF53-B3EAB1B5238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170F5418-821C-2DA8-27E5-57D7B81834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4D37A989-28B9-D115-465B-3A85B6A126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2" name="楕円 70781">
                  <a:extLst>
                    <a:ext uri="{FF2B5EF4-FFF2-40B4-BE49-F238E27FC236}">
                      <a16:creationId xmlns:a16="http://schemas.microsoft.com/office/drawing/2014/main" id="{91DB446F-8FB6-50A9-2395-E1DE3DE7806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2DEAFAA5-56D5-035F-99D1-ECFE94B005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FF1733B8-31A2-8AC9-9E13-251FA42BA67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50D5269-790D-CFC4-E0B2-14F447C328F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7" name="楕円 70776">
                <a:extLst>
                  <a:ext uri="{FF2B5EF4-FFF2-40B4-BE49-F238E27FC236}">
                    <a16:creationId xmlns:a16="http://schemas.microsoft.com/office/drawing/2014/main" id="{F903CB06-A663-7051-522D-9E19CEB405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8" name="楕円 70777">
                <a:extLst>
                  <a:ext uri="{FF2B5EF4-FFF2-40B4-BE49-F238E27FC236}">
                    <a16:creationId xmlns:a16="http://schemas.microsoft.com/office/drawing/2014/main" id="{77DE1BC7-176D-25A9-7EF9-6F9211FDBA9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5" name="グループ化 70764">
              <a:extLst>
                <a:ext uri="{FF2B5EF4-FFF2-40B4-BE49-F238E27FC236}">
                  <a16:creationId xmlns:a16="http://schemas.microsoft.com/office/drawing/2014/main" id="{E9CC97C6-F969-030A-3D89-CCD0812017FE}"/>
                </a:ext>
              </a:extLst>
            </p:cNvPr>
            <p:cNvGrpSpPr/>
            <p:nvPr/>
          </p:nvGrpSpPr>
          <p:grpSpPr>
            <a:xfrm>
              <a:off x="5530858" y="2321730"/>
              <a:ext cx="419126" cy="45719"/>
              <a:chOff x="1569323" y="3106506"/>
              <a:chExt cx="957780" cy="117769"/>
            </a:xfrm>
          </p:grpSpPr>
          <p:grpSp>
            <p:nvGrpSpPr>
              <p:cNvPr id="70766" name="グループ化 70765">
                <a:extLst>
                  <a:ext uri="{FF2B5EF4-FFF2-40B4-BE49-F238E27FC236}">
                    <a16:creationId xmlns:a16="http://schemas.microsoft.com/office/drawing/2014/main" id="{2068C8D0-09E8-9C83-2232-79D4BC774D39}"/>
                  </a:ext>
                </a:extLst>
              </p:cNvPr>
              <p:cNvGrpSpPr/>
              <p:nvPr/>
            </p:nvGrpSpPr>
            <p:grpSpPr>
              <a:xfrm>
                <a:off x="1684699" y="3106506"/>
                <a:ext cx="743259" cy="114594"/>
                <a:chOff x="139683" y="3326838"/>
                <a:chExt cx="743259" cy="114594"/>
              </a:xfrm>
            </p:grpSpPr>
            <p:sp>
              <p:nvSpPr>
                <p:cNvPr id="70769" name="楕円 70768">
                  <a:extLst>
                    <a:ext uri="{FF2B5EF4-FFF2-40B4-BE49-F238E27FC236}">
                      <a16:creationId xmlns:a16="http://schemas.microsoft.com/office/drawing/2014/main" id="{6987D03B-0646-1651-AB7A-B8B38ABD282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6DB2833F-56D1-342A-D3CE-B2D3CA1F6EB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B0913C60-4485-5B60-8711-882AA907B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92E7F17E-9EC7-3A05-85E2-EB70D634194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9D480F48-114B-8A85-99BD-DFEF09205EF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4" name="楕円 70773">
                  <a:extLst>
                    <a:ext uri="{FF2B5EF4-FFF2-40B4-BE49-F238E27FC236}">
                      <a16:creationId xmlns:a16="http://schemas.microsoft.com/office/drawing/2014/main" id="{63A438A5-9AE6-92B8-48F9-6409C302303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5" name="楕円 70774">
                  <a:extLst>
                    <a:ext uri="{FF2B5EF4-FFF2-40B4-BE49-F238E27FC236}">
                      <a16:creationId xmlns:a16="http://schemas.microsoft.com/office/drawing/2014/main" id="{9B1653C3-E179-EFB4-9065-D0BF2C496F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7" name="楕円 70766">
                <a:extLst>
                  <a:ext uri="{FF2B5EF4-FFF2-40B4-BE49-F238E27FC236}">
                    <a16:creationId xmlns:a16="http://schemas.microsoft.com/office/drawing/2014/main" id="{AF497193-0E99-2939-39C9-CE5B411AE1F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0F3FF67A-3091-50E3-4B9D-7EF36175614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86" name="グループ化 70785">
            <a:extLst>
              <a:ext uri="{FF2B5EF4-FFF2-40B4-BE49-F238E27FC236}">
                <a16:creationId xmlns:a16="http://schemas.microsoft.com/office/drawing/2014/main" id="{DB628BA9-D64F-A482-D0B0-7D81819E5608}"/>
              </a:ext>
            </a:extLst>
          </p:cNvPr>
          <p:cNvGrpSpPr/>
          <p:nvPr/>
        </p:nvGrpSpPr>
        <p:grpSpPr>
          <a:xfrm>
            <a:off x="7786348" y="2006005"/>
            <a:ext cx="550310" cy="45719"/>
            <a:chOff x="5088875" y="2312652"/>
            <a:chExt cx="861109" cy="54797"/>
          </a:xfrm>
        </p:grpSpPr>
        <p:grpSp>
          <p:nvGrpSpPr>
            <p:cNvPr id="70787" name="グループ化 70786">
              <a:extLst>
                <a:ext uri="{FF2B5EF4-FFF2-40B4-BE49-F238E27FC236}">
                  <a16:creationId xmlns:a16="http://schemas.microsoft.com/office/drawing/2014/main" id="{1A777D49-2AAB-DECC-78AC-0622C6F67DBE}"/>
                </a:ext>
              </a:extLst>
            </p:cNvPr>
            <p:cNvGrpSpPr/>
            <p:nvPr/>
          </p:nvGrpSpPr>
          <p:grpSpPr>
            <a:xfrm>
              <a:off x="5088875" y="2312652"/>
              <a:ext cx="419126" cy="45719"/>
              <a:chOff x="1569323" y="3106506"/>
              <a:chExt cx="957780" cy="117769"/>
            </a:xfrm>
          </p:grpSpPr>
          <p:grpSp>
            <p:nvGrpSpPr>
              <p:cNvPr id="70799" name="グループ化 70798">
                <a:extLst>
                  <a:ext uri="{FF2B5EF4-FFF2-40B4-BE49-F238E27FC236}">
                    <a16:creationId xmlns:a16="http://schemas.microsoft.com/office/drawing/2014/main" id="{BE67B2FA-A735-3BAE-D253-DCE8EA62022C}"/>
                  </a:ext>
                </a:extLst>
              </p:cNvPr>
              <p:cNvGrpSpPr/>
              <p:nvPr/>
            </p:nvGrpSpPr>
            <p:grpSpPr>
              <a:xfrm>
                <a:off x="1684699" y="3106506"/>
                <a:ext cx="743259" cy="114594"/>
                <a:chOff x="139683" y="3326838"/>
                <a:chExt cx="743259" cy="114594"/>
              </a:xfrm>
            </p:grpSpPr>
            <p:sp>
              <p:nvSpPr>
                <p:cNvPr id="70802" name="楕円 70801">
                  <a:extLst>
                    <a:ext uri="{FF2B5EF4-FFF2-40B4-BE49-F238E27FC236}">
                      <a16:creationId xmlns:a16="http://schemas.microsoft.com/office/drawing/2014/main" id="{4341D74E-0B2A-834D-A36F-E930FDE86FC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51E2A231-4D8B-0A39-086E-ED50627FCA1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4" name="楕円 70803">
                  <a:extLst>
                    <a:ext uri="{FF2B5EF4-FFF2-40B4-BE49-F238E27FC236}">
                      <a16:creationId xmlns:a16="http://schemas.microsoft.com/office/drawing/2014/main" id="{0A5CDABC-FA60-FC7D-3576-2D37D93E47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5" name="楕円 70804">
                  <a:extLst>
                    <a:ext uri="{FF2B5EF4-FFF2-40B4-BE49-F238E27FC236}">
                      <a16:creationId xmlns:a16="http://schemas.microsoft.com/office/drawing/2014/main" id="{28E58743-BD35-CF13-6F3D-5D9F2711EAA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4CB5FFCF-4A6E-977C-6FB7-709FD2517B0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435730F8-807F-2DF4-A4E4-FBA2E7D573E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E39D37E7-741A-BE5F-2818-8ED6189A53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0" name="楕円 70799">
                <a:extLst>
                  <a:ext uri="{FF2B5EF4-FFF2-40B4-BE49-F238E27FC236}">
                    <a16:creationId xmlns:a16="http://schemas.microsoft.com/office/drawing/2014/main" id="{CB47E7FD-E68C-72F2-CB82-22EF39FED65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1" name="楕円 70800">
                <a:extLst>
                  <a:ext uri="{FF2B5EF4-FFF2-40B4-BE49-F238E27FC236}">
                    <a16:creationId xmlns:a16="http://schemas.microsoft.com/office/drawing/2014/main" id="{51CA492F-FA10-86F1-2936-E1E55CAD3F3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88" name="グループ化 70787">
              <a:extLst>
                <a:ext uri="{FF2B5EF4-FFF2-40B4-BE49-F238E27FC236}">
                  <a16:creationId xmlns:a16="http://schemas.microsoft.com/office/drawing/2014/main" id="{869A39DA-5C80-80F8-4C0A-8B3622A89FBC}"/>
                </a:ext>
              </a:extLst>
            </p:cNvPr>
            <p:cNvGrpSpPr/>
            <p:nvPr/>
          </p:nvGrpSpPr>
          <p:grpSpPr>
            <a:xfrm>
              <a:off x="5530858" y="2321730"/>
              <a:ext cx="419126" cy="45719"/>
              <a:chOff x="1569323" y="3106506"/>
              <a:chExt cx="957780" cy="117769"/>
            </a:xfrm>
          </p:grpSpPr>
          <p:grpSp>
            <p:nvGrpSpPr>
              <p:cNvPr id="70789" name="グループ化 70788">
                <a:extLst>
                  <a:ext uri="{FF2B5EF4-FFF2-40B4-BE49-F238E27FC236}">
                    <a16:creationId xmlns:a16="http://schemas.microsoft.com/office/drawing/2014/main" id="{887164D9-EBDD-45FD-ACC5-E1B312E9DCA8}"/>
                  </a:ext>
                </a:extLst>
              </p:cNvPr>
              <p:cNvGrpSpPr/>
              <p:nvPr/>
            </p:nvGrpSpPr>
            <p:grpSpPr>
              <a:xfrm>
                <a:off x="1684699" y="3106506"/>
                <a:ext cx="743259" cy="114594"/>
                <a:chOff x="139683" y="3326838"/>
                <a:chExt cx="743259" cy="114594"/>
              </a:xfrm>
            </p:grpSpPr>
            <p:sp>
              <p:nvSpPr>
                <p:cNvPr id="70792" name="楕円 70791">
                  <a:extLst>
                    <a:ext uri="{FF2B5EF4-FFF2-40B4-BE49-F238E27FC236}">
                      <a16:creationId xmlns:a16="http://schemas.microsoft.com/office/drawing/2014/main" id="{9FC9759B-5C66-6376-E3E5-B5779DBFEE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D6B827E8-4A6B-229A-C47E-8726CE2FA8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E2F577E6-FA11-B822-B47E-FACD2DEA9F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FB51D151-EC09-51C0-9E29-E950EF647B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AE5C1F11-9759-CAA3-2E0F-43D6660BB7B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7" name="楕円 70796">
                  <a:extLst>
                    <a:ext uri="{FF2B5EF4-FFF2-40B4-BE49-F238E27FC236}">
                      <a16:creationId xmlns:a16="http://schemas.microsoft.com/office/drawing/2014/main" id="{C888E03A-143D-C210-1327-059941CCF6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93463503-3218-156A-83F6-A842EA7D30D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0" name="楕円 70789">
                <a:extLst>
                  <a:ext uri="{FF2B5EF4-FFF2-40B4-BE49-F238E27FC236}">
                    <a16:creationId xmlns:a16="http://schemas.microsoft.com/office/drawing/2014/main" id="{6FE5051A-C24E-A37F-3588-C913DC68B04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1" name="楕円 70790">
                <a:extLst>
                  <a:ext uri="{FF2B5EF4-FFF2-40B4-BE49-F238E27FC236}">
                    <a16:creationId xmlns:a16="http://schemas.microsoft.com/office/drawing/2014/main" id="{5B5AA8EB-41EB-3F9F-9DBF-7E36A55C6E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9" name="グループ化 70808">
            <a:extLst>
              <a:ext uri="{FF2B5EF4-FFF2-40B4-BE49-F238E27FC236}">
                <a16:creationId xmlns:a16="http://schemas.microsoft.com/office/drawing/2014/main" id="{9B85F493-4C01-9BD8-62A4-187622F03A93}"/>
              </a:ext>
            </a:extLst>
          </p:cNvPr>
          <p:cNvGrpSpPr/>
          <p:nvPr/>
        </p:nvGrpSpPr>
        <p:grpSpPr>
          <a:xfrm>
            <a:off x="7705132" y="2051998"/>
            <a:ext cx="550310" cy="45719"/>
            <a:chOff x="5088875" y="2312652"/>
            <a:chExt cx="861109" cy="54797"/>
          </a:xfrm>
        </p:grpSpPr>
        <p:grpSp>
          <p:nvGrpSpPr>
            <p:cNvPr id="70810" name="グループ化 70809">
              <a:extLst>
                <a:ext uri="{FF2B5EF4-FFF2-40B4-BE49-F238E27FC236}">
                  <a16:creationId xmlns:a16="http://schemas.microsoft.com/office/drawing/2014/main" id="{0FB88E83-8C26-C865-655F-E879E1C1ADB3}"/>
                </a:ext>
              </a:extLst>
            </p:cNvPr>
            <p:cNvGrpSpPr/>
            <p:nvPr/>
          </p:nvGrpSpPr>
          <p:grpSpPr>
            <a:xfrm>
              <a:off x="5088875" y="2312652"/>
              <a:ext cx="419126" cy="45719"/>
              <a:chOff x="1569323" y="3106506"/>
              <a:chExt cx="957780" cy="117769"/>
            </a:xfrm>
          </p:grpSpPr>
          <p:grpSp>
            <p:nvGrpSpPr>
              <p:cNvPr id="70822" name="グループ化 70821">
                <a:extLst>
                  <a:ext uri="{FF2B5EF4-FFF2-40B4-BE49-F238E27FC236}">
                    <a16:creationId xmlns:a16="http://schemas.microsoft.com/office/drawing/2014/main" id="{FDD0FDE4-3E13-BF0C-1DDA-4BDEEB6F47E0}"/>
                  </a:ext>
                </a:extLst>
              </p:cNvPr>
              <p:cNvGrpSpPr/>
              <p:nvPr/>
            </p:nvGrpSpPr>
            <p:grpSpPr>
              <a:xfrm>
                <a:off x="1684699" y="3106506"/>
                <a:ext cx="743259" cy="114594"/>
                <a:chOff x="139683" y="3326838"/>
                <a:chExt cx="743259" cy="114594"/>
              </a:xfrm>
            </p:grpSpPr>
            <p:sp>
              <p:nvSpPr>
                <p:cNvPr id="70825" name="楕円 70824">
                  <a:extLst>
                    <a:ext uri="{FF2B5EF4-FFF2-40B4-BE49-F238E27FC236}">
                      <a16:creationId xmlns:a16="http://schemas.microsoft.com/office/drawing/2014/main" id="{E828D93F-2B03-8F84-6543-05B5EE54B87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4CF62DB1-4069-6033-DDAE-EA6FE490DFA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48DB2086-7B7B-9A67-C46B-214BB646559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866AE30E-9404-5303-E1A5-C92D407EBD0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43235A2-5AB4-9247-0FED-E7744C649D3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8E609FFE-8757-9F25-275E-18D25B111F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87CE4395-7640-63E6-FEC5-BF5F96DC3C4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3" name="楕円 70822">
                <a:extLst>
                  <a:ext uri="{FF2B5EF4-FFF2-40B4-BE49-F238E27FC236}">
                    <a16:creationId xmlns:a16="http://schemas.microsoft.com/office/drawing/2014/main" id="{F20336F7-07AA-4EAA-EF18-69988A31F35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4" name="楕円 70823">
                <a:extLst>
                  <a:ext uri="{FF2B5EF4-FFF2-40B4-BE49-F238E27FC236}">
                    <a16:creationId xmlns:a16="http://schemas.microsoft.com/office/drawing/2014/main" id="{9D3EB466-B489-FFEC-F02A-E38925EDF7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1" name="グループ化 70810">
              <a:extLst>
                <a:ext uri="{FF2B5EF4-FFF2-40B4-BE49-F238E27FC236}">
                  <a16:creationId xmlns:a16="http://schemas.microsoft.com/office/drawing/2014/main" id="{23A34213-299F-5549-1497-CE1645A5C25D}"/>
                </a:ext>
              </a:extLst>
            </p:cNvPr>
            <p:cNvGrpSpPr/>
            <p:nvPr/>
          </p:nvGrpSpPr>
          <p:grpSpPr>
            <a:xfrm>
              <a:off x="5530858" y="2321730"/>
              <a:ext cx="419126" cy="45719"/>
              <a:chOff x="1569323" y="3106506"/>
              <a:chExt cx="957780" cy="117769"/>
            </a:xfrm>
          </p:grpSpPr>
          <p:grpSp>
            <p:nvGrpSpPr>
              <p:cNvPr id="70812" name="グループ化 70811">
                <a:extLst>
                  <a:ext uri="{FF2B5EF4-FFF2-40B4-BE49-F238E27FC236}">
                    <a16:creationId xmlns:a16="http://schemas.microsoft.com/office/drawing/2014/main" id="{C6295C7F-2FCA-218F-BBB2-B4EC8E0E317C}"/>
                  </a:ext>
                </a:extLst>
              </p:cNvPr>
              <p:cNvGrpSpPr/>
              <p:nvPr/>
            </p:nvGrpSpPr>
            <p:grpSpPr>
              <a:xfrm>
                <a:off x="1684699" y="3106506"/>
                <a:ext cx="743259" cy="114594"/>
                <a:chOff x="139683" y="3326838"/>
                <a:chExt cx="743259" cy="114594"/>
              </a:xfrm>
            </p:grpSpPr>
            <p:sp>
              <p:nvSpPr>
                <p:cNvPr id="70815" name="楕円 70814">
                  <a:extLst>
                    <a:ext uri="{FF2B5EF4-FFF2-40B4-BE49-F238E27FC236}">
                      <a16:creationId xmlns:a16="http://schemas.microsoft.com/office/drawing/2014/main" id="{89FBFD79-56A6-1A07-6801-7EA4988AE7E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0D7CD7B1-F9BF-3DF2-E856-910C8C9F189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C810151A-AE5C-0A8C-30F1-22B1B20306D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F86006A7-4886-6075-8EB5-1024F07C9E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1A3877CB-2D1B-5AF6-759E-0B7F8DB035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E3A1BAF7-4ADA-17A5-59B7-DEA3BDE21DB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9B9DF4A8-6AB2-3CA9-B769-1122C6F9A8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3" name="楕円 70812">
                <a:extLst>
                  <a:ext uri="{FF2B5EF4-FFF2-40B4-BE49-F238E27FC236}">
                    <a16:creationId xmlns:a16="http://schemas.microsoft.com/office/drawing/2014/main" id="{C5DD0255-F3F5-053A-2F46-371B80166CA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4" name="楕円 70813">
                <a:extLst>
                  <a:ext uri="{FF2B5EF4-FFF2-40B4-BE49-F238E27FC236}">
                    <a16:creationId xmlns:a16="http://schemas.microsoft.com/office/drawing/2014/main" id="{38D46D17-1FB3-9FE6-17C6-DF122AC9FF3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32" name="グループ化 70831">
            <a:extLst>
              <a:ext uri="{FF2B5EF4-FFF2-40B4-BE49-F238E27FC236}">
                <a16:creationId xmlns:a16="http://schemas.microsoft.com/office/drawing/2014/main" id="{FF446423-500B-9E05-AB8F-331BB96BDDF6}"/>
              </a:ext>
            </a:extLst>
          </p:cNvPr>
          <p:cNvGrpSpPr/>
          <p:nvPr/>
        </p:nvGrpSpPr>
        <p:grpSpPr>
          <a:xfrm>
            <a:off x="7938667" y="2034142"/>
            <a:ext cx="550310" cy="45719"/>
            <a:chOff x="5088875" y="2312652"/>
            <a:chExt cx="861109" cy="54797"/>
          </a:xfrm>
        </p:grpSpPr>
        <p:grpSp>
          <p:nvGrpSpPr>
            <p:cNvPr id="70833" name="グループ化 70832">
              <a:extLst>
                <a:ext uri="{FF2B5EF4-FFF2-40B4-BE49-F238E27FC236}">
                  <a16:creationId xmlns:a16="http://schemas.microsoft.com/office/drawing/2014/main" id="{603A3F15-A92A-8E53-3BE4-DD7D098CB2E0}"/>
                </a:ext>
              </a:extLst>
            </p:cNvPr>
            <p:cNvGrpSpPr/>
            <p:nvPr/>
          </p:nvGrpSpPr>
          <p:grpSpPr>
            <a:xfrm>
              <a:off x="5088875" y="2312652"/>
              <a:ext cx="419126" cy="45719"/>
              <a:chOff x="1569323" y="3106506"/>
              <a:chExt cx="957780" cy="117769"/>
            </a:xfrm>
          </p:grpSpPr>
          <p:grpSp>
            <p:nvGrpSpPr>
              <p:cNvPr id="70845" name="グループ化 70844">
                <a:extLst>
                  <a:ext uri="{FF2B5EF4-FFF2-40B4-BE49-F238E27FC236}">
                    <a16:creationId xmlns:a16="http://schemas.microsoft.com/office/drawing/2014/main" id="{779D3317-A3AB-6110-91B9-330BD9698287}"/>
                  </a:ext>
                </a:extLst>
              </p:cNvPr>
              <p:cNvGrpSpPr/>
              <p:nvPr/>
            </p:nvGrpSpPr>
            <p:grpSpPr>
              <a:xfrm>
                <a:off x="1684699" y="3106506"/>
                <a:ext cx="743259" cy="114594"/>
                <a:chOff x="139683" y="3326838"/>
                <a:chExt cx="743259" cy="114594"/>
              </a:xfrm>
            </p:grpSpPr>
            <p:sp>
              <p:nvSpPr>
                <p:cNvPr id="70848" name="楕円 70847">
                  <a:extLst>
                    <a:ext uri="{FF2B5EF4-FFF2-40B4-BE49-F238E27FC236}">
                      <a16:creationId xmlns:a16="http://schemas.microsoft.com/office/drawing/2014/main" id="{ACEFCEDA-A92D-F4BC-8F5F-9EAA89D3DE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ECCD3DDC-0BDC-1F8C-A830-68D955E860A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4CAD8B54-BCDD-9371-768D-4AF44F9192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952FB2E5-D5B5-E012-B72A-2CCE7AD4997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8564D621-15BE-A30D-9B36-4E5FDE6F40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14BFA614-EF59-F5D9-6DE5-F431710FDB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081355F6-B722-FD12-CB83-C40CB73CBFF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5B86B3AE-17D8-544D-ED84-241A8D300AD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8C618ABD-805B-A90B-A979-E84D558CE3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20F20E8-C8C5-A5F4-11BB-CDC0CEED3D25}"/>
                </a:ext>
              </a:extLst>
            </p:cNvPr>
            <p:cNvGrpSpPr/>
            <p:nvPr/>
          </p:nvGrpSpPr>
          <p:grpSpPr>
            <a:xfrm>
              <a:off x="5530858" y="2321730"/>
              <a:ext cx="419126" cy="45719"/>
              <a:chOff x="1569323" y="3106506"/>
              <a:chExt cx="957780" cy="117769"/>
            </a:xfrm>
          </p:grpSpPr>
          <p:grpSp>
            <p:nvGrpSpPr>
              <p:cNvPr id="70835" name="グループ化 70834">
                <a:extLst>
                  <a:ext uri="{FF2B5EF4-FFF2-40B4-BE49-F238E27FC236}">
                    <a16:creationId xmlns:a16="http://schemas.microsoft.com/office/drawing/2014/main" id="{3A9B4E52-B49E-A78E-1A5F-DC38EBF9526B}"/>
                  </a:ext>
                </a:extLst>
              </p:cNvPr>
              <p:cNvGrpSpPr/>
              <p:nvPr/>
            </p:nvGrpSpPr>
            <p:grpSpPr>
              <a:xfrm>
                <a:off x="1684699" y="3106506"/>
                <a:ext cx="743259" cy="114594"/>
                <a:chOff x="139683" y="3326838"/>
                <a:chExt cx="743259" cy="114594"/>
              </a:xfrm>
            </p:grpSpPr>
            <p:sp>
              <p:nvSpPr>
                <p:cNvPr id="70838" name="楕円 70837">
                  <a:extLst>
                    <a:ext uri="{FF2B5EF4-FFF2-40B4-BE49-F238E27FC236}">
                      <a16:creationId xmlns:a16="http://schemas.microsoft.com/office/drawing/2014/main" id="{F38CCE33-C021-6A48-965D-960352B548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331E870-3093-DE3D-736D-2D8901B3E98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A8F88155-5B4A-5083-B730-E580936ADE1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1709B063-7EA9-1186-79D0-EEDD529532A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935F7F1D-062D-61A9-AF05-47C7C9E0C0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F5A60F75-6807-446D-7E47-2FA4D615ABA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BB34812A-55A7-94C5-4C5F-2CC5C873692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6" name="楕円 70835">
                <a:extLst>
                  <a:ext uri="{FF2B5EF4-FFF2-40B4-BE49-F238E27FC236}">
                    <a16:creationId xmlns:a16="http://schemas.microsoft.com/office/drawing/2014/main" id="{593F9563-B142-072E-D6A1-1C854B6DF54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A5AB149A-343B-C1A6-A6FC-C0A44593B4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55" name="グループ化 70854">
            <a:extLst>
              <a:ext uri="{FF2B5EF4-FFF2-40B4-BE49-F238E27FC236}">
                <a16:creationId xmlns:a16="http://schemas.microsoft.com/office/drawing/2014/main" id="{F3BE298A-358A-5AD3-4A00-8C65F09118F1}"/>
              </a:ext>
            </a:extLst>
          </p:cNvPr>
          <p:cNvGrpSpPr/>
          <p:nvPr/>
        </p:nvGrpSpPr>
        <p:grpSpPr>
          <a:xfrm>
            <a:off x="7778944" y="2125473"/>
            <a:ext cx="550310" cy="45719"/>
            <a:chOff x="5088875" y="2312652"/>
            <a:chExt cx="861109" cy="54797"/>
          </a:xfrm>
        </p:grpSpPr>
        <p:grpSp>
          <p:nvGrpSpPr>
            <p:cNvPr id="70856" name="グループ化 70855">
              <a:extLst>
                <a:ext uri="{FF2B5EF4-FFF2-40B4-BE49-F238E27FC236}">
                  <a16:creationId xmlns:a16="http://schemas.microsoft.com/office/drawing/2014/main" id="{ECBF6C82-E33A-D67C-E80C-5B4928AC33C0}"/>
                </a:ext>
              </a:extLst>
            </p:cNvPr>
            <p:cNvGrpSpPr/>
            <p:nvPr/>
          </p:nvGrpSpPr>
          <p:grpSpPr>
            <a:xfrm>
              <a:off x="5088875" y="2312652"/>
              <a:ext cx="419126" cy="45719"/>
              <a:chOff x="1569323" y="3106506"/>
              <a:chExt cx="957780" cy="117769"/>
            </a:xfrm>
          </p:grpSpPr>
          <p:grpSp>
            <p:nvGrpSpPr>
              <p:cNvPr id="70868" name="グループ化 70867">
                <a:extLst>
                  <a:ext uri="{FF2B5EF4-FFF2-40B4-BE49-F238E27FC236}">
                    <a16:creationId xmlns:a16="http://schemas.microsoft.com/office/drawing/2014/main" id="{E1077904-66DB-A363-4FDF-6EE70654FCBB}"/>
                  </a:ext>
                </a:extLst>
              </p:cNvPr>
              <p:cNvGrpSpPr/>
              <p:nvPr/>
            </p:nvGrpSpPr>
            <p:grpSpPr>
              <a:xfrm>
                <a:off x="1684699" y="3106506"/>
                <a:ext cx="743259" cy="114594"/>
                <a:chOff x="139683" y="3326838"/>
                <a:chExt cx="743259" cy="114594"/>
              </a:xfrm>
            </p:grpSpPr>
            <p:sp>
              <p:nvSpPr>
                <p:cNvPr id="70871" name="楕円 70870">
                  <a:extLst>
                    <a:ext uri="{FF2B5EF4-FFF2-40B4-BE49-F238E27FC236}">
                      <a16:creationId xmlns:a16="http://schemas.microsoft.com/office/drawing/2014/main" id="{AAAF5A50-4D7C-B73A-1FE7-04030972F05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6835A2C2-C006-94ED-9199-B57E8ED7700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054067AF-59FE-504E-A6B6-86253C02A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4" name="楕円 70873">
                  <a:extLst>
                    <a:ext uri="{FF2B5EF4-FFF2-40B4-BE49-F238E27FC236}">
                      <a16:creationId xmlns:a16="http://schemas.microsoft.com/office/drawing/2014/main" id="{4F8D91A3-393B-63C4-6595-B7F028A7906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DE406035-C363-EB7E-8D58-B4CC160C432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51E0AFC9-C5C8-5210-E47D-6E0CCC9ECE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39356B06-35AC-247A-EEED-065175D8322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9" name="楕円 70868">
                <a:extLst>
                  <a:ext uri="{FF2B5EF4-FFF2-40B4-BE49-F238E27FC236}">
                    <a16:creationId xmlns:a16="http://schemas.microsoft.com/office/drawing/2014/main" id="{F8A5E33D-E100-612F-070E-8C605B90C5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EC532AD1-FD64-F66F-EA89-A26B081D2D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57" name="グループ化 70856">
              <a:extLst>
                <a:ext uri="{FF2B5EF4-FFF2-40B4-BE49-F238E27FC236}">
                  <a16:creationId xmlns:a16="http://schemas.microsoft.com/office/drawing/2014/main" id="{1870F89B-33ED-25E2-24C2-7B469F1E2A30}"/>
                </a:ext>
              </a:extLst>
            </p:cNvPr>
            <p:cNvGrpSpPr/>
            <p:nvPr/>
          </p:nvGrpSpPr>
          <p:grpSpPr>
            <a:xfrm>
              <a:off x="5530858" y="2321730"/>
              <a:ext cx="419126" cy="45719"/>
              <a:chOff x="1569323" y="3106506"/>
              <a:chExt cx="957780" cy="117769"/>
            </a:xfrm>
          </p:grpSpPr>
          <p:grpSp>
            <p:nvGrpSpPr>
              <p:cNvPr id="70858" name="グループ化 70857">
                <a:extLst>
                  <a:ext uri="{FF2B5EF4-FFF2-40B4-BE49-F238E27FC236}">
                    <a16:creationId xmlns:a16="http://schemas.microsoft.com/office/drawing/2014/main" id="{05B64ED9-1B47-E8DA-DC38-A166F02EF8CB}"/>
                  </a:ext>
                </a:extLst>
              </p:cNvPr>
              <p:cNvGrpSpPr/>
              <p:nvPr/>
            </p:nvGrpSpPr>
            <p:grpSpPr>
              <a:xfrm>
                <a:off x="1684699" y="3106506"/>
                <a:ext cx="743259" cy="114594"/>
                <a:chOff x="139683" y="3326838"/>
                <a:chExt cx="743259" cy="114594"/>
              </a:xfrm>
            </p:grpSpPr>
            <p:sp>
              <p:nvSpPr>
                <p:cNvPr id="70861" name="楕円 70860">
                  <a:extLst>
                    <a:ext uri="{FF2B5EF4-FFF2-40B4-BE49-F238E27FC236}">
                      <a16:creationId xmlns:a16="http://schemas.microsoft.com/office/drawing/2014/main" id="{84E3ED54-9682-4AFB-4348-86B52486E1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C80ADD9B-2783-C358-3941-CA49E7840F3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B28BAB82-9B9C-928E-4B61-949DBA24268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4BE09275-2B6C-0F49-F63A-175075D79BB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5C70183D-4BE1-28DD-8E91-26A3EB219F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D70CD298-4ABE-775A-B87A-6EEC41F1DC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C1C6554B-1E93-1DC9-96DB-1E4725D8C11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3768B2E-E1CA-C332-DD92-11FC384701F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7918B767-6BB5-3D83-9FF9-60FBA978810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78" name="グループ化 70877">
            <a:extLst>
              <a:ext uri="{FF2B5EF4-FFF2-40B4-BE49-F238E27FC236}">
                <a16:creationId xmlns:a16="http://schemas.microsoft.com/office/drawing/2014/main" id="{8C494DD2-7E20-45A7-6784-AD8AFC208B15}"/>
              </a:ext>
            </a:extLst>
          </p:cNvPr>
          <p:cNvGrpSpPr/>
          <p:nvPr/>
        </p:nvGrpSpPr>
        <p:grpSpPr>
          <a:xfrm>
            <a:off x="7817638" y="2164264"/>
            <a:ext cx="550310" cy="45719"/>
            <a:chOff x="5088875" y="2312652"/>
            <a:chExt cx="861109" cy="54797"/>
          </a:xfrm>
        </p:grpSpPr>
        <p:grpSp>
          <p:nvGrpSpPr>
            <p:cNvPr id="70879" name="グループ化 70878">
              <a:extLst>
                <a:ext uri="{FF2B5EF4-FFF2-40B4-BE49-F238E27FC236}">
                  <a16:creationId xmlns:a16="http://schemas.microsoft.com/office/drawing/2014/main" id="{31123E92-54B5-B179-6086-FDC96D1BC03D}"/>
                </a:ext>
              </a:extLst>
            </p:cNvPr>
            <p:cNvGrpSpPr/>
            <p:nvPr/>
          </p:nvGrpSpPr>
          <p:grpSpPr>
            <a:xfrm>
              <a:off x="5088875" y="2312652"/>
              <a:ext cx="419126" cy="45719"/>
              <a:chOff x="1569323" y="3106506"/>
              <a:chExt cx="957780" cy="117769"/>
            </a:xfrm>
          </p:grpSpPr>
          <p:grpSp>
            <p:nvGrpSpPr>
              <p:cNvPr id="70891" name="グループ化 70890">
                <a:extLst>
                  <a:ext uri="{FF2B5EF4-FFF2-40B4-BE49-F238E27FC236}">
                    <a16:creationId xmlns:a16="http://schemas.microsoft.com/office/drawing/2014/main" id="{95F1E60F-8BC1-7F2E-9823-563BB9F8E81E}"/>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428B1BA5-3138-D3B1-09FD-CA9D6F7389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42E7250D-FBBF-8172-DD07-2CEA9DC3EC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C5AE9756-6E08-1284-8365-FCD72D91E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EE91AB61-DBC4-54B9-5DF3-5968DFB43BC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C886F431-2FDA-0DA8-0FD6-140A1AE228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DCDB22CB-79EF-F577-DEB8-79ED74FFEEA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FB746CFE-7213-8EC2-C88F-A474F969F8A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78466A34-7F44-F7FA-7E44-3F137218B6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AC988CE9-48BE-0F93-CCDE-ABAA4B4EA3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80" name="グループ化 70879">
              <a:extLst>
                <a:ext uri="{FF2B5EF4-FFF2-40B4-BE49-F238E27FC236}">
                  <a16:creationId xmlns:a16="http://schemas.microsoft.com/office/drawing/2014/main" id="{A1843E9F-01ED-E6B1-36D3-6DB27391E99B}"/>
                </a:ext>
              </a:extLst>
            </p:cNvPr>
            <p:cNvGrpSpPr/>
            <p:nvPr/>
          </p:nvGrpSpPr>
          <p:grpSpPr>
            <a:xfrm>
              <a:off x="5530858" y="2321730"/>
              <a:ext cx="419126" cy="45719"/>
              <a:chOff x="1569323" y="3106506"/>
              <a:chExt cx="957780" cy="117769"/>
            </a:xfrm>
          </p:grpSpPr>
          <p:grpSp>
            <p:nvGrpSpPr>
              <p:cNvPr id="70881" name="グループ化 70880">
                <a:extLst>
                  <a:ext uri="{FF2B5EF4-FFF2-40B4-BE49-F238E27FC236}">
                    <a16:creationId xmlns:a16="http://schemas.microsoft.com/office/drawing/2014/main" id="{C729DED8-B44E-2586-BE05-BF961F22A696}"/>
                  </a:ext>
                </a:extLst>
              </p:cNvPr>
              <p:cNvGrpSpPr/>
              <p:nvPr/>
            </p:nvGrpSpPr>
            <p:grpSpPr>
              <a:xfrm>
                <a:off x="1684699" y="3106506"/>
                <a:ext cx="743259" cy="114594"/>
                <a:chOff x="139683" y="3326838"/>
                <a:chExt cx="743259" cy="114594"/>
              </a:xfrm>
            </p:grpSpPr>
            <p:sp>
              <p:nvSpPr>
                <p:cNvPr id="70884" name="楕円 70883">
                  <a:extLst>
                    <a:ext uri="{FF2B5EF4-FFF2-40B4-BE49-F238E27FC236}">
                      <a16:creationId xmlns:a16="http://schemas.microsoft.com/office/drawing/2014/main" id="{6980B682-77B4-B8E6-B71B-2FEF689EB9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BD20970B-7622-4EB5-9A14-11DE3BE43CC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E247FA14-2D4A-88A8-FE0D-14395067748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994B4620-5480-C274-0FFD-1B5E10F1E11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4FC502E5-2E72-4F2A-40BB-3D9E5287CDE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9" name="楕円 70888">
                  <a:extLst>
                    <a:ext uri="{FF2B5EF4-FFF2-40B4-BE49-F238E27FC236}">
                      <a16:creationId xmlns:a16="http://schemas.microsoft.com/office/drawing/2014/main" id="{57652702-F217-5485-E2D5-3E89AFAFE7A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A968C3FE-BA6B-7300-76ED-7E3813FD66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2" name="楕円 70881">
                <a:extLst>
                  <a:ext uri="{FF2B5EF4-FFF2-40B4-BE49-F238E27FC236}">
                    <a16:creationId xmlns:a16="http://schemas.microsoft.com/office/drawing/2014/main" id="{18934C0F-8296-3323-9A94-8183912A992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3" name="楕円 70882">
                <a:extLst>
                  <a:ext uri="{FF2B5EF4-FFF2-40B4-BE49-F238E27FC236}">
                    <a16:creationId xmlns:a16="http://schemas.microsoft.com/office/drawing/2014/main" id="{25E0DE1A-26FA-714C-2F5D-EBBA8B8A4B1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01" name="グループ化 70900">
            <a:extLst>
              <a:ext uri="{FF2B5EF4-FFF2-40B4-BE49-F238E27FC236}">
                <a16:creationId xmlns:a16="http://schemas.microsoft.com/office/drawing/2014/main" id="{E940549B-ECBD-DC30-9FF4-AF64B0A43092}"/>
              </a:ext>
            </a:extLst>
          </p:cNvPr>
          <p:cNvGrpSpPr/>
          <p:nvPr/>
        </p:nvGrpSpPr>
        <p:grpSpPr>
          <a:xfrm>
            <a:off x="7891738" y="2087643"/>
            <a:ext cx="550310" cy="45719"/>
            <a:chOff x="5088875" y="2312652"/>
            <a:chExt cx="861109" cy="54797"/>
          </a:xfrm>
        </p:grpSpPr>
        <p:grpSp>
          <p:nvGrpSpPr>
            <p:cNvPr id="70902" name="グループ化 70901">
              <a:extLst>
                <a:ext uri="{FF2B5EF4-FFF2-40B4-BE49-F238E27FC236}">
                  <a16:creationId xmlns:a16="http://schemas.microsoft.com/office/drawing/2014/main" id="{8D8F6C5E-2670-DD0C-1E56-9597B423C25A}"/>
                </a:ext>
              </a:extLst>
            </p:cNvPr>
            <p:cNvGrpSpPr/>
            <p:nvPr/>
          </p:nvGrpSpPr>
          <p:grpSpPr>
            <a:xfrm>
              <a:off x="5088875" y="2312652"/>
              <a:ext cx="419126" cy="45719"/>
              <a:chOff x="1569323" y="3106506"/>
              <a:chExt cx="957780" cy="117769"/>
            </a:xfrm>
          </p:grpSpPr>
          <p:grpSp>
            <p:nvGrpSpPr>
              <p:cNvPr id="70914" name="グループ化 70913">
                <a:extLst>
                  <a:ext uri="{FF2B5EF4-FFF2-40B4-BE49-F238E27FC236}">
                    <a16:creationId xmlns:a16="http://schemas.microsoft.com/office/drawing/2014/main" id="{C3EF99E4-7E9F-146B-6AFE-1877EA67D9F3}"/>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664CDF8E-9DEA-7F9C-B6BE-8AE4BE5F28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072741C5-F088-2E43-77C2-D004D6673E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C524D870-5559-74AE-E96E-7A2517B965F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681557CC-C5B9-E632-0FD6-FFD5AF0E93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227988B4-3AAC-8B4D-0E61-1B8D3182B33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EA25B83D-0D5E-909F-1D4C-36FBA0A6F53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59AEF5C4-F965-84C0-0035-D4096B3D49D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BD501C53-1E13-34E1-9A38-EE70127572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B056FCA5-E0E6-F54F-7111-B549F1ED0E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3" name="グループ化 70902">
              <a:extLst>
                <a:ext uri="{FF2B5EF4-FFF2-40B4-BE49-F238E27FC236}">
                  <a16:creationId xmlns:a16="http://schemas.microsoft.com/office/drawing/2014/main" id="{B41F73E8-E717-DFAA-4A1A-681082F3A99C}"/>
                </a:ext>
              </a:extLst>
            </p:cNvPr>
            <p:cNvGrpSpPr/>
            <p:nvPr/>
          </p:nvGrpSpPr>
          <p:grpSpPr>
            <a:xfrm>
              <a:off x="5530858" y="2321730"/>
              <a:ext cx="419126" cy="45719"/>
              <a:chOff x="1569323" y="3106506"/>
              <a:chExt cx="957780" cy="117769"/>
            </a:xfrm>
          </p:grpSpPr>
          <p:grpSp>
            <p:nvGrpSpPr>
              <p:cNvPr id="70904" name="グループ化 70903">
                <a:extLst>
                  <a:ext uri="{FF2B5EF4-FFF2-40B4-BE49-F238E27FC236}">
                    <a16:creationId xmlns:a16="http://schemas.microsoft.com/office/drawing/2014/main" id="{7945944A-43E5-669B-FCC6-D9E9A45B058D}"/>
                  </a:ext>
                </a:extLst>
              </p:cNvPr>
              <p:cNvGrpSpPr/>
              <p:nvPr/>
            </p:nvGrpSpPr>
            <p:grpSpPr>
              <a:xfrm>
                <a:off x="1684699" y="3106506"/>
                <a:ext cx="743259" cy="114594"/>
                <a:chOff x="139683" y="3326838"/>
                <a:chExt cx="743259" cy="114594"/>
              </a:xfrm>
            </p:grpSpPr>
            <p:sp>
              <p:nvSpPr>
                <p:cNvPr id="70907" name="楕円 70906">
                  <a:extLst>
                    <a:ext uri="{FF2B5EF4-FFF2-40B4-BE49-F238E27FC236}">
                      <a16:creationId xmlns:a16="http://schemas.microsoft.com/office/drawing/2014/main" id="{E2559FE9-2868-20E3-7242-AF55C22DDE7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C71BD4DD-7113-7C4C-979E-43997DE234D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882DE710-6D5C-ED10-9D03-12CFC91F2E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FBA1DBA1-AF56-AA53-455A-8F5F68B150C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FF4E2547-422A-43DA-F7D1-452CCD62542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FFB0F141-753F-5239-0C97-9B974C0C6D0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62181FC6-1EB0-12E4-C7E8-6A1364E107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5" name="楕円 70904">
                <a:extLst>
                  <a:ext uri="{FF2B5EF4-FFF2-40B4-BE49-F238E27FC236}">
                    <a16:creationId xmlns:a16="http://schemas.microsoft.com/office/drawing/2014/main" id="{F6419580-A38D-0AC6-9453-AE7333E2F74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5DF4D5F6-0ADB-902B-2352-E5A09D07E70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24" name="グループ化 70923">
            <a:extLst>
              <a:ext uri="{FF2B5EF4-FFF2-40B4-BE49-F238E27FC236}">
                <a16:creationId xmlns:a16="http://schemas.microsoft.com/office/drawing/2014/main" id="{21DF0552-87A2-BB48-A795-21D06B3B8A29}"/>
              </a:ext>
            </a:extLst>
          </p:cNvPr>
          <p:cNvGrpSpPr/>
          <p:nvPr/>
        </p:nvGrpSpPr>
        <p:grpSpPr>
          <a:xfrm>
            <a:off x="7810997" y="2205640"/>
            <a:ext cx="550310" cy="45719"/>
            <a:chOff x="5088875" y="2312652"/>
            <a:chExt cx="861109" cy="54797"/>
          </a:xfrm>
        </p:grpSpPr>
        <p:grpSp>
          <p:nvGrpSpPr>
            <p:cNvPr id="70925" name="グループ化 70924">
              <a:extLst>
                <a:ext uri="{FF2B5EF4-FFF2-40B4-BE49-F238E27FC236}">
                  <a16:creationId xmlns:a16="http://schemas.microsoft.com/office/drawing/2014/main" id="{BB790173-C81C-3D3C-09EB-72EB4BC55DC2}"/>
                </a:ext>
              </a:extLst>
            </p:cNvPr>
            <p:cNvGrpSpPr/>
            <p:nvPr/>
          </p:nvGrpSpPr>
          <p:grpSpPr>
            <a:xfrm>
              <a:off x="5088875" y="2312652"/>
              <a:ext cx="419126" cy="45719"/>
              <a:chOff x="1569323" y="3106506"/>
              <a:chExt cx="957780" cy="117769"/>
            </a:xfrm>
          </p:grpSpPr>
          <p:grpSp>
            <p:nvGrpSpPr>
              <p:cNvPr id="70937" name="グループ化 70936">
                <a:extLst>
                  <a:ext uri="{FF2B5EF4-FFF2-40B4-BE49-F238E27FC236}">
                    <a16:creationId xmlns:a16="http://schemas.microsoft.com/office/drawing/2014/main" id="{F4F35A4B-6795-383E-47E0-23F3CE2C3DF4}"/>
                  </a:ext>
                </a:extLst>
              </p:cNvPr>
              <p:cNvGrpSpPr/>
              <p:nvPr/>
            </p:nvGrpSpPr>
            <p:grpSpPr>
              <a:xfrm>
                <a:off x="1684699" y="3106506"/>
                <a:ext cx="743259" cy="114594"/>
                <a:chOff x="139683" y="3326838"/>
                <a:chExt cx="743259" cy="114594"/>
              </a:xfrm>
            </p:grpSpPr>
            <p:sp>
              <p:nvSpPr>
                <p:cNvPr id="70940" name="楕円 70939">
                  <a:extLst>
                    <a:ext uri="{FF2B5EF4-FFF2-40B4-BE49-F238E27FC236}">
                      <a16:creationId xmlns:a16="http://schemas.microsoft.com/office/drawing/2014/main" id="{99A9B722-4B6E-45F9-C4FE-DAFD77C4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E3548161-1421-FCAF-D55A-2266F79A5A4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2" name="楕円 70941">
                  <a:extLst>
                    <a:ext uri="{FF2B5EF4-FFF2-40B4-BE49-F238E27FC236}">
                      <a16:creationId xmlns:a16="http://schemas.microsoft.com/office/drawing/2014/main" id="{F6A2A513-76B8-4031-64B5-723EF99A4A7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3" name="楕円 70942">
                  <a:extLst>
                    <a:ext uri="{FF2B5EF4-FFF2-40B4-BE49-F238E27FC236}">
                      <a16:creationId xmlns:a16="http://schemas.microsoft.com/office/drawing/2014/main" id="{5FAFE046-D8E0-FEED-DAF6-80C7F26001E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5254ED72-6628-2BA6-7F88-94B4BE9C6BD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5" name="楕円 70944">
                  <a:extLst>
                    <a:ext uri="{FF2B5EF4-FFF2-40B4-BE49-F238E27FC236}">
                      <a16:creationId xmlns:a16="http://schemas.microsoft.com/office/drawing/2014/main" id="{C9F46317-CC16-74B2-92D2-D6DA1210C8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B890CEB-4936-4BD8-7A14-03A262A0037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8" name="楕円 70937">
                <a:extLst>
                  <a:ext uri="{FF2B5EF4-FFF2-40B4-BE49-F238E27FC236}">
                    <a16:creationId xmlns:a16="http://schemas.microsoft.com/office/drawing/2014/main" id="{261B7247-BED2-8E15-23FB-16FC818A72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9" name="楕円 70938">
                <a:extLst>
                  <a:ext uri="{FF2B5EF4-FFF2-40B4-BE49-F238E27FC236}">
                    <a16:creationId xmlns:a16="http://schemas.microsoft.com/office/drawing/2014/main" id="{43C1B647-C8B0-8D95-2739-1DFB9CA682D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FAEFD4E5-D2BE-36B4-C8D1-ABA73014452B}"/>
                </a:ext>
              </a:extLst>
            </p:cNvPr>
            <p:cNvGrpSpPr/>
            <p:nvPr/>
          </p:nvGrpSpPr>
          <p:grpSpPr>
            <a:xfrm>
              <a:off x="5530858" y="2321730"/>
              <a:ext cx="419126" cy="45719"/>
              <a:chOff x="1569323" y="3106506"/>
              <a:chExt cx="957780" cy="117769"/>
            </a:xfrm>
          </p:grpSpPr>
          <p:grpSp>
            <p:nvGrpSpPr>
              <p:cNvPr id="70927" name="グループ化 70926">
                <a:extLst>
                  <a:ext uri="{FF2B5EF4-FFF2-40B4-BE49-F238E27FC236}">
                    <a16:creationId xmlns:a16="http://schemas.microsoft.com/office/drawing/2014/main" id="{8FF5172C-B154-4EA5-FCAA-212CD99A9113}"/>
                  </a:ext>
                </a:extLst>
              </p:cNvPr>
              <p:cNvGrpSpPr/>
              <p:nvPr/>
            </p:nvGrpSpPr>
            <p:grpSpPr>
              <a:xfrm>
                <a:off x="1684699" y="3106506"/>
                <a:ext cx="743259" cy="114594"/>
                <a:chOff x="139683" y="3326838"/>
                <a:chExt cx="743259" cy="114594"/>
              </a:xfrm>
            </p:grpSpPr>
            <p:sp>
              <p:nvSpPr>
                <p:cNvPr id="70930" name="楕円 70929">
                  <a:extLst>
                    <a:ext uri="{FF2B5EF4-FFF2-40B4-BE49-F238E27FC236}">
                      <a16:creationId xmlns:a16="http://schemas.microsoft.com/office/drawing/2014/main" id="{D54F9EFE-8FFF-11AE-22DE-7477F2CD03B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E07D9B62-A6AB-B475-70FB-E95100130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2FD80352-FEAA-DC91-684F-0469E527C3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49B3107-CC57-48A3-286F-DE68E0A308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44C787BD-41D0-F6E0-35CB-CC0C6F4573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526A5141-AA55-A9D1-3083-6BF4210DBA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8A4DBFE-9599-62FF-FC63-EC39DD2D343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8" name="楕円 70927">
                <a:extLst>
                  <a:ext uri="{FF2B5EF4-FFF2-40B4-BE49-F238E27FC236}">
                    <a16:creationId xmlns:a16="http://schemas.microsoft.com/office/drawing/2014/main" id="{E59BCA4D-B1C7-7F77-E040-2F917585F90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9" name="楕円 70928">
                <a:extLst>
                  <a:ext uri="{FF2B5EF4-FFF2-40B4-BE49-F238E27FC236}">
                    <a16:creationId xmlns:a16="http://schemas.microsoft.com/office/drawing/2014/main" id="{1CC753D7-5094-FA49-C7BE-752182D2E11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47" name="グループ化 70946">
            <a:extLst>
              <a:ext uri="{FF2B5EF4-FFF2-40B4-BE49-F238E27FC236}">
                <a16:creationId xmlns:a16="http://schemas.microsoft.com/office/drawing/2014/main" id="{9636F26F-1396-1F9E-6109-94DFA957C59F}"/>
              </a:ext>
            </a:extLst>
          </p:cNvPr>
          <p:cNvGrpSpPr/>
          <p:nvPr/>
        </p:nvGrpSpPr>
        <p:grpSpPr>
          <a:xfrm>
            <a:off x="7861263" y="2249251"/>
            <a:ext cx="496534" cy="45719"/>
            <a:chOff x="5088875" y="2312652"/>
            <a:chExt cx="861109" cy="54797"/>
          </a:xfrm>
        </p:grpSpPr>
        <p:grpSp>
          <p:nvGrpSpPr>
            <p:cNvPr id="70948" name="グループ化 70947">
              <a:extLst>
                <a:ext uri="{FF2B5EF4-FFF2-40B4-BE49-F238E27FC236}">
                  <a16:creationId xmlns:a16="http://schemas.microsoft.com/office/drawing/2014/main" id="{2EBA4CF6-A089-5587-F65B-9D152DB9A186}"/>
                </a:ext>
              </a:extLst>
            </p:cNvPr>
            <p:cNvGrpSpPr/>
            <p:nvPr/>
          </p:nvGrpSpPr>
          <p:grpSpPr>
            <a:xfrm>
              <a:off x="5088875" y="2312652"/>
              <a:ext cx="419126" cy="45719"/>
              <a:chOff x="1569323" y="3106506"/>
              <a:chExt cx="957780" cy="117769"/>
            </a:xfrm>
          </p:grpSpPr>
          <p:grpSp>
            <p:nvGrpSpPr>
              <p:cNvPr id="70960" name="グループ化 70959">
                <a:extLst>
                  <a:ext uri="{FF2B5EF4-FFF2-40B4-BE49-F238E27FC236}">
                    <a16:creationId xmlns:a16="http://schemas.microsoft.com/office/drawing/2014/main" id="{7E207B0E-C567-79FE-02EB-539DD2B110C3}"/>
                  </a:ext>
                </a:extLst>
              </p:cNvPr>
              <p:cNvGrpSpPr/>
              <p:nvPr/>
            </p:nvGrpSpPr>
            <p:grpSpPr>
              <a:xfrm>
                <a:off x="1684699" y="3106506"/>
                <a:ext cx="743259" cy="114594"/>
                <a:chOff x="139683" y="3326838"/>
                <a:chExt cx="743259" cy="114594"/>
              </a:xfrm>
            </p:grpSpPr>
            <p:sp>
              <p:nvSpPr>
                <p:cNvPr id="70963" name="楕円 70962">
                  <a:extLst>
                    <a:ext uri="{FF2B5EF4-FFF2-40B4-BE49-F238E27FC236}">
                      <a16:creationId xmlns:a16="http://schemas.microsoft.com/office/drawing/2014/main" id="{56B90127-8BA4-9A1A-8E4C-DB571E99195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BE470DD3-EC28-B486-30E2-1BA3263A4E2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5" name="楕円 70964">
                  <a:extLst>
                    <a:ext uri="{FF2B5EF4-FFF2-40B4-BE49-F238E27FC236}">
                      <a16:creationId xmlns:a16="http://schemas.microsoft.com/office/drawing/2014/main" id="{BEEA4156-4847-E4A9-7606-B01A739BF4D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6" name="楕円 70965">
                  <a:extLst>
                    <a:ext uri="{FF2B5EF4-FFF2-40B4-BE49-F238E27FC236}">
                      <a16:creationId xmlns:a16="http://schemas.microsoft.com/office/drawing/2014/main" id="{FDDC9DD1-1D8F-98AF-723B-57DABABE2EB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FD5B56ED-6911-E820-E206-D5DA3182779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8" name="楕円 70967">
                  <a:extLst>
                    <a:ext uri="{FF2B5EF4-FFF2-40B4-BE49-F238E27FC236}">
                      <a16:creationId xmlns:a16="http://schemas.microsoft.com/office/drawing/2014/main" id="{24B0F822-BC32-0945-CEC2-BCE4AA0CCE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52DD88A4-0A86-5C34-8715-D74A4079F39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1" name="楕円 70960">
                <a:extLst>
                  <a:ext uri="{FF2B5EF4-FFF2-40B4-BE49-F238E27FC236}">
                    <a16:creationId xmlns:a16="http://schemas.microsoft.com/office/drawing/2014/main" id="{9A6EB552-9C77-25C8-7CFB-868199EB7B9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2" name="楕円 70961">
                <a:extLst>
                  <a:ext uri="{FF2B5EF4-FFF2-40B4-BE49-F238E27FC236}">
                    <a16:creationId xmlns:a16="http://schemas.microsoft.com/office/drawing/2014/main" id="{315EA550-2F5C-42AD-463C-FAF48A76EB1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9" name="グループ化 70948">
              <a:extLst>
                <a:ext uri="{FF2B5EF4-FFF2-40B4-BE49-F238E27FC236}">
                  <a16:creationId xmlns:a16="http://schemas.microsoft.com/office/drawing/2014/main" id="{61B398CF-F76D-5A62-5E91-EEFD3F0177C5}"/>
                </a:ext>
              </a:extLst>
            </p:cNvPr>
            <p:cNvGrpSpPr/>
            <p:nvPr/>
          </p:nvGrpSpPr>
          <p:grpSpPr>
            <a:xfrm>
              <a:off x="5530858" y="2321730"/>
              <a:ext cx="419126" cy="45719"/>
              <a:chOff x="1569323" y="3106506"/>
              <a:chExt cx="957780" cy="117769"/>
            </a:xfrm>
          </p:grpSpPr>
          <p:grpSp>
            <p:nvGrpSpPr>
              <p:cNvPr id="70950" name="グループ化 70949">
                <a:extLst>
                  <a:ext uri="{FF2B5EF4-FFF2-40B4-BE49-F238E27FC236}">
                    <a16:creationId xmlns:a16="http://schemas.microsoft.com/office/drawing/2014/main" id="{10FB20E5-3ED9-7189-82A8-E0E889F29024}"/>
                  </a:ext>
                </a:extLst>
              </p:cNvPr>
              <p:cNvGrpSpPr/>
              <p:nvPr/>
            </p:nvGrpSpPr>
            <p:grpSpPr>
              <a:xfrm>
                <a:off x="1684699" y="3106506"/>
                <a:ext cx="743259" cy="114594"/>
                <a:chOff x="139683" y="3326838"/>
                <a:chExt cx="743259" cy="114594"/>
              </a:xfrm>
            </p:grpSpPr>
            <p:sp>
              <p:nvSpPr>
                <p:cNvPr id="70953" name="楕円 70952">
                  <a:extLst>
                    <a:ext uri="{FF2B5EF4-FFF2-40B4-BE49-F238E27FC236}">
                      <a16:creationId xmlns:a16="http://schemas.microsoft.com/office/drawing/2014/main" id="{A4AB38C2-73A6-BA1B-E7D8-46183ECAB72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6E615377-0848-B5BD-D478-901B5D4D3F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4BC88865-293B-234D-2E28-F6733001D11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34C2BF8F-7C4A-B1EB-14F5-10FD131E41F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77C4579D-F7C0-B8BA-7D85-0D9F7FD62EC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77D718B3-1D94-ED99-E949-7805872C085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05E73BF7-12F3-07B8-DB9C-31018305429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1" name="楕円 70950">
                <a:extLst>
                  <a:ext uri="{FF2B5EF4-FFF2-40B4-BE49-F238E27FC236}">
                    <a16:creationId xmlns:a16="http://schemas.microsoft.com/office/drawing/2014/main" id="{4DC579E0-0A95-346F-6129-60AD616DFFA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42563FAC-90EF-DEEB-E0F4-713564032A9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70" name="楕円 70969">
            <a:extLst>
              <a:ext uri="{FF2B5EF4-FFF2-40B4-BE49-F238E27FC236}">
                <a16:creationId xmlns:a16="http://schemas.microsoft.com/office/drawing/2014/main" id="{8023EFAC-480E-E644-39FB-4201D8DD065A}"/>
              </a:ext>
            </a:extLst>
          </p:cNvPr>
          <p:cNvSpPr/>
          <p:nvPr/>
        </p:nvSpPr>
        <p:spPr>
          <a:xfrm>
            <a:off x="8172000" y="2314181"/>
            <a:ext cx="27252"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1" name="グループ化 70970">
            <a:extLst>
              <a:ext uri="{FF2B5EF4-FFF2-40B4-BE49-F238E27FC236}">
                <a16:creationId xmlns:a16="http://schemas.microsoft.com/office/drawing/2014/main" id="{CA6BECF0-4975-6F19-346F-F850C1B62E94}"/>
              </a:ext>
            </a:extLst>
          </p:cNvPr>
          <p:cNvGrpSpPr/>
          <p:nvPr/>
        </p:nvGrpSpPr>
        <p:grpSpPr>
          <a:xfrm>
            <a:off x="7586391" y="1787008"/>
            <a:ext cx="550310" cy="45719"/>
            <a:chOff x="5088875" y="2312652"/>
            <a:chExt cx="861109" cy="54797"/>
          </a:xfrm>
        </p:grpSpPr>
        <p:grpSp>
          <p:nvGrpSpPr>
            <p:cNvPr id="70972" name="グループ化 70971">
              <a:extLst>
                <a:ext uri="{FF2B5EF4-FFF2-40B4-BE49-F238E27FC236}">
                  <a16:creationId xmlns:a16="http://schemas.microsoft.com/office/drawing/2014/main" id="{CE194EC1-1173-A99F-5E3B-3BBEE21EBCEA}"/>
                </a:ext>
              </a:extLst>
            </p:cNvPr>
            <p:cNvGrpSpPr/>
            <p:nvPr/>
          </p:nvGrpSpPr>
          <p:grpSpPr>
            <a:xfrm>
              <a:off x="5088875" y="2312652"/>
              <a:ext cx="419126" cy="45719"/>
              <a:chOff x="1569323" y="3106506"/>
              <a:chExt cx="957780" cy="117769"/>
            </a:xfrm>
          </p:grpSpPr>
          <p:grpSp>
            <p:nvGrpSpPr>
              <p:cNvPr id="70984" name="グループ化 70983">
                <a:extLst>
                  <a:ext uri="{FF2B5EF4-FFF2-40B4-BE49-F238E27FC236}">
                    <a16:creationId xmlns:a16="http://schemas.microsoft.com/office/drawing/2014/main" id="{FEFD61BD-75E7-2E50-89FE-4163073FF854}"/>
                  </a:ext>
                </a:extLst>
              </p:cNvPr>
              <p:cNvGrpSpPr/>
              <p:nvPr/>
            </p:nvGrpSpPr>
            <p:grpSpPr>
              <a:xfrm>
                <a:off x="1684699" y="3106506"/>
                <a:ext cx="743259" cy="114594"/>
                <a:chOff x="139683" y="3326838"/>
                <a:chExt cx="743259" cy="114594"/>
              </a:xfrm>
            </p:grpSpPr>
            <p:sp>
              <p:nvSpPr>
                <p:cNvPr id="70987" name="楕円 70986">
                  <a:extLst>
                    <a:ext uri="{FF2B5EF4-FFF2-40B4-BE49-F238E27FC236}">
                      <a16:creationId xmlns:a16="http://schemas.microsoft.com/office/drawing/2014/main" id="{220B9DC5-96CE-AD07-AA67-26EE878D33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8" name="楕円 70987">
                  <a:extLst>
                    <a:ext uri="{FF2B5EF4-FFF2-40B4-BE49-F238E27FC236}">
                      <a16:creationId xmlns:a16="http://schemas.microsoft.com/office/drawing/2014/main" id="{EA4D626A-56B7-4388-6AEA-6E546DB83FC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9" name="楕円 70988">
                  <a:extLst>
                    <a:ext uri="{FF2B5EF4-FFF2-40B4-BE49-F238E27FC236}">
                      <a16:creationId xmlns:a16="http://schemas.microsoft.com/office/drawing/2014/main" id="{6979BB31-D850-CB81-C3B4-645919AF18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2D8E6BD2-A8D5-2EEF-ED08-95720D91F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1" name="楕円 70990">
                  <a:extLst>
                    <a:ext uri="{FF2B5EF4-FFF2-40B4-BE49-F238E27FC236}">
                      <a16:creationId xmlns:a16="http://schemas.microsoft.com/office/drawing/2014/main" id="{6DB8D9FE-DF1D-51EB-48A6-49829ECDE3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64EAFC35-DB29-F537-4C2D-B9437587EFC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A90B1538-D01C-218E-72ED-9FA86EC00CC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5" name="楕円 70984">
                <a:extLst>
                  <a:ext uri="{FF2B5EF4-FFF2-40B4-BE49-F238E27FC236}">
                    <a16:creationId xmlns:a16="http://schemas.microsoft.com/office/drawing/2014/main" id="{2B000DAF-A6FC-7912-5FF9-103687A61A2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6" name="楕円 70985">
                <a:extLst>
                  <a:ext uri="{FF2B5EF4-FFF2-40B4-BE49-F238E27FC236}">
                    <a16:creationId xmlns:a16="http://schemas.microsoft.com/office/drawing/2014/main" id="{8039CAE4-C0EE-F560-40AE-44831C87C42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3" name="グループ化 70972">
              <a:extLst>
                <a:ext uri="{FF2B5EF4-FFF2-40B4-BE49-F238E27FC236}">
                  <a16:creationId xmlns:a16="http://schemas.microsoft.com/office/drawing/2014/main" id="{DA687234-74C7-9C37-FB15-88DDB8C8FB17}"/>
                </a:ext>
              </a:extLst>
            </p:cNvPr>
            <p:cNvGrpSpPr/>
            <p:nvPr/>
          </p:nvGrpSpPr>
          <p:grpSpPr>
            <a:xfrm>
              <a:off x="5530858" y="2321730"/>
              <a:ext cx="419126" cy="45719"/>
              <a:chOff x="1569323" y="3106506"/>
              <a:chExt cx="957780" cy="117769"/>
            </a:xfrm>
          </p:grpSpPr>
          <p:grpSp>
            <p:nvGrpSpPr>
              <p:cNvPr id="70974" name="グループ化 70973">
                <a:extLst>
                  <a:ext uri="{FF2B5EF4-FFF2-40B4-BE49-F238E27FC236}">
                    <a16:creationId xmlns:a16="http://schemas.microsoft.com/office/drawing/2014/main" id="{FB348E16-1F92-3C7B-9B29-AC601DDA76C2}"/>
                  </a:ext>
                </a:extLst>
              </p:cNvPr>
              <p:cNvGrpSpPr/>
              <p:nvPr/>
            </p:nvGrpSpPr>
            <p:grpSpPr>
              <a:xfrm>
                <a:off x="1684699" y="3106506"/>
                <a:ext cx="743259" cy="114594"/>
                <a:chOff x="139683" y="3326838"/>
                <a:chExt cx="743259" cy="114594"/>
              </a:xfrm>
            </p:grpSpPr>
            <p:sp>
              <p:nvSpPr>
                <p:cNvPr id="70977" name="楕円 70976">
                  <a:extLst>
                    <a:ext uri="{FF2B5EF4-FFF2-40B4-BE49-F238E27FC236}">
                      <a16:creationId xmlns:a16="http://schemas.microsoft.com/office/drawing/2014/main" id="{8F953154-2EC8-C165-4484-F437034A429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8" name="楕円 70977">
                  <a:extLst>
                    <a:ext uri="{FF2B5EF4-FFF2-40B4-BE49-F238E27FC236}">
                      <a16:creationId xmlns:a16="http://schemas.microsoft.com/office/drawing/2014/main" id="{22CB957E-2D83-ECE9-8D1F-82438E9523F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099E0587-E8AD-2BEA-EE59-13F4B1D20DD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0147547B-12C6-1F40-FC85-238A28C2329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B8EFFACA-A371-F46A-D3E8-87BB91CC16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0EFF755D-C4A4-EE34-241F-D50C766612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712A3373-074B-5F7C-F48F-63007925643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5" name="楕円 70974">
                <a:extLst>
                  <a:ext uri="{FF2B5EF4-FFF2-40B4-BE49-F238E27FC236}">
                    <a16:creationId xmlns:a16="http://schemas.microsoft.com/office/drawing/2014/main" id="{246D37C0-78DC-E76C-6739-9EE8BC2E80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30DDABCD-C120-4EA0-37D6-618656C931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94" name="グループ化 70993">
            <a:extLst>
              <a:ext uri="{FF2B5EF4-FFF2-40B4-BE49-F238E27FC236}">
                <a16:creationId xmlns:a16="http://schemas.microsoft.com/office/drawing/2014/main" id="{8E874E9C-D685-2B0C-634E-E2FFD7A8F8D6}"/>
              </a:ext>
            </a:extLst>
          </p:cNvPr>
          <p:cNvGrpSpPr/>
          <p:nvPr/>
        </p:nvGrpSpPr>
        <p:grpSpPr>
          <a:xfrm>
            <a:off x="7743081" y="1970511"/>
            <a:ext cx="550310" cy="45719"/>
            <a:chOff x="5088875" y="2312652"/>
            <a:chExt cx="861109" cy="54797"/>
          </a:xfrm>
        </p:grpSpPr>
        <p:grpSp>
          <p:nvGrpSpPr>
            <p:cNvPr id="70995" name="グループ化 70994">
              <a:extLst>
                <a:ext uri="{FF2B5EF4-FFF2-40B4-BE49-F238E27FC236}">
                  <a16:creationId xmlns:a16="http://schemas.microsoft.com/office/drawing/2014/main" id="{E213AD49-B85A-FA97-7383-FF0FD40B4C44}"/>
                </a:ext>
              </a:extLst>
            </p:cNvPr>
            <p:cNvGrpSpPr/>
            <p:nvPr/>
          </p:nvGrpSpPr>
          <p:grpSpPr>
            <a:xfrm>
              <a:off x="5088875" y="2312652"/>
              <a:ext cx="419126" cy="45719"/>
              <a:chOff x="1569323" y="3106506"/>
              <a:chExt cx="957780" cy="117769"/>
            </a:xfrm>
          </p:grpSpPr>
          <p:grpSp>
            <p:nvGrpSpPr>
              <p:cNvPr id="71007" name="グループ化 71006">
                <a:extLst>
                  <a:ext uri="{FF2B5EF4-FFF2-40B4-BE49-F238E27FC236}">
                    <a16:creationId xmlns:a16="http://schemas.microsoft.com/office/drawing/2014/main" id="{F90F6C7B-F973-C955-ABF6-5F1FCBC27B61}"/>
                  </a:ext>
                </a:extLst>
              </p:cNvPr>
              <p:cNvGrpSpPr/>
              <p:nvPr/>
            </p:nvGrpSpPr>
            <p:grpSpPr>
              <a:xfrm>
                <a:off x="1684699" y="3106506"/>
                <a:ext cx="743259" cy="114594"/>
                <a:chOff x="139683" y="3326838"/>
                <a:chExt cx="743259" cy="114594"/>
              </a:xfrm>
            </p:grpSpPr>
            <p:sp>
              <p:nvSpPr>
                <p:cNvPr id="71010" name="楕円 71009">
                  <a:extLst>
                    <a:ext uri="{FF2B5EF4-FFF2-40B4-BE49-F238E27FC236}">
                      <a16:creationId xmlns:a16="http://schemas.microsoft.com/office/drawing/2014/main" id="{DF739747-4822-9D9F-003B-D8DDF193D13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1" name="楕円 71010">
                  <a:extLst>
                    <a:ext uri="{FF2B5EF4-FFF2-40B4-BE49-F238E27FC236}">
                      <a16:creationId xmlns:a16="http://schemas.microsoft.com/office/drawing/2014/main" id="{071A82ED-B886-CA40-FF17-39724AF1C04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2" name="楕円 71011">
                  <a:extLst>
                    <a:ext uri="{FF2B5EF4-FFF2-40B4-BE49-F238E27FC236}">
                      <a16:creationId xmlns:a16="http://schemas.microsoft.com/office/drawing/2014/main" id="{3AF64C6F-70E8-77BF-3467-981B52F6F7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85EC083-87AA-3A4C-C116-9DD85697E32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4" name="楕円 71013">
                  <a:extLst>
                    <a:ext uri="{FF2B5EF4-FFF2-40B4-BE49-F238E27FC236}">
                      <a16:creationId xmlns:a16="http://schemas.microsoft.com/office/drawing/2014/main" id="{D7279E7D-5FFA-7530-D571-83AED6D76D3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112F85D4-D3EA-E4F4-E37A-BE360A92E68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1BA0547F-B1B5-EF1D-38AB-B7F6FD4A7A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8" name="楕円 71007">
                <a:extLst>
                  <a:ext uri="{FF2B5EF4-FFF2-40B4-BE49-F238E27FC236}">
                    <a16:creationId xmlns:a16="http://schemas.microsoft.com/office/drawing/2014/main" id="{FCD8A182-4A24-6D1C-97D8-F6DFC5B70E5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9" name="楕円 71008">
                <a:extLst>
                  <a:ext uri="{FF2B5EF4-FFF2-40B4-BE49-F238E27FC236}">
                    <a16:creationId xmlns:a16="http://schemas.microsoft.com/office/drawing/2014/main" id="{F414B3F9-26F9-C684-7B02-4A20AE3174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96" name="グループ化 70995">
              <a:extLst>
                <a:ext uri="{FF2B5EF4-FFF2-40B4-BE49-F238E27FC236}">
                  <a16:creationId xmlns:a16="http://schemas.microsoft.com/office/drawing/2014/main" id="{40C52AFC-6B6D-5332-CA1A-E2772FB9E8FC}"/>
                </a:ext>
              </a:extLst>
            </p:cNvPr>
            <p:cNvGrpSpPr/>
            <p:nvPr/>
          </p:nvGrpSpPr>
          <p:grpSpPr>
            <a:xfrm>
              <a:off x="5530858" y="2321730"/>
              <a:ext cx="419126" cy="45719"/>
              <a:chOff x="1569323" y="3106506"/>
              <a:chExt cx="957780" cy="117769"/>
            </a:xfrm>
          </p:grpSpPr>
          <p:grpSp>
            <p:nvGrpSpPr>
              <p:cNvPr id="70997" name="グループ化 70996">
                <a:extLst>
                  <a:ext uri="{FF2B5EF4-FFF2-40B4-BE49-F238E27FC236}">
                    <a16:creationId xmlns:a16="http://schemas.microsoft.com/office/drawing/2014/main" id="{49451CD2-B67C-D4BB-0297-46E3C49EBAAE}"/>
                  </a:ext>
                </a:extLst>
              </p:cNvPr>
              <p:cNvGrpSpPr/>
              <p:nvPr/>
            </p:nvGrpSpPr>
            <p:grpSpPr>
              <a:xfrm>
                <a:off x="1684699" y="3106506"/>
                <a:ext cx="743259" cy="114594"/>
                <a:chOff x="139683" y="3326838"/>
                <a:chExt cx="743259" cy="114594"/>
              </a:xfrm>
            </p:grpSpPr>
            <p:sp>
              <p:nvSpPr>
                <p:cNvPr id="71000" name="楕円 70999">
                  <a:extLst>
                    <a:ext uri="{FF2B5EF4-FFF2-40B4-BE49-F238E27FC236}">
                      <a16:creationId xmlns:a16="http://schemas.microsoft.com/office/drawing/2014/main" id="{A8F6C49B-928E-8013-95E9-A3A8AF418D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EF83A010-522F-A88F-D669-C79FE3950B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E6EC8AB1-6C1D-E415-CD92-22A27578F9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87207674-4DD3-EBF3-620D-5296F0D24B3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49203BF5-DA33-5627-6B57-BAB21F35DD9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9D21D263-088F-A47C-B81B-406561C104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9BC2601A-A613-E4D2-FDEC-BB24EBFA4BE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8" name="楕円 70997">
                <a:extLst>
                  <a:ext uri="{FF2B5EF4-FFF2-40B4-BE49-F238E27FC236}">
                    <a16:creationId xmlns:a16="http://schemas.microsoft.com/office/drawing/2014/main" id="{0DC7288F-7002-EF17-B3EB-6E309F9B5D6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1E6CCCF2-16DB-849D-03C3-51F00C1124F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17" name="グループ化 71016">
            <a:extLst>
              <a:ext uri="{FF2B5EF4-FFF2-40B4-BE49-F238E27FC236}">
                <a16:creationId xmlns:a16="http://schemas.microsoft.com/office/drawing/2014/main" id="{D1520B65-D2A2-5B24-CE9A-08E9DC2D29CB}"/>
              </a:ext>
            </a:extLst>
          </p:cNvPr>
          <p:cNvGrpSpPr/>
          <p:nvPr/>
        </p:nvGrpSpPr>
        <p:grpSpPr>
          <a:xfrm>
            <a:off x="7992133" y="1765319"/>
            <a:ext cx="550310" cy="45719"/>
            <a:chOff x="5088875" y="2312652"/>
            <a:chExt cx="861109" cy="54797"/>
          </a:xfrm>
        </p:grpSpPr>
        <p:grpSp>
          <p:nvGrpSpPr>
            <p:cNvPr id="71018" name="グループ化 71017">
              <a:extLst>
                <a:ext uri="{FF2B5EF4-FFF2-40B4-BE49-F238E27FC236}">
                  <a16:creationId xmlns:a16="http://schemas.microsoft.com/office/drawing/2014/main" id="{DC591477-3F38-3BE3-75B2-F071ABC260D5}"/>
                </a:ext>
              </a:extLst>
            </p:cNvPr>
            <p:cNvGrpSpPr/>
            <p:nvPr/>
          </p:nvGrpSpPr>
          <p:grpSpPr>
            <a:xfrm>
              <a:off x="5088875" y="2312652"/>
              <a:ext cx="419126" cy="45719"/>
              <a:chOff x="1569323" y="3106506"/>
              <a:chExt cx="957780" cy="117769"/>
            </a:xfrm>
          </p:grpSpPr>
          <p:grpSp>
            <p:nvGrpSpPr>
              <p:cNvPr id="71030" name="グループ化 71029">
                <a:extLst>
                  <a:ext uri="{FF2B5EF4-FFF2-40B4-BE49-F238E27FC236}">
                    <a16:creationId xmlns:a16="http://schemas.microsoft.com/office/drawing/2014/main" id="{F14B0FD4-B17B-A1B0-D749-6EC7487A8C42}"/>
                  </a:ext>
                </a:extLst>
              </p:cNvPr>
              <p:cNvGrpSpPr/>
              <p:nvPr/>
            </p:nvGrpSpPr>
            <p:grpSpPr>
              <a:xfrm>
                <a:off x="1684699" y="3106506"/>
                <a:ext cx="743259" cy="114594"/>
                <a:chOff x="139683" y="3326838"/>
                <a:chExt cx="743259" cy="114594"/>
              </a:xfrm>
            </p:grpSpPr>
            <p:sp>
              <p:nvSpPr>
                <p:cNvPr id="71033" name="楕円 71032">
                  <a:extLst>
                    <a:ext uri="{FF2B5EF4-FFF2-40B4-BE49-F238E27FC236}">
                      <a16:creationId xmlns:a16="http://schemas.microsoft.com/office/drawing/2014/main" id="{60AA7FFA-27A1-F933-709D-F909B30E01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621D420A-1090-DEA8-B14C-41350011463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5" name="楕円 71034">
                  <a:extLst>
                    <a:ext uri="{FF2B5EF4-FFF2-40B4-BE49-F238E27FC236}">
                      <a16:creationId xmlns:a16="http://schemas.microsoft.com/office/drawing/2014/main" id="{44D9BC26-27FF-9006-D7F1-6682BC70AD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5EB269CA-F9F5-7CAD-8C8B-B8C3CD909B9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7" name="楕円 71036">
                  <a:extLst>
                    <a:ext uri="{FF2B5EF4-FFF2-40B4-BE49-F238E27FC236}">
                      <a16:creationId xmlns:a16="http://schemas.microsoft.com/office/drawing/2014/main" id="{E60A0B19-C8A5-55F8-F844-8FD644B6BA6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F59F2CC-1300-98B5-B88D-5DC3D0D13C2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AD99F9C1-9B36-6A58-D8D5-719B6B42718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1" name="楕円 71030">
                <a:extLst>
                  <a:ext uri="{FF2B5EF4-FFF2-40B4-BE49-F238E27FC236}">
                    <a16:creationId xmlns:a16="http://schemas.microsoft.com/office/drawing/2014/main" id="{5B64C3DD-5CEB-DB77-8EB9-D5ABB87CE9E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2" name="楕円 71031">
                <a:extLst>
                  <a:ext uri="{FF2B5EF4-FFF2-40B4-BE49-F238E27FC236}">
                    <a16:creationId xmlns:a16="http://schemas.microsoft.com/office/drawing/2014/main" id="{751ABBA2-0804-6F52-5A59-56FC06D8D8C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9" name="グループ化 71018">
              <a:extLst>
                <a:ext uri="{FF2B5EF4-FFF2-40B4-BE49-F238E27FC236}">
                  <a16:creationId xmlns:a16="http://schemas.microsoft.com/office/drawing/2014/main" id="{A49A8691-D727-AD46-CB66-E81F656E7EBD}"/>
                </a:ext>
              </a:extLst>
            </p:cNvPr>
            <p:cNvGrpSpPr/>
            <p:nvPr/>
          </p:nvGrpSpPr>
          <p:grpSpPr>
            <a:xfrm>
              <a:off x="5530858" y="2321730"/>
              <a:ext cx="419126" cy="45719"/>
              <a:chOff x="1569323" y="3106506"/>
              <a:chExt cx="957780" cy="117769"/>
            </a:xfrm>
          </p:grpSpPr>
          <p:grpSp>
            <p:nvGrpSpPr>
              <p:cNvPr id="71020" name="グループ化 71019">
                <a:extLst>
                  <a:ext uri="{FF2B5EF4-FFF2-40B4-BE49-F238E27FC236}">
                    <a16:creationId xmlns:a16="http://schemas.microsoft.com/office/drawing/2014/main" id="{6F43C6B8-A843-28B8-E3E0-1C669CDC8895}"/>
                  </a:ext>
                </a:extLst>
              </p:cNvPr>
              <p:cNvGrpSpPr/>
              <p:nvPr/>
            </p:nvGrpSpPr>
            <p:grpSpPr>
              <a:xfrm>
                <a:off x="1684699" y="3106506"/>
                <a:ext cx="743259" cy="114594"/>
                <a:chOff x="139683" y="3326838"/>
                <a:chExt cx="743259" cy="114594"/>
              </a:xfrm>
            </p:grpSpPr>
            <p:sp>
              <p:nvSpPr>
                <p:cNvPr id="71023" name="楕円 71022">
                  <a:extLst>
                    <a:ext uri="{FF2B5EF4-FFF2-40B4-BE49-F238E27FC236}">
                      <a16:creationId xmlns:a16="http://schemas.microsoft.com/office/drawing/2014/main" id="{07C539BD-4218-A710-2157-3190A404224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88685B83-326D-DC99-AF0C-EB67CE9BD62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EA419468-42C5-C831-2DAD-2E66456AD9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4BBFB820-0712-3D48-EADD-31C44775429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42785FCC-7D9A-264D-71A1-B6EF88D4173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4C603FDA-9E9C-A76C-8951-5CC0E15B06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DC1A9F3F-CA13-021A-089B-0E324E2389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1" name="楕円 71020">
                <a:extLst>
                  <a:ext uri="{FF2B5EF4-FFF2-40B4-BE49-F238E27FC236}">
                    <a16:creationId xmlns:a16="http://schemas.microsoft.com/office/drawing/2014/main" id="{9755A320-11B8-9DD2-78DA-B537CDA5BC2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AB642207-F719-A49A-9508-8F77B3E9D12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40" name="グループ化 71039">
            <a:extLst>
              <a:ext uri="{FF2B5EF4-FFF2-40B4-BE49-F238E27FC236}">
                <a16:creationId xmlns:a16="http://schemas.microsoft.com/office/drawing/2014/main" id="{A4E05C6F-7C4C-5F2B-F6D4-5859EA736654}"/>
              </a:ext>
            </a:extLst>
          </p:cNvPr>
          <p:cNvGrpSpPr/>
          <p:nvPr/>
        </p:nvGrpSpPr>
        <p:grpSpPr>
          <a:xfrm>
            <a:off x="7586391" y="1746222"/>
            <a:ext cx="550310" cy="45719"/>
            <a:chOff x="5088875" y="2312652"/>
            <a:chExt cx="861109" cy="54797"/>
          </a:xfrm>
        </p:grpSpPr>
        <p:grpSp>
          <p:nvGrpSpPr>
            <p:cNvPr id="71041" name="グループ化 71040">
              <a:extLst>
                <a:ext uri="{FF2B5EF4-FFF2-40B4-BE49-F238E27FC236}">
                  <a16:creationId xmlns:a16="http://schemas.microsoft.com/office/drawing/2014/main" id="{9E53553F-8A90-ED67-B83F-7F596983AB85}"/>
                </a:ext>
              </a:extLst>
            </p:cNvPr>
            <p:cNvGrpSpPr/>
            <p:nvPr/>
          </p:nvGrpSpPr>
          <p:grpSpPr>
            <a:xfrm>
              <a:off x="5088875" y="2312652"/>
              <a:ext cx="419126" cy="45719"/>
              <a:chOff x="1569323" y="3106506"/>
              <a:chExt cx="957780" cy="117769"/>
            </a:xfrm>
          </p:grpSpPr>
          <p:grpSp>
            <p:nvGrpSpPr>
              <p:cNvPr id="71053" name="グループ化 71052">
                <a:extLst>
                  <a:ext uri="{FF2B5EF4-FFF2-40B4-BE49-F238E27FC236}">
                    <a16:creationId xmlns:a16="http://schemas.microsoft.com/office/drawing/2014/main" id="{8F6A893B-9A9F-7F86-1E6A-A8A194AED8FA}"/>
                  </a:ext>
                </a:extLst>
              </p:cNvPr>
              <p:cNvGrpSpPr/>
              <p:nvPr/>
            </p:nvGrpSpPr>
            <p:grpSpPr>
              <a:xfrm>
                <a:off x="1684699" y="3106506"/>
                <a:ext cx="743259" cy="114594"/>
                <a:chOff x="139683" y="3326838"/>
                <a:chExt cx="743259" cy="114594"/>
              </a:xfrm>
            </p:grpSpPr>
            <p:sp>
              <p:nvSpPr>
                <p:cNvPr id="71056" name="楕円 71055">
                  <a:extLst>
                    <a:ext uri="{FF2B5EF4-FFF2-40B4-BE49-F238E27FC236}">
                      <a16:creationId xmlns:a16="http://schemas.microsoft.com/office/drawing/2014/main" id="{ECF98BC7-8949-0B69-09D6-DD7825424BB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1D8935-1634-9168-2B19-621C23619B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A739B5B7-9BF0-F0D2-6977-F2B7217257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29F38A10-836A-6D6C-DAF7-4814C72FA3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0" name="楕円 71059">
                  <a:extLst>
                    <a:ext uri="{FF2B5EF4-FFF2-40B4-BE49-F238E27FC236}">
                      <a16:creationId xmlns:a16="http://schemas.microsoft.com/office/drawing/2014/main" id="{9240F765-4CA6-3FA4-55C1-20E441A0749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30536E30-937A-16A2-C895-33A925510B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2D212B3-500B-8A99-5C98-D41E5DA5EE8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4" name="楕円 71053">
                <a:extLst>
                  <a:ext uri="{FF2B5EF4-FFF2-40B4-BE49-F238E27FC236}">
                    <a16:creationId xmlns:a16="http://schemas.microsoft.com/office/drawing/2014/main" id="{04592C89-64CC-FA36-47FD-3CA2479692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D84E0AC7-4B7D-5ACE-96AF-F7118AC27E9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42" name="グループ化 71041">
              <a:extLst>
                <a:ext uri="{FF2B5EF4-FFF2-40B4-BE49-F238E27FC236}">
                  <a16:creationId xmlns:a16="http://schemas.microsoft.com/office/drawing/2014/main" id="{7A6CB7B9-D642-A266-420D-51457A92DD36}"/>
                </a:ext>
              </a:extLst>
            </p:cNvPr>
            <p:cNvGrpSpPr/>
            <p:nvPr/>
          </p:nvGrpSpPr>
          <p:grpSpPr>
            <a:xfrm>
              <a:off x="5530858" y="2321730"/>
              <a:ext cx="419126" cy="45719"/>
              <a:chOff x="1569323" y="3106506"/>
              <a:chExt cx="957780" cy="117769"/>
            </a:xfrm>
          </p:grpSpPr>
          <p:grpSp>
            <p:nvGrpSpPr>
              <p:cNvPr id="71043" name="グループ化 71042">
                <a:extLst>
                  <a:ext uri="{FF2B5EF4-FFF2-40B4-BE49-F238E27FC236}">
                    <a16:creationId xmlns:a16="http://schemas.microsoft.com/office/drawing/2014/main" id="{E249D0E8-3453-EC0B-9C81-064A9032836D}"/>
                  </a:ext>
                </a:extLst>
              </p:cNvPr>
              <p:cNvGrpSpPr/>
              <p:nvPr/>
            </p:nvGrpSpPr>
            <p:grpSpPr>
              <a:xfrm>
                <a:off x="1684699" y="3106506"/>
                <a:ext cx="743259" cy="114594"/>
                <a:chOff x="139683" y="3326838"/>
                <a:chExt cx="743259" cy="114594"/>
              </a:xfrm>
            </p:grpSpPr>
            <p:sp>
              <p:nvSpPr>
                <p:cNvPr id="71046" name="楕円 71045">
                  <a:extLst>
                    <a:ext uri="{FF2B5EF4-FFF2-40B4-BE49-F238E27FC236}">
                      <a16:creationId xmlns:a16="http://schemas.microsoft.com/office/drawing/2014/main" id="{AC264173-5738-2ADB-BEEF-50F8819E5A5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7" name="楕円 71046">
                  <a:extLst>
                    <a:ext uri="{FF2B5EF4-FFF2-40B4-BE49-F238E27FC236}">
                      <a16:creationId xmlns:a16="http://schemas.microsoft.com/office/drawing/2014/main" id="{DC9E0429-295C-58C1-6FAF-08D27BC9F4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87AB294D-16E2-3262-1831-F5265F66A2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F5948E35-1553-A924-3DB9-15647EA3FC0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0ED2367F-A189-46D1-43CC-76F89E2AF40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192F4C80-A5B9-181D-A386-9FDF2BE4F0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1F060FD0-8E72-7B87-ED56-9BB30A480F7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4" name="楕円 71043">
                <a:extLst>
                  <a:ext uri="{FF2B5EF4-FFF2-40B4-BE49-F238E27FC236}">
                    <a16:creationId xmlns:a16="http://schemas.microsoft.com/office/drawing/2014/main" id="{AA4AD458-D00E-4388-5B57-123DB57F834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5" name="楕円 71044">
                <a:extLst>
                  <a:ext uri="{FF2B5EF4-FFF2-40B4-BE49-F238E27FC236}">
                    <a16:creationId xmlns:a16="http://schemas.microsoft.com/office/drawing/2014/main" id="{1F28BD6D-A4A0-89E8-369B-6BCBCF2A9F4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67" name="グループ化 71066">
            <a:extLst>
              <a:ext uri="{FF2B5EF4-FFF2-40B4-BE49-F238E27FC236}">
                <a16:creationId xmlns:a16="http://schemas.microsoft.com/office/drawing/2014/main" id="{A82E1A45-35E7-8860-F677-DD07BC3268FD}"/>
              </a:ext>
            </a:extLst>
          </p:cNvPr>
          <p:cNvGrpSpPr/>
          <p:nvPr/>
        </p:nvGrpSpPr>
        <p:grpSpPr>
          <a:xfrm>
            <a:off x="3356186" y="2081856"/>
            <a:ext cx="4353369" cy="577510"/>
            <a:chOff x="3356186" y="2081856"/>
            <a:chExt cx="4353369" cy="577510"/>
          </a:xfrm>
        </p:grpSpPr>
        <p:sp>
          <p:nvSpPr>
            <p:cNvPr id="7" name="Text Box 5">
              <a:extLst>
                <a:ext uri="{FF2B5EF4-FFF2-40B4-BE49-F238E27FC236}">
                  <a16:creationId xmlns:a16="http://schemas.microsoft.com/office/drawing/2014/main" id="{0250057E-56B2-0B0E-6209-5746AFABF70A}"/>
                </a:ext>
              </a:extLst>
            </p:cNvPr>
            <p:cNvSpPr txBox="1">
              <a:spLocks noChangeArrowheads="1"/>
            </p:cNvSpPr>
            <p:nvPr/>
          </p:nvSpPr>
          <p:spPr bwMode="auto">
            <a:xfrm>
              <a:off x="3743003" y="2211036"/>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２．乾燥した砂を使用する。</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8614D564-E13C-B5C3-827D-DBE27D003C0B}"/>
                </a:ext>
              </a:extLst>
            </p:cNvPr>
            <p:cNvSpPr/>
            <p:nvPr/>
          </p:nvSpPr>
          <p:spPr>
            <a:xfrm>
              <a:off x="3356186" y="218972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3" name="直線矢印コネクタ 71062">
              <a:extLst>
                <a:ext uri="{FF2B5EF4-FFF2-40B4-BE49-F238E27FC236}">
                  <a16:creationId xmlns:a16="http://schemas.microsoft.com/office/drawing/2014/main" id="{C4F70C89-3B29-9274-B076-0E48E65754A6}"/>
                </a:ext>
              </a:extLst>
            </p:cNvPr>
            <p:cNvCxnSpPr>
              <a:cxnSpLocks/>
              <a:endCxn id="70823" idx="3"/>
            </p:cNvCxnSpPr>
            <p:nvPr/>
          </p:nvCxnSpPr>
          <p:spPr>
            <a:xfrm flipV="1">
              <a:off x="6753492" y="2081856"/>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8" name="グループ化 71067">
            <a:extLst>
              <a:ext uri="{FF2B5EF4-FFF2-40B4-BE49-F238E27FC236}">
                <a16:creationId xmlns:a16="http://schemas.microsoft.com/office/drawing/2014/main" id="{DBDB9670-726E-E488-F590-125E4BA97765}"/>
              </a:ext>
            </a:extLst>
          </p:cNvPr>
          <p:cNvGrpSpPr/>
          <p:nvPr/>
        </p:nvGrpSpPr>
        <p:grpSpPr>
          <a:xfrm>
            <a:off x="3363361" y="2910541"/>
            <a:ext cx="4375100" cy="814688"/>
            <a:chOff x="3363361" y="2910541"/>
            <a:chExt cx="4375100" cy="814688"/>
          </a:xfrm>
        </p:grpSpPr>
        <p:sp>
          <p:nvSpPr>
            <p:cNvPr id="11" name="Text Box 5">
              <a:extLst>
                <a:ext uri="{FF2B5EF4-FFF2-40B4-BE49-F238E27FC236}">
                  <a16:creationId xmlns:a16="http://schemas.microsoft.com/office/drawing/2014/main" id="{85F3A728-D7CE-F019-8D8A-D635286D8AC3}"/>
                </a:ext>
              </a:extLst>
            </p:cNvPr>
            <p:cNvSpPr txBox="1">
              <a:spLocks noChangeArrowheads="1"/>
            </p:cNvSpPr>
            <p:nvPr/>
          </p:nvSpPr>
          <p:spPr bwMode="auto">
            <a:xfrm>
              <a:off x="3771376" y="3017343"/>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３．「おうとつ」のない丸いペットボトルを使う　　　　　　　　　　　　　　　　　</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9ED6E137-60A0-ED25-D9EC-B1D75EDF4902}"/>
                </a:ext>
              </a:extLst>
            </p:cNvPr>
            <p:cNvSpPr/>
            <p:nvPr/>
          </p:nvSpPr>
          <p:spPr>
            <a:xfrm>
              <a:off x="3363361" y="317268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5" name="直線矢印コネクタ 71064">
              <a:extLst>
                <a:ext uri="{FF2B5EF4-FFF2-40B4-BE49-F238E27FC236}">
                  <a16:creationId xmlns:a16="http://schemas.microsoft.com/office/drawing/2014/main" id="{B948B608-AF32-E55A-544C-5B687C0BB43E}"/>
                </a:ext>
              </a:extLst>
            </p:cNvPr>
            <p:cNvCxnSpPr>
              <a:cxnSpLocks/>
            </p:cNvCxnSpPr>
            <p:nvPr/>
          </p:nvCxnSpPr>
          <p:spPr>
            <a:xfrm flipV="1">
              <a:off x="6782398" y="2910541"/>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027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0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0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2" y="3834026"/>
            <a:ext cx="1372407" cy="2889610"/>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79553" y="1118217"/>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21716" y="2830069"/>
            <a:ext cx="3021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a:t>
            </a:r>
            <a:r>
              <a:rPr lang="en-US" altLang="ja-JP" sz="2000" dirty="0">
                <a:latin typeface="游ゴシック" panose="020B0400000000000000" pitchFamily="50" charset="-128"/>
              </a:rPr>
              <a:t>(</a:t>
            </a:r>
            <a:r>
              <a:rPr lang="ja-JP" altLang="en-US" sz="2000" dirty="0">
                <a:latin typeface="游ゴシック" panose="020B0400000000000000" pitchFamily="50" charset="-128"/>
              </a:rPr>
              <a:t>オリフィス）が上下、同じ大きさ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803" y="1974143"/>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480652" y="1035146"/>
            <a:ext cx="3467348" cy="707886"/>
            <a:chOff x="3480652" y="1035146"/>
            <a:chExt cx="3467348"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88157" y="1035146"/>
              <a:ext cx="305984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たものなどをつかう。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480652" y="108737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480652" y="2023377"/>
            <a:ext cx="3467348"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480652" y="2968313"/>
            <a:ext cx="4802925" cy="3134829"/>
            <a:chOff x="3125381" y="2335628"/>
            <a:chExt cx="4802925" cy="3134829"/>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5481436" y="3668066"/>
              <a:ext cx="2446870" cy="1802391"/>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236B4-8484-3AE0-B96C-642405BA8F93}"/>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0201E69B-4C8E-BD26-7B9A-39D60577984B}"/>
              </a:ext>
            </a:extLst>
          </p:cNvPr>
          <p:cNvSpPr>
            <a:spLocks noGrp="1" noChangeArrowheads="1"/>
          </p:cNvSpPr>
          <p:nvPr>
            <p:ph type="ctrTitle"/>
          </p:nvPr>
        </p:nvSpPr>
        <p:spPr>
          <a:xfrm>
            <a:off x="87978" y="56578"/>
            <a:ext cx="9268210" cy="720725"/>
          </a:xfrm>
        </p:spPr>
        <p:txBody>
          <a:bodyPr>
            <a:normAutofit fontScale="90000"/>
          </a:bodyPr>
          <a:lstStyle/>
          <a:p>
            <a:pPr algn="l"/>
            <a:r>
              <a:rPr lang="ja-JP" altLang="en-US" sz="3200" dirty="0">
                <a:latin typeface="游ゴシック" panose="020B0400000000000000" pitchFamily="50" charset="-128"/>
              </a:rPr>
              <a:t>島根県太田市仁摩町</a:t>
            </a:r>
            <a:r>
              <a:rPr lang="ja-JP" altLang="en-US" sz="2000" dirty="0">
                <a:latin typeface="游ゴシック" panose="020B0400000000000000" pitchFamily="50" charset="-128"/>
              </a:rPr>
              <a:t>　</a:t>
            </a:r>
            <a:r>
              <a:rPr lang="ja-JP" altLang="en-US" sz="3100" dirty="0">
                <a:latin typeface="游ゴシック" panose="020B0400000000000000" pitchFamily="50" charset="-128"/>
              </a:rPr>
              <a:t>砂の博物館　</a:t>
            </a:r>
            <a:r>
              <a:rPr lang="ja-JP" altLang="en-US" sz="3200" dirty="0">
                <a:latin typeface="游ゴシック" panose="020B0400000000000000" pitchFamily="50" charset="-128"/>
              </a:rPr>
              <a:t>サンドミュージアム　</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502F9EA-0150-85F5-473A-76016A1CDB5E}"/>
              </a:ext>
            </a:extLst>
          </p:cNvPr>
          <p:cNvSpPr>
            <a:spLocks noChangeArrowheads="1"/>
          </p:cNvSpPr>
          <p:nvPr/>
        </p:nvSpPr>
        <p:spPr bwMode="gray">
          <a:xfrm>
            <a:off x="78021" y="-5774"/>
            <a:ext cx="57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しまね　　けん　おおたし　　　　　　にまちょう　　　すな　　はくぶつかん　　　　　　　　　　　　　　</a:t>
            </a:r>
          </a:p>
        </p:txBody>
      </p:sp>
      <p:sp>
        <p:nvSpPr>
          <p:cNvPr id="4" name="スライド番号プレースホルダー 3">
            <a:extLst>
              <a:ext uri="{FF2B5EF4-FFF2-40B4-BE49-F238E27FC236}">
                <a16:creationId xmlns:a16="http://schemas.microsoft.com/office/drawing/2014/main" id="{43A2AAC7-5BA0-13B1-37A5-B4ACA2B6B65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pic>
        <p:nvPicPr>
          <p:cNvPr id="5" name="図 4" descr="建物, 大きい, 電車, 構造 が含まれている画像&#10;&#10;自動的に生成された説明">
            <a:extLst>
              <a:ext uri="{FF2B5EF4-FFF2-40B4-BE49-F238E27FC236}">
                <a16:creationId xmlns:a16="http://schemas.microsoft.com/office/drawing/2014/main" id="{5DF01AD1-82E8-3D4B-DF5C-EBBEC9FC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06" y="952114"/>
            <a:ext cx="2328608" cy="2794329"/>
          </a:xfrm>
          <a:prstGeom prst="rect">
            <a:avLst/>
          </a:prstGeom>
        </p:spPr>
      </p:pic>
      <p:sp>
        <p:nvSpPr>
          <p:cNvPr id="7" name="Text Box 5">
            <a:extLst>
              <a:ext uri="{FF2B5EF4-FFF2-40B4-BE49-F238E27FC236}">
                <a16:creationId xmlns:a16="http://schemas.microsoft.com/office/drawing/2014/main" id="{F7C239FD-A88C-14D5-10A9-60065628F374}"/>
              </a:ext>
            </a:extLst>
          </p:cNvPr>
          <p:cNvSpPr txBox="1">
            <a:spLocks noChangeArrowheads="1"/>
          </p:cNvSpPr>
          <p:nvPr/>
        </p:nvSpPr>
        <p:spPr bwMode="auto">
          <a:xfrm>
            <a:off x="168590" y="1006183"/>
            <a:ext cx="6289360" cy="246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１年間の砂時計</a:t>
            </a:r>
            <a:r>
              <a:rPr lang="ja-JP" altLang="en-US" sz="1600" dirty="0">
                <a:latin typeface="游ゴシック" panose="020B0400000000000000" pitchFamily="50" charset="-128"/>
              </a:rPr>
              <a:t>（１年に</a:t>
            </a:r>
            <a:r>
              <a:rPr lang="en-US" altLang="ja-JP" sz="1600" dirty="0">
                <a:latin typeface="游ゴシック" panose="020B0400000000000000" pitchFamily="50" charset="-128"/>
              </a:rPr>
              <a:t>1000</a:t>
            </a:r>
            <a:r>
              <a:rPr lang="ja-JP" altLang="en-US" sz="1600" dirty="0">
                <a:latin typeface="游ゴシック" panose="020B0400000000000000" pitchFamily="50" charset="-128"/>
              </a:rPr>
              <a:t>㎏→１分間に</a:t>
            </a:r>
            <a:r>
              <a:rPr lang="en-US" altLang="ja-JP" sz="1600" dirty="0">
                <a:latin typeface="游ゴシック" panose="020B0400000000000000" pitchFamily="50" charset="-128"/>
              </a:rPr>
              <a:t>1.92g</a:t>
            </a:r>
            <a:r>
              <a:rPr lang="ja-JP" altLang="en-US" sz="1600" dirty="0">
                <a:latin typeface="游ゴシック" panose="020B0400000000000000" pitchFamily="50" charset="-128"/>
              </a:rPr>
              <a:t>）</a:t>
            </a:r>
            <a:endParaRPr lang="en-US" altLang="ja-JP" sz="16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（２）オリフィスの部分（直径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F2320611-ECA4-C2BA-8E7D-C11627265930}"/>
              </a:ext>
            </a:extLst>
          </p:cNvPr>
          <p:cNvSpPr txBox="1">
            <a:spLocks noChangeArrowheads="1"/>
          </p:cNvSpPr>
          <p:nvPr/>
        </p:nvSpPr>
        <p:spPr bwMode="auto">
          <a:xfrm>
            <a:off x="6920614" y="3885522"/>
            <a:ext cx="205740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ガラス製</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・直径</a:t>
            </a:r>
            <a:r>
              <a:rPr lang="en-US" altLang="ja-JP" sz="2000" dirty="0">
                <a:latin typeface="游ゴシック" panose="020B0400000000000000" pitchFamily="50" charset="-128"/>
              </a:rPr>
              <a:t>1m</a:t>
            </a:r>
            <a:r>
              <a:rPr lang="ja-JP" altLang="en-US" sz="2000" dirty="0">
                <a:latin typeface="游ゴシック" panose="020B0400000000000000" pitchFamily="50" charset="-128"/>
              </a:rPr>
              <a:t>、高さ　最大</a:t>
            </a:r>
            <a:r>
              <a:rPr lang="en-US" altLang="ja-JP" sz="2000" dirty="0">
                <a:latin typeface="游ゴシック" panose="020B0400000000000000" pitchFamily="50" charset="-128"/>
              </a:rPr>
              <a:t>5m</a:t>
            </a:r>
          </a:p>
          <a:p>
            <a:pPr eaLnBrk="1" hangingPunct="1">
              <a:spcBef>
                <a:spcPct val="50000"/>
              </a:spcBef>
            </a:pPr>
            <a:r>
              <a:rPr lang="ja-JP" altLang="en-US" sz="2000" dirty="0">
                <a:latin typeface="游ゴシック" panose="020B0400000000000000" pitchFamily="50" charset="-128"/>
              </a:rPr>
              <a:t>・砂　</a:t>
            </a:r>
            <a:r>
              <a:rPr lang="en-US" altLang="ja-JP" sz="2000" dirty="0">
                <a:latin typeface="游ゴシック" panose="020B0400000000000000" pitchFamily="50" charset="-128"/>
              </a:rPr>
              <a:t>100㎏</a:t>
            </a:r>
          </a:p>
          <a:p>
            <a:pPr algn="ctr" eaLnBrk="1" hangingPunct="1">
              <a:spcBef>
                <a:spcPct val="50000"/>
              </a:spcBef>
            </a:pP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8C371F80-2CC4-C708-33D8-C1C245E6D13F}"/>
              </a:ext>
            </a:extLst>
          </p:cNvPr>
          <p:cNvSpPr txBox="1">
            <a:spLocks noChangeArrowheads="1"/>
          </p:cNvSpPr>
          <p:nvPr/>
        </p:nvSpPr>
        <p:spPr bwMode="auto">
          <a:xfrm>
            <a:off x="324000" y="3815447"/>
            <a:ext cx="6443954" cy="270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日本で最初に巨大な砂時計をつくるための工夫</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（１）天然の砂をくだき、ふるい分けでごみを取る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（２）ガラスの容器の製造はドイツの会社へ相談</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（３）容器にゴミがつかないように、何度も洗浄とふるいわけ</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（４）オリフィスは手作りで</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個作成しその内の１個を使用</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（５）建物の温度を一定に保つ</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巨大な空調設備）</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90557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3885435" y="749836"/>
            <a:ext cx="1373130" cy="1217226"/>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5388965" y="7672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621393" cy="1217227"/>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87" y="2607927"/>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96514" y="2665265"/>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753" y="2665265"/>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064885" y="105290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380" y="688939"/>
            <a:ext cx="1377327" cy="137732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125451" y="2113695"/>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30959" y="430717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86875" y="322349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35916" y="327786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0225" y="430432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60219" y="429519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570643" y="5247837"/>
            <a:ext cx="2125823" cy="1114517"/>
            <a:chOff x="405445" y="5275778"/>
            <a:chExt cx="2125823"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5" y="5990185"/>
              <a:ext cx="2125823"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3297311" y="4804328"/>
            <a:ext cx="1935428" cy="1572567"/>
            <a:chOff x="2937267" y="4948565"/>
            <a:chExt cx="1935428" cy="1572567"/>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937267" y="6121022"/>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6172317" y="4982285"/>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636073" y="6434501"/>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419390" y="6423004"/>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6283399" y="6466315"/>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コンクリートなどの原料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トンネルをほるときは、ダイヤモンドの刃で岩や土を切り取りながら、コンクリートをはりつけていく（シールド工法）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1CC5-FE4A-CF5B-9797-BBD56AE87B51}"/>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2C2AE8FB-CE57-2953-E29E-88657A1CB544}"/>
              </a:ext>
            </a:extLst>
          </p:cNvPr>
          <p:cNvSpPr>
            <a:spLocks noGrp="1" noChangeArrowheads="1"/>
          </p:cNvSpPr>
          <p:nvPr>
            <p:ph type="ctrTitle"/>
          </p:nvPr>
        </p:nvSpPr>
        <p:spPr>
          <a:xfrm>
            <a:off x="190751" y="0"/>
            <a:ext cx="8353399" cy="720725"/>
          </a:xfrm>
        </p:spPr>
        <p:txBody>
          <a:bodyPr>
            <a:normAutofit fontScale="90000"/>
          </a:bodyPr>
          <a:lstStyle/>
          <a:p>
            <a:pPr algn="l" eaLnBrk="1" hangingPunct="1"/>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年ワークショップの要点など　</a:t>
            </a:r>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a:t>
            </a:r>
            <a:r>
              <a:rPr lang="en-US" altLang="ja-JP" sz="3200" dirty="0">
                <a:ea typeface="ＭＳ Ｐゴシック" panose="020B0600070205080204" pitchFamily="50" charset="-128"/>
              </a:rPr>
              <a:t>6</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10</a:t>
            </a:r>
            <a:r>
              <a:rPr lang="ja-JP" altLang="en-US" sz="3200" dirty="0">
                <a:ea typeface="ＭＳ Ｐゴシック" panose="020B0600070205080204" pitchFamily="50" charset="-128"/>
              </a:rPr>
              <a:t>日</a:t>
            </a:r>
          </a:p>
        </p:txBody>
      </p:sp>
      <p:sp>
        <p:nvSpPr>
          <p:cNvPr id="4" name="スライド番号プレースホルダー 3">
            <a:extLst>
              <a:ext uri="{FF2B5EF4-FFF2-40B4-BE49-F238E27FC236}">
                <a16:creationId xmlns:a16="http://schemas.microsoft.com/office/drawing/2014/main" id="{B29CF0CD-3170-0FAE-5B57-E1AD1B46DF5E}"/>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
        <p:nvSpPr>
          <p:cNvPr id="3" name="Text Box 5">
            <a:extLst>
              <a:ext uri="{FF2B5EF4-FFF2-40B4-BE49-F238E27FC236}">
                <a16:creationId xmlns:a16="http://schemas.microsoft.com/office/drawing/2014/main" id="{77ACC194-CD50-AF1D-5EA3-F297FB896D6B}"/>
              </a:ext>
            </a:extLst>
          </p:cNvPr>
          <p:cNvSpPr txBox="1">
            <a:spLocks noChangeArrowheads="1"/>
          </p:cNvSpPr>
          <p:nvPr/>
        </p:nvSpPr>
        <p:spPr bwMode="auto">
          <a:xfrm>
            <a:off x="31371" y="693554"/>
            <a:ext cx="8353398" cy="5724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t>2025</a:t>
            </a:r>
            <a:r>
              <a:rPr lang="ja-JP" altLang="en-US" sz="1200" dirty="0"/>
              <a:t>年　砂時計の科学　ワークショップの説明資料　主に、</a:t>
            </a:r>
            <a:r>
              <a:rPr lang="en-US" altLang="ja-JP" sz="1200" dirty="0"/>
              <a:t>2023</a:t>
            </a:r>
            <a:r>
              <a:rPr lang="ja-JP" altLang="en-US" sz="1200" dirty="0"/>
              <a:t>年との違いを中心に。</a:t>
            </a:r>
            <a:endParaRPr lang="en-US" altLang="ja-JP" sz="1200" dirty="0"/>
          </a:p>
          <a:p>
            <a:pPr eaLnBrk="1" hangingPunct="1"/>
            <a:r>
              <a:rPr lang="ja-JP" altLang="en-US" sz="1200" dirty="0"/>
              <a:t>１．相違点</a:t>
            </a:r>
            <a:endParaRPr lang="en-US" altLang="ja-JP" sz="1200" dirty="0"/>
          </a:p>
          <a:p>
            <a:pPr eaLnBrk="1" hangingPunct="1"/>
            <a:r>
              <a:rPr lang="en-US" altLang="ja-JP" sz="1200" dirty="0"/>
              <a:t>2023</a:t>
            </a:r>
            <a:r>
              <a:rPr lang="ja-JP" altLang="en-US" sz="1200" dirty="0"/>
              <a:t>年は、切断した塩ビパイプに　本シートの</a:t>
            </a:r>
            <a:r>
              <a:rPr lang="en-US" altLang="ja-JP" sz="1200" dirty="0"/>
              <a:t>P25</a:t>
            </a:r>
            <a:r>
              <a:rPr lang="ja-JP" altLang="en-US" sz="1200" dirty="0"/>
              <a:t>のように石粉粘土でオリフィスを作成した。当初は、</a:t>
            </a:r>
            <a:r>
              <a:rPr lang="en-US" altLang="ja-JP" sz="1200" dirty="0"/>
              <a:t>PE</a:t>
            </a:r>
            <a:r>
              <a:rPr lang="ja-JP" altLang="en-US" sz="1200" dirty="0"/>
              <a:t>シートに両面テープを貼り、オリフィスを作成しようとしたが、加工が難しく断念。</a:t>
            </a:r>
            <a:r>
              <a:rPr lang="en-US" altLang="ja-JP" sz="1200" dirty="0"/>
              <a:t>2025</a:t>
            </a:r>
            <a:r>
              <a:rPr lang="ja-JP" altLang="en-US" sz="1200" dirty="0"/>
              <a:t>年はあらかじめ石粉粘土でオリフィスを作成しておき、</a:t>
            </a:r>
            <a:r>
              <a:rPr lang="ja-JP" altLang="en-US" sz="1200" b="1" dirty="0"/>
              <a:t>砂の充填などを実験する。</a:t>
            </a:r>
            <a:endParaRPr lang="en-US" altLang="ja-JP" sz="1200" b="1" dirty="0"/>
          </a:p>
          <a:p>
            <a:pPr eaLnBrk="1" hangingPunct="1"/>
            <a:endParaRPr lang="en-US" altLang="ja-JP" sz="1200" dirty="0"/>
          </a:p>
          <a:p>
            <a:pPr eaLnBrk="1" hangingPunct="1"/>
            <a:r>
              <a:rPr lang="ja-JP" altLang="en-US" sz="1200" dirty="0"/>
              <a:t>２．進め方</a:t>
            </a:r>
            <a:endParaRPr lang="en-US" altLang="ja-JP" sz="1200" dirty="0"/>
          </a:p>
          <a:p>
            <a:pPr eaLnBrk="1" hangingPunct="1"/>
            <a:r>
              <a:rPr lang="en-US" altLang="ja-JP" sz="1200" dirty="0"/>
              <a:t>(1)</a:t>
            </a:r>
            <a:r>
              <a:rPr lang="ja-JP" altLang="en-US" sz="1200" dirty="0"/>
              <a:t>参加者が用意するもの。</a:t>
            </a:r>
            <a:endParaRPr lang="en-US" altLang="ja-JP" sz="1200" dirty="0"/>
          </a:p>
          <a:p>
            <a:pPr eaLnBrk="1" hangingPunct="1"/>
            <a:r>
              <a:rPr lang="ja-JP" altLang="en-US" sz="1200" dirty="0"/>
              <a:t>　ペットボトル　</a:t>
            </a:r>
            <a:r>
              <a:rPr lang="en-US" altLang="ja-JP" sz="1200" dirty="0"/>
              <a:t>2</a:t>
            </a:r>
            <a:r>
              <a:rPr lang="ja-JP" altLang="en-US" sz="1200" dirty="0"/>
              <a:t>本。</a:t>
            </a:r>
            <a:endParaRPr lang="en-US" altLang="ja-JP" sz="1200" dirty="0"/>
          </a:p>
          <a:p>
            <a:pPr eaLnBrk="1" hangingPunct="1"/>
            <a:r>
              <a:rPr lang="en-US" altLang="ja-JP" sz="1200" dirty="0"/>
              <a:t>(2)</a:t>
            </a:r>
            <a:r>
              <a:rPr lang="ja-JP" altLang="en-US" sz="1200" dirty="0"/>
              <a:t>主催者が用意する主な物</a:t>
            </a:r>
            <a:endParaRPr lang="en-US" altLang="ja-JP" sz="1200" dirty="0"/>
          </a:p>
          <a:p>
            <a:pPr eaLnBrk="1" hangingPunct="1"/>
            <a:r>
              <a:rPr lang="ja-JP" altLang="en-US" sz="1200" dirty="0"/>
              <a:t>①珪砂　できれば２種類。　時間があれば、色付けをする。②オリフィス付きの塩ビ　　</a:t>
            </a:r>
            <a:r>
              <a:rPr lang="en-US" altLang="ja-JP" sz="1200" dirty="0"/>
              <a:t>M3</a:t>
            </a:r>
            <a:r>
              <a:rPr lang="ja-JP" altLang="en-US" sz="1200" dirty="0"/>
              <a:t>などのワッシャ</a:t>
            </a:r>
            <a:r>
              <a:rPr lang="en-US" altLang="ja-JP" sz="1200" dirty="0"/>
              <a:t>―2</a:t>
            </a:r>
            <a:r>
              <a:rPr lang="ja-JP" altLang="en-US" sz="1200" dirty="0"/>
              <a:t>枚</a:t>
            </a:r>
            <a:r>
              <a:rPr lang="en-US" altLang="ja-JP" sz="1200" dirty="0"/>
              <a:t>+</a:t>
            </a:r>
            <a:r>
              <a:rPr lang="ja-JP" altLang="en-US" sz="1200" dirty="0"/>
              <a:t>石粉粘土の完成品。③はかり（砂の重さを測定）④じょうご⑤スプーン　など。詳細は次の２枚目の表を参照。</a:t>
            </a:r>
            <a:endParaRPr lang="en-US" altLang="ja-JP" sz="1200" dirty="0"/>
          </a:p>
          <a:p>
            <a:pPr eaLnBrk="1" hangingPunct="1"/>
            <a:endParaRPr lang="en-US" altLang="ja-JP" sz="1200" dirty="0"/>
          </a:p>
          <a:p>
            <a:pPr eaLnBrk="1" hangingPunct="1"/>
            <a:r>
              <a:rPr lang="en-US" altLang="ja-JP" sz="1200" dirty="0"/>
              <a:t>(3)</a:t>
            </a:r>
            <a:r>
              <a:rPr lang="ja-JP" altLang="en-US" sz="1200" dirty="0"/>
              <a:t>講義　その１　時間や砂時計の概要</a:t>
            </a:r>
            <a:r>
              <a:rPr lang="en-US" altLang="ja-JP" sz="1200" dirty="0"/>
              <a:t>PPT</a:t>
            </a:r>
            <a:r>
              <a:rPr lang="ja-JP" altLang="en-US" sz="1200" dirty="0"/>
              <a:t>で説明</a:t>
            </a:r>
            <a:endParaRPr lang="en-US" altLang="ja-JP" sz="1200" dirty="0"/>
          </a:p>
          <a:p>
            <a:pPr eaLnBrk="1" hangingPunct="1"/>
            <a:endParaRPr lang="en-US" altLang="ja-JP" sz="1200" dirty="0"/>
          </a:p>
          <a:p>
            <a:pPr eaLnBrk="1" hangingPunct="1"/>
            <a:r>
              <a:rPr lang="en-US" altLang="ja-JP" sz="1200" dirty="0"/>
              <a:t>(4)</a:t>
            </a:r>
            <a:r>
              <a:rPr lang="ja-JP" altLang="en-US" sz="1200" dirty="0"/>
              <a:t>実験方法など</a:t>
            </a:r>
            <a:endParaRPr lang="en-US" altLang="ja-JP" sz="1200" dirty="0"/>
          </a:p>
          <a:p>
            <a:pPr eaLnBrk="1" hangingPunct="1"/>
            <a:r>
              <a:rPr lang="ja-JP" altLang="en-US" sz="1200" dirty="0"/>
              <a:t>①事前に　オリフィスを</a:t>
            </a:r>
            <a:r>
              <a:rPr lang="en-US" altLang="ja-JP" sz="1200" dirty="0"/>
              <a:t>20</a:t>
            </a:r>
            <a:r>
              <a:rPr lang="ja-JP" altLang="en-US" sz="1200" dirty="0"/>
              <a:t>個をテーブルに並べておく。</a:t>
            </a:r>
            <a:endParaRPr lang="en-US" altLang="ja-JP" sz="1200" dirty="0"/>
          </a:p>
          <a:p>
            <a:pPr eaLnBrk="1" hangingPunct="1"/>
            <a:r>
              <a:rPr lang="ja-JP" altLang="en-US" sz="1200" dirty="0"/>
              <a:t>②参加者が好きなオリフィスを自由に１個選択する。→仕掛けがあり、</a:t>
            </a:r>
            <a:r>
              <a:rPr lang="en-US" altLang="ja-JP" sz="1200" dirty="0"/>
              <a:t>20</a:t>
            </a:r>
            <a:r>
              <a:rPr lang="ja-JP" altLang="en-US" sz="1200" dirty="0"/>
              <a:t>個のオリフィスの穴のサイズが異なるものあり。</a:t>
            </a:r>
            <a:endParaRPr lang="en-US" altLang="ja-JP" sz="1200" dirty="0"/>
          </a:p>
          <a:p>
            <a:pPr eaLnBrk="1" hangingPunct="1"/>
            <a:r>
              <a:rPr lang="ja-JP" altLang="en-US" sz="1200" dirty="0"/>
              <a:t>③講師が１分間の砂時計で見本を示し、各自に最初に１分の砂時計を作る。→本来は、講師と各自のオリフィスは同じ形状がベストかもしれない。</a:t>
            </a:r>
            <a:r>
              <a:rPr lang="en-US" altLang="ja-JP" sz="1200" dirty="0"/>
              <a:t>(</a:t>
            </a:r>
            <a:r>
              <a:rPr lang="ja-JP" altLang="en-US" sz="1200" dirty="0"/>
              <a:t>見本の意味がないかも）　しかしあえて、</a:t>
            </a:r>
            <a:r>
              <a:rPr lang="en-US" altLang="ja-JP" sz="1200" dirty="0"/>
              <a:t>M4</a:t>
            </a:r>
            <a:r>
              <a:rPr lang="ja-JP" altLang="en-US" sz="1200" dirty="0"/>
              <a:t>の口径の大きいオリフィスを使用した見本をみて　多くの参加者は</a:t>
            </a:r>
            <a:r>
              <a:rPr lang="en-US" altLang="ja-JP" sz="1200" dirty="0"/>
              <a:t>M3</a:t>
            </a:r>
            <a:r>
              <a:rPr lang="ja-JP" altLang="en-US" sz="1200" dirty="0"/>
              <a:t>、</a:t>
            </a:r>
            <a:r>
              <a:rPr lang="en-US" altLang="ja-JP" sz="1200" dirty="0"/>
              <a:t>M2.6</a:t>
            </a:r>
            <a:r>
              <a:rPr lang="ja-JP" altLang="en-US" sz="1200" dirty="0"/>
              <a:t>　のオリフィスで時間がずれていることを体験（約</a:t>
            </a:r>
            <a:r>
              <a:rPr lang="en-US" altLang="ja-JP" sz="1200" dirty="0"/>
              <a:t>2</a:t>
            </a:r>
            <a:r>
              <a:rPr lang="ja-JP" altLang="en-US" sz="1200" dirty="0"/>
              <a:t>分の砂時計になってしまう）→</a:t>
            </a:r>
            <a:r>
              <a:rPr lang="ja-JP" altLang="en-US" sz="1200" dirty="0">
                <a:solidFill>
                  <a:srgbClr val="FFC000"/>
                </a:solidFill>
              </a:rPr>
              <a:t>その後、口径が違うことを種明かし。</a:t>
            </a:r>
            <a:endParaRPr lang="en-US" altLang="ja-JP" sz="1200" dirty="0">
              <a:solidFill>
                <a:srgbClr val="FFC000"/>
              </a:solidFill>
            </a:endParaRPr>
          </a:p>
          <a:p>
            <a:pPr eaLnBrk="1" hangingPunct="1"/>
            <a:r>
              <a:rPr lang="ja-JP" altLang="en-US" sz="1200" dirty="0"/>
              <a:t>④数回、測定して、上下で差があるかどうか、チェック。→オリフィスの微妙な形状の差で上下で誤差がある。</a:t>
            </a:r>
            <a:endParaRPr lang="en-US" altLang="ja-JP" sz="1200" dirty="0"/>
          </a:p>
          <a:p>
            <a:pPr eaLnBrk="1" hangingPunct="1"/>
            <a:r>
              <a:rPr lang="ja-JP" altLang="en-US" sz="1200" dirty="0"/>
              <a:t>⑤１分間の砂時計を作るには？　参加者からの質問を聞く、</a:t>
            </a:r>
            <a:endParaRPr lang="en-US" altLang="ja-JP" sz="1200" dirty="0"/>
          </a:p>
          <a:p>
            <a:pPr eaLnBrk="1" hangingPunct="1"/>
            <a:r>
              <a:rPr lang="ja-JP" altLang="en-US" sz="1200" dirty="0"/>
              <a:t>⑥砂の量を調整して、１分間の砂時計を作成。</a:t>
            </a:r>
            <a:endParaRPr lang="en-US" altLang="ja-JP" sz="1200" dirty="0"/>
          </a:p>
          <a:p>
            <a:pPr eaLnBrk="1" hangingPunct="1"/>
            <a:r>
              <a:rPr lang="ja-JP" altLang="en-US" sz="1200" dirty="0"/>
              <a:t>⑦上下をひっくり返してテスト</a:t>
            </a:r>
            <a:endParaRPr lang="en-US" altLang="ja-JP" sz="1200" dirty="0"/>
          </a:p>
          <a:p>
            <a:pPr eaLnBrk="1" hangingPunct="1"/>
            <a:r>
              <a:rPr lang="ja-JP" altLang="en-US" sz="1200" dirty="0"/>
              <a:t>⑧時間があれば砂を追加して</a:t>
            </a:r>
            <a:r>
              <a:rPr lang="en-US" altLang="ja-JP" sz="1200" dirty="0"/>
              <a:t>2</a:t>
            </a:r>
            <a:r>
              <a:rPr lang="ja-JP" altLang="en-US" sz="1200" dirty="0"/>
              <a:t>倍の重量とし、</a:t>
            </a:r>
            <a:r>
              <a:rPr lang="en-US" altLang="ja-JP" sz="1200" dirty="0"/>
              <a:t>2</a:t>
            </a:r>
            <a:r>
              <a:rPr lang="ja-JP" altLang="en-US" sz="1200" dirty="0"/>
              <a:t>分の砂時計ができるか実験する。</a:t>
            </a:r>
            <a:endParaRPr lang="en-US" altLang="ja-JP" sz="1200" dirty="0"/>
          </a:p>
          <a:p>
            <a:pPr eaLnBrk="1" hangingPunct="1"/>
            <a:endParaRPr lang="en-US" altLang="ja-JP" sz="1200" dirty="0"/>
          </a:p>
          <a:p>
            <a:pPr eaLnBrk="1" hangingPunct="1"/>
            <a:r>
              <a:rPr lang="en-US" altLang="ja-JP" sz="1200" dirty="0"/>
              <a:t>(5)</a:t>
            </a:r>
            <a:r>
              <a:rPr lang="ja-JP" altLang="en-US" sz="1200" dirty="0"/>
              <a:t>　講師　その２　珪砂の作り方。仁摩町　サンドミュージアム１年の砂時計の話。</a:t>
            </a:r>
            <a:endParaRPr lang="en-US" altLang="ja-JP" sz="1200" dirty="0"/>
          </a:p>
          <a:p>
            <a:pPr eaLnBrk="1" hangingPunct="1"/>
            <a:endParaRPr lang="en-US" altLang="ja-JP" sz="1800" dirty="0"/>
          </a:p>
        </p:txBody>
      </p:sp>
    </p:spTree>
    <p:extLst>
      <p:ext uri="{BB962C8B-B14F-4D97-AF65-F5344CB8AC3E}">
        <p14:creationId xmlns:p14="http://schemas.microsoft.com/office/powerpoint/2010/main" val="2516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　</a:t>
            </a:r>
            <a:r>
              <a:rPr lang="ja-JP" altLang="en-US" sz="2000" dirty="0">
                <a:ea typeface="ＭＳ Ｐゴシック" panose="020B0600070205080204" pitchFamily="50" charset="-128"/>
              </a:rPr>
              <a:t>→全て、事前配布</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22578980"/>
              </p:ext>
            </p:extLst>
          </p:nvPr>
        </p:nvGraphicFramePr>
        <p:xfrm>
          <a:off x="161951" y="547715"/>
          <a:ext cx="8550095" cy="5512482"/>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2205025">
                  <a:extLst>
                    <a:ext uri="{9D8B030D-6E8A-4147-A177-3AD203B41FA5}">
                      <a16:colId xmlns:a16="http://schemas.microsoft.com/office/drawing/2014/main" val="4276020485"/>
                    </a:ext>
                  </a:extLst>
                </a:gridCol>
                <a:gridCol w="225002">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solidFill>
                      <a:schemeClr val="tx2">
                        <a:lumMod val="20000"/>
                        <a:lumOff val="80000"/>
                      </a:schemeClr>
                    </a:solidFill>
                  </a:tcPr>
                </a:tc>
                <a:tc>
                  <a:txBody>
                    <a:bodyPr/>
                    <a:lstStyle/>
                    <a:p>
                      <a:r>
                        <a:rPr kumimoji="1" lang="ja-JP" altLang="en-US" sz="1600" dirty="0">
                          <a:solidFill>
                            <a:schemeClr val="tx1"/>
                          </a:solidFill>
                        </a:rPr>
                        <a:t>共用で使用</a:t>
                      </a: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a:txBody>
                    <a:bodyPr/>
                    <a:lstStyle/>
                    <a:p>
                      <a:endParaRPr kumimoji="1" lang="ja-JP" altLang="en-US" sz="1600">
                        <a:solidFill>
                          <a:srgbClr val="FF0000"/>
                        </a:solidFill>
                      </a:endParaRP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gridSpan="2">
                  <a:txBody>
                    <a:bodyPr/>
                    <a:lstStyle/>
                    <a:p>
                      <a:endParaRPr kumimoji="1" lang="ja-JP" altLang="en-US" sz="1600" dirty="0">
                        <a:solidFill>
                          <a:srgbClr val="FF0000"/>
                        </a:solidFill>
                      </a:endParaRPr>
                    </a:p>
                  </a:txBody>
                  <a:tcP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塩ビパイプのオリフィス</a:t>
                      </a:r>
                    </a:p>
                  </a:txBody>
                  <a:tcPr/>
                </a:tc>
                <a:tc>
                  <a:txBody>
                    <a:bodyPr/>
                    <a:lstStyle/>
                    <a:p>
                      <a:r>
                        <a:rPr kumimoji="1" lang="ja-JP" altLang="en-US" sz="1400" dirty="0"/>
                        <a:t>直径</a:t>
                      </a:r>
                      <a:r>
                        <a:rPr kumimoji="1" lang="en-US" altLang="ja-JP" sz="1400" dirty="0"/>
                        <a:t>22mm×30</a:t>
                      </a:r>
                      <a:r>
                        <a:rPr kumimoji="1" lang="ja-JP" altLang="en-US" sz="1400" dirty="0"/>
                        <a:t>㎜</a:t>
                      </a:r>
                      <a:r>
                        <a:rPr kumimoji="1" lang="en-US" altLang="ja-JP" sz="1400" dirty="0"/>
                        <a:t>H</a:t>
                      </a:r>
                      <a:r>
                        <a:rPr kumimoji="1" lang="ja-JP" altLang="en-US" sz="1400" dirty="0"/>
                        <a:t>　</a:t>
                      </a:r>
                      <a:r>
                        <a:rPr kumimoji="1" lang="en-US" altLang="ja-JP" sz="1400" dirty="0"/>
                        <a:t>M3</a:t>
                      </a:r>
                      <a:r>
                        <a:rPr kumimoji="1" lang="ja-JP" altLang="en-US" sz="1400" dirty="0"/>
                        <a:t>ワッシャーなど</a:t>
                      </a:r>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重量測定用はかり</a:t>
                      </a:r>
                    </a:p>
                  </a:txBody>
                  <a:tcPr/>
                </a:tc>
                <a:tc>
                  <a:txBody>
                    <a:bodyPr/>
                    <a:lstStyle/>
                    <a:p>
                      <a:r>
                        <a:rPr kumimoji="1" lang="ja-JP" altLang="en-US" sz="1400" dirty="0"/>
                        <a:t>最大約</a:t>
                      </a:r>
                      <a:r>
                        <a:rPr kumimoji="1" lang="en-US" altLang="ja-JP" sz="1400" dirty="0"/>
                        <a:t>500g</a:t>
                      </a:r>
                      <a:r>
                        <a:rPr kumimoji="1" lang="ja-JP" altLang="en-US" sz="1400" dirty="0"/>
                        <a:t>？　２～４個</a:t>
                      </a:r>
                    </a:p>
                  </a:txBody>
                  <a:tcPr/>
                </a:tc>
                <a:tc>
                  <a:txBody>
                    <a:bodyPr/>
                    <a:lstStyle/>
                    <a:p>
                      <a:endParaRPr kumimoji="1" lang="en-US" altLang="ja-JP"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strike="noStrike" baseline="0" dirty="0"/>
                        <a:t>紙皿（深いもの　）</a:t>
                      </a:r>
                    </a:p>
                  </a:txBody>
                  <a:tcPr/>
                </a:tc>
                <a:tc>
                  <a:txBody>
                    <a:bodyPr/>
                    <a:lstStyle/>
                    <a:p>
                      <a:r>
                        <a:rPr kumimoji="1" lang="ja-JP" altLang="en-US" sz="1200" strike="noStrike" baseline="0" dirty="0"/>
                        <a:t>測りに砂をのせる</a:t>
                      </a:r>
                      <a:r>
                        <a:rPr kumimoji="1" lang="ja-JP" altLang="en-US" sz="1200" dirty="0"/>
                        <a:t>２～４個（事前に各自用に小分け）</a:t>
                      </a:r>
                      <a:endParaRPr kumimoji="1" lang="ja-JP" altLang="en-US" sz="1200" strike="noStrike" baseline="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000" dirty="0"/>
                        <a:t>じょうご</a:t>
                      </a:r>
                      <a:endParaRPr kumimoji="1" lang="ja-JP" altLang="en-US" sz="1600" dirty="0"/>
                    </a:p>
                  </a:txBody>
                  <a:tcPr/>
                </a:tc>
                <a:tc>
                  <a:txBody>
                    <a:bodyPr/>
                    <a:lstStyle/>
                    <a:p>
                      <a:r>
                        <a:rPr kumimoji="1" lang="ja-JP" altLang="en-US" sz="1200" dirty="0"/>
                        <a:t>ペットボトルの充填用</a:t>
                      </a:r>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スコップ</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200" dirty="0"/>
                        <a:t>スプーン</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マジック</a:t>
                      </a:r>
                    </a:p>
                  </a:txBody>
                  <a:tcPr/>
                </a:tc>
                <a:tc>
                  <a:txBody>
                    <a:bodyPr/>
                    <a:lstStyle/>
                    <a:p>
                      <a:r>
                        <a:rPr kumimoji="1" lang="ja-JP" altLang="en-US" sz="1200" dirty="0"/>
                        <a:t>ペットボトルに目印を記入</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砂（珪砂）</a:t>
                      </a:r>
                    </a:p>
                  </a:txBody>
                  <a:tcPr/>
                </a:tc>
                <a:tc>
                  <a:txBody>
                    <a:bodyPr/>
                    <a:lstStyle/>
                    <a:p>
                      <a:r>
                        <a:rPr kumimoji="1" lang="ja-JP" altLang="en-US" sz="1200" dirty="0">
                          <a:highlight>
                            <a:srgbClr val="FFFFFF"/>
                          </a:highlight>
                        </a:rPr>
                        <a:t>できれば２種類で色付き</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dirty="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endParaRPr kumimoji="1" lang="ja-JP" altLang="en-US" sz="1600" dirty="0"/>
                    </a:p>
                  </a:txBody>
                  <a:tcPr/>
                </a:tc>
                <a:tc>
                  <a:txBody>
                    <a:bodyPr/>
                    <a:lstStyle/>
                    <a:p>
                      <a:endParaRPr kumimoji="1" lang="ja-JP" altLang="en-US" sz="1200" b="1"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94051" y="9529"/>
            <a:ext cx="7772400" cy="720725"/>
          </a:xfrm>
        </p:spPr>
        <p:txBody>
          <a:bodyPr>
            <a:normAutofit/>
          </a:bodyPr>
          <a:lstStyle/>
          <a:p>
            <a:pPr algn="l" eaLnBrk="1" hangingPunct="1"/>
            <a:r>
              <a:rPr lang="ja-JP" altLang="en-US" sz="3200" dirty="0">
                <a:ea typeface="ＭＳ Ｐゴシック" panose="020B0600070205080204" pitchFamily="50" charset="-128"/>
              </a:rPr>
              <a:t>ワークショップスケジュール</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graphicFrame>
        <p:nvGraphicFramePr>
          <p:cNvPr id="5" name="表 5">
            <a:extLst>
              <a:ext uri="{FF2B5EF4-FFF2-40B4-BE49-F238E27FC236}">
                <a16:creationId xmlns:a16="http://schemas.microsoft.com/office/drawing/2014/main" id="{6BFA7E49-6828-516F-745E-336EC828D4AD}"/>
              </a:ext>
            </a:extLst>
          </p:cNvPr>
          <p:cNvGraphicFramePr>
            <a:graphicFrameLocks noGrp="1"/>
          </p:cNvGraphicFramePr>
          <p:nvPr>
            <p:extLst>
              <p:ext uri="{D42A27DB-BD31-4B8C-83A1-F6EECF244321}">
                <p14:modId xmlns:p14="http://schemas.microsoft.com/office/powerpoint/2010/main" val="1513030712"/>
              </p:ext>
            </p:extLst>
          </p:nvPr>
        </p:nvGraphicFramePr>
        <p:xfrm>
          <a:off x="94051" y="730254"/>
          <a:ext cx="7890009" cy="3065780"/>
        </p:xfrm>
        <a:graphic>
          <a:graphicData uri="http://schemas.openxmlformats.org/drawingml/2006/table">
            <a:tbl>
              <a:tblPr firstRow="1" bandRow="1">
                <a:tableStyleId>{5C22544A-7EE6-4342-B048-85BDC9FD1C3A}</a:tableStyleId>
              </a:tblPr>
              <a:tblGrid>
                <a:gridCol w="1452209">
                  <a:extLst>
                    <a:ext uri="{9D8B030D-6E8A-4147-A177-3AD203B41FA5}">
                      <a16:colId xmlns:a16="http://schemas.microsoft.com/office/drawing/2014/main" val="1978331482"/>
                    </a:ext>
                  </a:extLst>
                </a:gridCol>
                <a:gridCol w="1729955">
                  <a:extLst>
                    <a:ext uri="{9D8B030D-6E8A-4147-A177-3AD203B41FA5}">
                      <a16:colId xmlns:a16="http://schemas.microsoft.com/office/drawing/2014/main" val="3663311410"/>
                    </a:ext>
                  </a:extLst>
                </a:gridCol>
                <a:gridCol w="2555243">
                  <a:extLst>
                    <a:ext uri="{9D8B030D-6E8A-4147-A177-3AD203B41FA5}">
                      <a16:colId xmlns:a16="http://schemas.microsoft.com/office/drawing/2014/main" val="496529251"/>
                    </a:ext>
                  </a:extLst>
                </a:gridCol>
                <a:gridCol w="2152602">
                  <a:extLst>
                    <a:ext uri="{9D8B030D-6E8A-4147-A177-3AD203B41FA5}">
                      <a16:colId xmlns:a16="http://schemas.microsoft.com/office/drawing/2014/main" val="3675272930"/>
                    </a:ext>
                  </a:extLst>
                </a:gridCol>
              </a:tblGrid>
              <a:tr h="370840">
                <a:tc>
                  <a:txBody>
                    <a:bodyPr/>
                    <a:lstStyle/>
                    <a:p>
                      <a:r>
                        <a:rPr kumimoji="1" lang="en-US" altLang="ja-JP" dirty="0"/>
                        <a:t>9:30 </a:t>
                      </a:r>
                      <a:r>
                        <a:rPr kumimoji="1" lang="ja-JP" altLang="en-US" dirty="0"/>
                        <a:t>～</a:t>
                      </a:r>
                    </a:p>
                  </a:txBody>
                  <a:tcPr/>
                </a:tc>
                <a:tc>
                  <a:txBody>
                    <a:bodyPr/>
                    <a:lstStyle/>
                    <a:p>
                      <a:r>
                        <a:rPr kumimoji="1" lang="ja-JP" altLang="en-US" dirty="0"/>
                        <a:t>会場設営と準備</a:t>
                      </a:r>
                    </a:p>
                  </a:txBody>
                  <a:tcPr/>
                </a:tc>
                <a:tc>
                  <a:txBody>
                    <a:bodyPr/>
                    <a:lstStyle/>
                    <a:p>
                      <a:r>
                        <a:rPr kumimoji="1" lang="en-US" altLang="ja-JP" dirty="0"/>
                        <a:t>※1</a:t>
                      </a:r>
                      <a:r>
                        <a:rPr kumimoji="1" lang="ja-JP" altLang="en-US" dirty="0"/>
                        <a:t>　下記の注意点参照</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425078359"/>
                  </a:ext>
                </a:extLst>
              </a:tr>
              <a:tr h="370840">
                <a:tc>
                  <a:txBody>
                    <a:bodyPr/>
                    <a:lstStyle/>
                    <a:p>
                      <a:r>
                        <a:rPr kumimoji="1" lang="en-US" altLang="ja-JP" dirty="0"/>
                        <a:t>10:00</a:t>
                      </a:r>
                      <a:r>
                        <a:rPr kumimoji="1" lang="ja-JP" altLang="en-US" dirty="0"/>
                        <a:t>～</a:t>
                      </a:r>
                    </a:p>
                  </a:txBody>
                  <a:tcPr/>
                </a:tc>
                <a:tc>
                  <a:txBody>
                    <a:bodyPr/>
                    <a:lstStyle/>
                    <a:p>
                      <a:r>
                        <a:rPr kumimoji="1" lang="ja-JP" altLang="en-US" dirty="0"/>
                        <a:t>講義</a:t>
                      </a:r>
                      <a:r>
                        <a:rPr kumimoji="1" lang="en-US" altLang="ja-JP" dirty="0"/>
                        <a:t>1</a:t>
                      </a:r>
                      <a:endParaRPr kumimoji="1" lang="ja-JP" altLang="en-US" dirty="0"/>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2088579437"/>
                  </a:ext>
                </a:extLst>
              </a:tr>
              <a:tr h="370840">
                <a:tc>
                  <a:txBody>
                    <a:bodyPr/>
                    <a:lstStyle/>
                    <a:p>
                      <a:endParaRPr kumimoji="1" lang="ja-JP" altLang="en-US"/>
                    </a:p>
                  </a:txBody>
                  <a:tcPr/>
                </a:tc>
                <a:tc>
                  <a:txBody>
                    <a:bodyPr/>
                    <a:lstStyle/>
                    <a:p>
                      <a:endParaRPr kumimoji="1" lang="ja-JP" altLang="en-US"/>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3696898629"/>
                  </a:ext>
                </a:extLst>
              </a:tr>
              <a:tr h="370840">
                <a:tc>
                  <a:txBody>
                    <a:bodyPr/>
                    <a:lstStyle/>
                    <a:p>
                      <a:r>
                        <a:rPr kumimoji="1" lang="en-US" altLang="ja-JP" dirty="0"/>
                        <a:t>10</a:t>
                      </a:r>
                      <a:r>
                        <a:rPr kumimoji="1" lang="ja-JP" altLang="en-US" dirty="0"/>
                        <a:t>：</a:t>
                      </a:r>
                      <a:r>
                        <a:rPr kumimoji="1" lang="en-US" altLang="ja-JP" dirty="0"/>
                        <a:t>15</a:t>
                      </a:r>
                      <a:r>
                        <a:rPr kumimoji="1" lang="ja-JP" altLang="en-US" dirty="0"/>
                        <a:t>～</a:t>
                      </a:r>
                    </a:p>
                  </a:txBody>
                  <a:tcPr/>
                </a:tc>
                <a:tc>
                  <a:txBody>
                    <a:bodyPr/>
                    <a:lstStyle/>
                    <a:p>
                      <a:r>
                        <a:rPr kumimoji="1" lang="ja-JP" altLang="en-US" dirty="0"/>
                        <a:t>工作</a:t>
                      </a:r>
                      <a:r>
                        <a:rPr kumimoji="1" lang="en-US" altLang="ja-JP" dirty="0"/>
                        <a:t>1</a:t>
                      </a:r>
                      <a:endParaRPr kumimoji="1" lang="ja-JP" altLang="en-US" dirty="0"/>
                    </a:p>
                  </a:txBody>
                  <a:tcPr/>
                </a:tc>
                <a:tc>
                  <a:txBody>
                    <a:bodyPr/>
                    <a:lstStyle/>
                    <a:p>
                      <a:r>
                        <a:rPr kumimoji="1" lang="ja-JP" altLang="en-US" dirty="0"/>
                        <a:t>見本を見て</a:t>
                      </a:r>
                      <a:r>
                        <a:rPr kumimoji="1" lang="en-US" altLang="ja-JP" dirty="0"/>
                        <a:t>1</a:t>
                      </a:r>
                      <a:r>
                        <a:rPr kumimoji="1" lang="ja-JP" altLang="en-US" dirty="0"/>
                        <a:t>分間での砂の充填、粘土の充填（デモ上映も含む）</a:t>
                      </a:r>
                    </a:p>
                  </a:txBody>
                  <a:tcPr/>
                </a:tc>
                <a:tc>
                  <a:txBody>
                    <a:bodyPr/>
                    <a:lstStyle/>
                    <a:p>
                      <a:endParaRPr kumimoji="1" lang="ja-JP" altLang="en-US"/>
                    </a:p>
                  </a:txBody>
                  <a:tcPr/>
                </a:tc>
                <a:extLst>
                  <a:ext uri="{0D108BD9-81ED-4DB2-BD59-A6C34878D82A}">
                    <a16:rowId xmlns:a16="http://schemas.microsoft.com/office/drawing/2014/main" val="1583156835"/>
                  </a:ext>
                </a:extLst>
              </a:tr>
              <a:tr h="370840">
                <a:tc>
                  <a:txBody>
                    <a:bodyPr/>
                    <a:lstStyle/>
                    <a:p>
                      <a:endParaRPr kumimoji="1" lang="ja-JP" altLang="en-US"/>
                    </a:p>
                  </a:txBody>
                  <a:tcPr/>
                </a:tc>
                <a:tc>
                  <a:txBody>
                    <a:bodyPr/>
                    <a:lstStyle/>
                    <a:p>
                      <a:r>
                        <a:rPr kumimoji="1" lang="ja-JP" altLang="en-US" dirty="0"/>
                        <a:t>講義</a:t>
                      </a:r>
                      <a:r>
                        <a:rPr kumimoji="1" lang="en-US" altLang="ja-JP" dirty="0"/>
                        <a:t>2</a:t>
                      </a:r>
                      <a:endParaRPr kumimoji="1" lang="ja-JP" altLang="en-US" dirty="0"/>
                    </a:p>
                  </a:txBody>
                  <a:tcPr/>
                </a:tc>
                <a:tc>
                  <a:txBody>
                    <a:bodyPr/>
                    <a:lstStyle/>
                    <a:p>
                      <a:r>
                        <a:rPr kumimoji="1" lang="en-US" altLang="ja-JP" dirty="0"/>
                        <a:t>1</a:t>
                      </a:r>
                      <a:r>
                        <a:rPr kumimoji="1" lang="ja-JP" altLang="en-US" dirty="0"/>
                        <a:t>分間の時間の説明</a:t>
                      </a:r>
                    </a:p>
                  </a:txBody>
                  <a:tcPr/>
                </a:tc>
                <a:tc>
                  <a:txBody>
                    <a:bodyPr/>
                    <a:lstStyle/>
                    <a:p>
                      <a:endParaRPr kumimoji="1" lang="ja-JP" altLang="en-US" dirty="0"/>
                    </a:p>
                  </a:txBody>
                  <a:tcPr/>
                </a:tc>
                <a:extLst>
                  <a:ext uri="{0D108BD9-81ED-4DB2-BD59-A6C34878D82A}">
                    <a16:rowId xmlns:a16="http://schemas.microsoft.com/office/drawing/2014/main" val="2448922999"/>
                  </a:ext>
                </a:extLst>
              </a:tr>
              <a:tr h="370840">
                <a:tc>
                  <a:txBody>
                    <a:bodyPr/>
                    <a:lstStyle/>
                    <a:p>
                      <a:endParaRPr kumimoji="1" lang="ja-JP" altLang="en-US" dirty="0"/>
                    </a:p>
                  </a:txBody>
                  <a:tcPr/>
                </a:tc>
                <a:tc>
                  <a:txBody>
                    <a:bodyPr/>
                    <a:lstStyle/>
                    <a:p>
                      <a:r>
                        <a:rPr kumimoji="1" lang="ja-JP" altLang="en-US" dirty="0"/>
                        <a:t>工作</a:t>
                      </a:r>
                      <a:r>
                        <a:rPr kumimoji="1" lang="en-US" altLang="ja-JP" dirty="0"/>
                        <a:t>2</a:t>
                      </a:r>
                      <a:endParaRPr kumimoji="1" lang="ja-JP" altLang="en-US" dirty="0"/>
                    </a:p>
                  </a:txBody>
                  <a:tcPr/>
                </a:tc>
                <a:tc>
                  <a:txBody>
                    <a:bodyPr/>
                    <a:lstStyle/>
                    <a:p>
                      <a:r>
                        <a:rPr kumimoji="1" lang="en-US" altLang="ja-JP" dirty="0"/>
                        <a:t>2</a:t>
                      </a:r>
                      <a:r>
                        <a:rPr kumimoji="1" lang="ja-JP" altLang="en-US" dirty="0"/>
                        <a:t>分間にチャレンジ（時間があれば）</a:t>
                      </a:r>
                    </a:p>
                  </a:txBody>
                  <a:tcPr/>
                </a:tc>
                <a:tc>
                  <a:txBody>
                    <a:bodyPr/>
                    <a:lstStyle/>
                    <a:p>
                      <a:endParaRPr kumimoji="1" lang="ja-JP" altLang="en-US" dirty="0"/>
                    </a:p>
                  </a:txBody>
                  <a:tcPr/>
                </a:tc>
                <a:extLst>
                  <a:ext uri="{0D108BD9-81ED-4DB2-BD59-A6C34878D82A}">
                    <a16:rowId xmlns:a16="http://schemas.microsoft.com/office/drawing/2014/main" val="3921583938"/>
                  </a:ext>
                </a:extLst>
              </a:tr>
              <a:tr h="370840">
                <a:tc>
                  <a:txBody>
                    <a:bodyPr/>
                    <a:lstStyle/>
                    <a:p>
                      <a:r>
                        <a:rPr kumimoji="1" lang="en-US" altLang="ja-JP" dirty="0"/>
                        <a:t>10</a:t>
                      </a:r>
                      <a:r>
                        <a:rPr kumimoji="1" lang="ja-JP" altLang="en-US" dirty="0"/>
                        <a:t>：</a:t>
                      </a:r>
                      <a:r>
                        <a:rPr kumimoji="1" lang="en-US" altLang="ja-JP" dirty="0"/>
                        <a:t>50</a:t>
                      </a:r>
                      <a:r>
                        <a:rPr kumimoji="1" lang="ja-JP" altLang="en-US" dirty="0"/>
                        <a:t>頃</a:t>
                      </a:r>
                    </a:p>
                  </a:txBody>
                  <a:tcPr/>
                </a:tc>
                <a:tc>
                  <a:txBody>
                    <a:bodyPr/>
                    <a:lstStyle/>
                    <a:p>
                      <a:r>
                        <a:rPr kumimoji="1" lang="ja-JP" altLang="en-US" dirty="0"/>
                        <a:t>講義３</a:t>
                      </a:r>
                    </a:p>
                  </a:txBody>
                  <a:tcPr/>
                </a:tc>
                <a:tc>
                  <a:txBody>
                    <a:bodyPr/>
                    <a:lstStyle/>
                    <a:p>
                      <a:r>
                        <a:rPr kumimoji="1" lang="ja-JP" altLang="en-US" dirty="0"/>
                        <a:t>まとめなど</a:t>
                      </a:r>
                    </a:p>
                  </a:txBody>
                  <a:tcPr/>
                </a:tc>
                <a:tc>
                  <a:txBody>
                    <a:bodyPr/>
                    <a:lstStyle/>
                    <a:p>
                      <a:r>
                        <a:rPr kumimoji="1" lang="ja-JP" altLang="en-US" dirty="0"/>
                        <a:t>時間ばあれば流量計</a:t>
                      </a:r>
                    </a:p>
                  </a:txBody>
                  <a:tcPr/>
                </a:tc>
                <a:extLst>
                  <a:ext uri="{0D108BD9-81ED-4DB2-BD59-A6C34878D82A}">
                    <a16:rowId xmlns:a16="http://schemas.microsoft.com/office/drawing/2014/main" val="3412575225"/>
                  </a:ext>
                </a:extLst>
              </a:tr>
            </a:tbl>
          </a:graphicData>
        </a:graphic>
      </p:graphicFrame>
      <p:sp>
        <p:nvSpPr>
          <p:cNvPr id="9" name="Text Box 5">
            <a:extLst>
              <a:ext uri="{FF2B5EF4-FFF2-40B4-BE49-F238E27FC236}">
                <a16:creationId xmlns:a16="http://schemas.microsoft.com/office/drawing/2014/main" id="{3F10035B-940F-35A2-B30B-775EBD83D3F0}"/>
              </a:ext>
            </a:extLst>
          </p:cNvPr>
          <p:cNvSpPr txBox="1">
            <a:spLocks noChangeArrowheads="1"/>
          </p:cNvSpPr>
          <p:nvPr/>
        </p:nvSpPr>
        <p:spPr bwMode="auto">
          <a:xfrm>
            <a:off x="74821" y="3989971"/>
            <a:ext cx="5361179" cy="1211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参加前の注意点</a:t>
            </a:r>
            <a:endParaRPr lang="en-US" altLang="ja-JP" sz="16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（１）</a:t>
            </a: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398124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FDEC-4DFA-9DBE-99FC-B1795A79101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632A9B0F-1BD6-C57A-8934-FCD566485815}"/>
              </a:ext>
            </a:extLst>
          </p:cNvPr>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69839FA7-1656-99DF-4D1C-B9379FE5963E}"/>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AF6A69D4-670F-71BD-6262-ABBDDD570699}"/>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spTree>
    <p:extLst>
      <p:ext uri="{BB962C8B-B14F-4D97-AF65-F5344CB8AC3E}">
        <p14:creationId xmlns:p14="http://schemas.microsoft.com/office/powerpoint/2010/main" val="194935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21</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会場レイアウト（変わる可能性あり）</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23</a:t>
            </a:fld>
            <a:endParaRPr kumimoji="1" lang="ja-JP" altLang="en-US"/>
          </a:p>
        </p:txBody>
      </p:sp>
      <p:sp>
        <p:nvSpPr>
          <p:cNvPr id="8" name="正方形/長方形 7">
            <a:extLst>
              <a:ext uri="{FF2B5EF4-FFF2-40B4-BE49-F238E27FC236}">
                <a16:creationId xmlns:a16="http://schemas.microsoft.com/office/drawing/2014/main" id="{4A1EEF90-B429-6BC4-AE32-C612A0B26617}"/>
              </a:ext>
            </a:extLst>
          </p:cNvPr>
          <p:cNvSpPr/>
          <p:nvPr/>
        </p:nvSpPr>
        <p:spPr>
          <a:xfrm>
            <a:off x="4630776" y="1004226"/>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24CE72-FC28-D330-CE90-E5A0E7DAF8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B62859E-A286-610C-F719-2E51E5A970F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D60EC7B-A6CA-F4D4-6830-3E7E437C71FA}"/>
              </a:ext>
            </a:extLst>
          </p:cNvPr>
          <p:cNvSpPr/>
          <p:nvPr/>
        </p:nvSpPr>
        <p:spPr>
          <a:xfrm>
            <a:off x="4934629"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7CAE804-E3DE-C90B-B2BE-F9E98E113920}"/>
              </a:ext>
            </a:extLst>
          </p:cNvPr>
          <p:cNvSpPr/>
          <p:nvPr/>
        </p:nvSpPr>
        <p:spPr>
          <a:xfrm>
            <a:off x="5616000"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91EBCA7D-6023-AA38-CA3B-A8A1392514D8}"/>
              </a:ext>
            </a:extLst>
          </p:cNvPr>
          <p:cNvGrpSpPr/>
          <p:nvPr/>
        </p:nvGrpSpPr>
        <p:grpSpPr>
          <a:xfrm>
            <a:off x="789991" y="2271930"/>
            <a:ext cx="5262625" cy="487772"/>
            <a:chOff x="782286" y="1554891"/>
            <a:chExt cx="5262625" cy="487772"/>
          </a:xfrm>
        </p:grpSpPr>
        <p:sp>
          <p:nvSpPr>
            <p:cNvPr id="21" name="正方形/長方形 20">
              <a:extLst>
                <a:ext uri="{FF2B5EF4-FFF2-40B4-BE49-F238E27FC236}">
                  <a16:creationId xmlns:a16="http://schemas.microsoft.com/office/drawing/2014/main" id="{DB779AAD-1F5F-B3B5-A550-14E18AAD6521}"/>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EF95B00-6F15-682C-2ED9-FC68AED6C85E}"/>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F27053A-EE5A-6391-927D-5553D05139D0}"/>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BB2AC-26DA-E884-C7A4-7A0E963AAA2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C0C94B5-8115-19E0-93D7-52099D44FD3F}"/>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341DE7C-1B74-2845-7B47-B90CED900459}"/>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EB903F6-4AC6-099B-0CC3-2D083C4E2CAF}"/>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2D4DA6D-B600-DF98-108A-178313BF9906}"/>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4E39E3-A1B4-2BF7-0207-6125D7B987F0}"/>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73137CA3-275A-A2E3-3D53-C96C21E662E1}"/>
              </a:ext>
            </a:extLst>
          </p:cNvPr>
          <p:cNvGrpSpPr/>
          <p:nvPr/>
        </p:nvGrpSpPr>
        <p:grpSpPr>
          <a:xfrm>
            <a:off x="782286" y="2942708"/>
            <a:ext cx="5262625" cy="487772"/>
            <a:chOff x="782286" y="1554891"/>
            <a:chExt cx="5262625" cy="487772"/>
          </a:xfrm>
        </p:grpSpPr>
        <p:sp>
          <p:nvSpPr>
            <p:cNvPr id="31" name="正方形/長方形 30">
              <a:extLst>
                <a:ext uri="{FF2B5EF4-FFF2-40B4-BE49-F238E27FC236}">
                  <a16:creationId xmlns:a16="http://schemas.microsoft.com/office/drawing/2014/main" id="{FE0E280A-6C86-7C59-73AC-26433E3CC329}"/>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92B2340-50D9-E998-9743-AC90CFA5E3ED}"/>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6BA750A-9806-656F-941E-CBC12EB0FA3E}"/>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0E6A23E-440E-A29C-CB75-16FB64341F6E}"/>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44002E4-2AE2-A9EC-DFE7-FD98FF1C5126}"/>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A5F8478-920C-DFA0-8E36-8EB2698ED871}"/>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5845456-2443-F813-2C69-DA1B89AC0EFC}"/>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59742E8E-7C5B-8399-6403-EDCD84BFAABB}"/>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2A3E30-534A-5E19-722C-E60904A0A8C4}"/>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6099C7FA-CF9D-481D-EBB3-FFF6F2CFF616}"/>
              </a:ext>
            </a:extLst>
          </p:cNvPr>
          <p:cNvGrpSpPr/>
          <p:nvPr/>
        </p:nvGrpSpPr>
        <p:grpSpPr>
          <a:xfrm>
            <a:off x="782286" y="3681146"/>
            <a:ext cx="5262625" cy="487772"/>
            <a:chOff x="782286" y="1554891"/>
            <a:chExt cx="5262625" cy="487772"/>
          </a:xfrm>
        </p:grpSpPr>
        <p:sp>
          <p:nvSpPr>
            <p:cNvPr id="41" name="正方形/長方形 40">
              <a:extLst>
                <a:ext uri="{FF2B5EF4-FFF2-40B4-BE49-F238E27FC236}">
                  <a16:creationId xmlns:a16="http://schemas.microsoft.com/office/drawing/2014/main" id="{7F2CE405-91A6-D557-36EB-1E24354A152D}"/>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37B9F3D-63DE-7E60-2700-713F433FB618}"/>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122B427-0168-4BC1-86CD-B946D71B03C7}"/>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E084CDDA-6F29-0FAA-8803-87616E396FC1}"/>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F1E47CC-9312-7CEE-FC92-682AEC927F87}"/>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B5BE8D-6D97-D7FC-16DC-52C8E85D8976}"/>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2C049C0-1594-B2B6-760E-0B36D89ECF0D}"/>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9791E9D4-3A13-7BC6-7F01-4571C779D1DA}"/>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2F8C4FF-D32E-8BE8-1BB3-7E64732B4885}"/>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CBBBBF39-B6D8-6D86-2830-97800FEFB58C}"/>
              </a:ext>
            </a:extLst>
          </p:cNvPr>
          <p:cNvGrpSpPr/>
          <p:nvPr/>
        </p:nvGrpSpPr>
        <p:grpSpPr>
          <a:xfrm>
            <a:off x="828000" y="4436914"/>
            <a:ext cx="5262625" cy="487772"/>
            <a:chOff x="782286" y="1554891"/>
            <a:chExt cx="5262625" cy="487772"/>
          </a:xfrm>
        </p:grpSpPr>
        <p:sp>
          <p:nvSpPr>
            <p:cNvPr id="51" name="正方形/長方形 50">
              <a:extLst>
                <a:ext uri="{FF2B5EF4-FFF2-40B4-BE49-F238E27FC236}">
                  <a16:creationId xmlns:a16="http://schemas.microsoft.com/office/drawing/2014/main" id="{ABB769CA-AA72-FF7B-50CA-AC582FF84166}"/>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6A718A6-FEF8-1E43-89A0-FA7896B5646A}"/>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F3C2D39-CDF6-57A3-83B8-3CB4939DFC86}"/>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FDF0BB4-3556-AC90-CD77-7BADC45633F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06923B5-7F49-B2C4-D5C6-E1C1434F0679}"/>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01BCDEB-BE94-8FC4-CFE4-CF7879995CAB}"/>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ABC11E-7D53-2CD9-A3D9-D44CE7276FC2}"/>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8335801-77BF-833E-C66B-30DD0E98C4E4}"/>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18B699F9-2863-C9BD-7B5F-7A8719E8E1D7}"/>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490CBBE-8A2A-F0C1-486A-E9A9F7B7A9ED}"/>
              </a:ext>
            </a:extLst>
          </p:cNvPr>
          <p:cNvGrpSpPr/>
          <p:nvPr/>
        </p:nvGrpSpPr>
        <p:grpSpPr>
          <a:xfrm>
            <a:off x="828000" y="5175352"/>
            <a:ext cx="5262625" cy="487772"/>
            <a:chOff x="782286" y="1554891"/>
            <a:chExt cx="5262625" cy="487772"/>
          </a:xfrm>
        </p:grpSpPr>
        <p:sp>
          <p:nvSpPr>
            <p:cNvPr id="61" name="正方形/長方形 60">
              <a:extLst>
                <a:ext uri="{FF2B5EF4-FFF2-40B4-BE49-F238E27FC236}">
                  <a16:creationId xmlns:a16="http://schemas.microsoft.com/office/drawing/2014/main" id="{C3FDE353-CAF1-E81B-1D42-354A95069FC4}"/>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DA1B38C-AF93-FBC3-FA15-90A18677BA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0458A2-BA88-E83B-C39B-2578D9D0F8D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677E9C1A-6F0A-B0F9-8CB2-4EB3B5347D5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BE24C84F-A56B-CD43-4AEF-0CE848C8439E}"/>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2077B9D3-D962-B8B7-F8A8-9C0AE7D387CF}"/>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BAE9680F-3940-BCFB-D051-A0457FC5FAB1}"/>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3" name="二等辺三角形 70662">
            <a:extLst>
              <a:ext uri="{FF2B5EF4-FFF2-40B4-BE49-F238E27FC236}">
                <a16:creationId xmlns:a16="http://schemas.microsoft.com/office/drawing/2014/main" id="{67124616-4895-DAD3-1AB0-2399FB1AE5D5}"/>
              </a:ext>
            </a:extLst>
          </p:cNvPr>
          <p:cNvSpPr/>
          <p:nvPr/>
        </p:nvSpPr>
        <p:spPr>
          <a:xfrm>
            <a:off x="3260619" y="1510570"/>
            <a:ext cx="321371" cy="3738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六角形 70663">
            <a:extLst>
              <a:ext uri="{FF2B5EF4-FFF2-40B4-BE49-F238E27FC236}">
                <a16:creationId xmlns:a16="http://schemas.microsoft.com/office/drawing/2014/main" id="{1FCF461A-C7A5-CD4C-63C7-617BA7AC0659}"/>
              </a:ext>
            </a:extLst>
          </p:cNvPr>
          <p:cNvSpPr/>
          <p:nvPr/>
        </p:nvSpPr>
        <p:spPr>
          <a:xfrm>
            <a:off x="1269391" y="1506126"/>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5" name="六角形 70664">
            <a:extLst>
              <a:ext uri="{FF2B5EF4-FFF2-40B4-BE49-F238E27FC236}">
                <a16:creationId xmlns:a16="http://schemas.microsoft.com/office/drawing/2014/main" id="{8FF1253F-BEBE-E469-6C5D-94E0F51ABE73}"/>
              </a:ext>
            </a:extLst>
          </p:cNvPr>
          <p:cNvSpPr/>
          <p:nvPr/>
        </p:nvSpPr>
        <p:spPr>
          <a:xfrm>
            <a:off x="3212089" y="5127969"/>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6" name="正方形/長方形 70665">
            <a:extLst>
              <a:ext uri="{FF2B5EF4-FFF2-40B4-BE49-F238E27FC236}">
                <a16:creationId xmlns:a16="http://schemas.microsoft.com/office/drawing/2014/main" id="{ECC4CB03-3868-A399-3D6E-DA62A14ED813}"/>
              </a:ext>
            </a:extLst>
          </p:cNvPr>
          <p:cNvSpPr/>
          <p:nvPr/>
        </p:nvSpPr>
        <p:spPr>
          <a:xfrm>
            <a:off x="4600474" y="158726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弦 70666">
            <a:extLst>
              <a:ext uri="{FF2B5EF4-FFF2-40B4-BE49-F238E27FC236}">
                <a16:creationId xmlns:a16="http://schemas.microsoft.com/office/drawing/2014/main" id="{6A7299A6-F192-1C88-C799-D0DFCCC0EFE3}"/>
              </a:ext>
            </a:extLst>
          </p:cNvPr>
          <p:cNvSpPr/>
          <p:nvPr/>
        </p:nvSpPr>
        <p:spPr>
          <a:xfrm rot="1544336">
            <a:off x="5060970" y="1560102"/>
            <a:ext cx="321371" cy="36512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Text Box 5">
            <a:extLst>
              <a:ext uri="{FF2B5EF4-FFF2-40B4-BE49-F238E27FC236}">
                <a16:creationId xmlns:a16="http://schemas.microsoft.com/office/drawing/2014/main" id="{213E0F0E-B845-3E1C-0570-BD64D29893B1}"/>
              </a:ext>
            </a:extLst>
          </p:cNvPr>
          <p:cNvSpPr txBox="1">
            <a:spLocks noChangeArrowheads="1"/>
          </p:cNvSpPr>
          <p:nvPr/>
        </p:nvSpPr>
        <p:spPr bwMode="auto">
          <a:xfrm>
            <a:off x="4708915" y="1910421"/>
            <a:ext cx="1005336"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WEB</a:t>
            </a:r>
            <a:r>
              <a:rPr lang="ja-JP" altLang="en-US" sz="1400" dirty="0">
                <a:latin typeface="游ゴシック" panose="020B0400000000000000" pitchFamily="50" charset="-128"/>
              </a:rPr>
              <a:t>カメラ</a:t>
            </a:r>
            <a:endParaRPr lang="en-US" altLang="ja-JP" sz="1400" dirty="0">
              <a:latin typeface="游ゴシック" panose="020B0400000000000000" pitchFamily="50" charset="-128"/>
            </a:endParaRPr>
          </a:p>
        </p:txBody>
      </p:sp>
      <p:sp>
        <p:nvSpPr>
          <p:cNvPr id="70669" name="Text Box 5">
            <a:extLst>
              <a:ext uri="{FF2B5EF4-FFF2-40B4-BE49-F238E27FC236}">
                <a16:creationId xmlns:a16="http://schemas.microsoft.com/office/drawing/2014/main" id="{6F43D5A7-3F71-0462-98F4-163AFAD2D46F}"/>
              </a:ext>
            </a:extLst>
          </p:cNvPr>
          <p:cNvSpPr txBox="1">
            <a:spLocks noChangeArrowheads="1"/>
          </p:cNvSpPr>
          <p:nvPr/>
        </p:nvSpPr>
        <p:spPr bwMode="auto">
          <a:xfrm>
            <a:off x="2792883" y="1908278"/>
            <a:ext cx="1321863"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400">
                <a:latin typeface="游ゴシック" panose="020B0400000000000000" pitchFamily="50" charset="-128"/>
              </a:rPr>
              <a:t>プロジェクター</a:t>
            </a:r>
            <a:endParaRPr lang="en-US" altLang="ja-JP" sz="1400" dirty="0">
              <a:latin typeface="游ゴシック" panose="020B0400000000000000" pitchFamily="50" charset="-128"/>
            </a:endParaRPr>
          </a:p>
        </p:txBody>
      </p:sp>
      <p:cxnSp>
        <p:nvCxnSpPr>
          <p:cNvPr id="70670" name="直線矢印コネクタ 70669">
            <a:extLst>
              <a:ext uri="{FF2B5EF4-FFF2-40B4-BE49-F238E27FC236}">
                <a16:creationId xmlns:a16="http://schemas.microsoft.com/office/drawing/2014/main" id="{3C865AEF-23F7-5308-9A7D-B53859815210}"/>
              </a:ext>
            </a:extLst>
          </p:cNvPr>
          <p:cNvCxnSpPr>
            <a:cxnSpLocks/>
          </p:cNvCxnSpPr>
          <p:nvPr/>
        </p:nvCxnSpPr>
        <p:spPr>
          <a:xfrm flipH="1" flipV="1">
            <a:off x="1586690" y="1825156"/>
            <a:ext cx="1003409" cy="40518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674" name="直線矢印コネクタ 70673">
            <a:extLst>
              <a:ext uri="{FF2B5EF4-FFF2-40B4-BE49-F238E27FC236}">
                <a16:creationId xmlns:a16="http://schemas.microsoft.com/office/drawing/2014/main" id="{410DB062-39BC-6784-FED2-73059F9F9198}"/>
              </a:ext>
            </a:extLst>
          </p:cNvPr>
          <p:cNvCxnSpPr>
            <a:cxnSpLocks/>
          </p:cNvCxnSpPr>
          <p:nvPr/>
        </p:nvCxnSpPr>
        <p:spPr>
          <a:xfrm flipV="1">
            <a:off x="2552931" y="5393171"/>
            <a:ext cx="565281" cy="5186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676" name="Text Box 5">
            <a:extLst>
              <a:ext uri="{FF2B5EF4-FFF2-40B4-BE49-F238E27FC236}">
                <a16:creationId xmlns:a16="http://schemas.microsoft.com/office/drawing/2014/main" id="{1A9BD996-3342-FA34-58BE-170A11D7048B}"/>
              </a:ext>
            </a:extLst>
          </p:cNvPr>
          <p:cNvSpPr txBox="1">
            <a:spLocks noChangeArrowheads="1"/>
          </p:cNvSpPr>
          <p:nvPr/>
        </p:nvSpPr>
        <p:spPr bwMode="auto">
          <a:xfrm>
            <a:off x="937213" y="5941446"/>
            <a:ext cx="3490787" cy="722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珪砂の置き場　</a:t>
            </a:r>
            <a:r>
              <a:rPr lang="en-US" altLang="ja-JP" sz="1600" dirty="0">
                <a:latin typeface="游ゴシック" panose="020B0400000000000000" pitchFamily="50" charset="-128"/>
              </a:rPr>
              <a:t>2</a:t>
            </a:r>
            <a:r>
              <a:rPr lang="ja-JP" altLang="en-US" sz="1600" dirty="0">
                <a:latin typeface="游ゴシック" panose="020B0400000000000000" pitchFamily="50" charset="-128"/>
              </a:rPr>
              <a:t>か所</a:t>
            </a:r>
            <a:endParaRPr lang="en-US" altLang="ja-JP" sz="1600" dirty="0">
              <a:latin typeface="游ゴシック" panose="020B0400000000000000" pitchFamily="50" charset="-128"/>
            </a:endParaRPr>
          </a:p>
          <a:p>
            <a:pPr marL="266700" indent="-266700" eaLnBrk="1" hangingPunct="1">
              <a:lnSpc>
                <a:spcPts val="2000"/>
              </a:lnSpc>
              <a:spcBef>
                <a:spcPct val="50000"/>
              </a:spcBef>
            </a:pPr>
            <a:r>
              <a:rPr lang="ja-JP" altLang="en-US" sz="1600" dirty="0">
                <a:latin typeface="游ゴシック" panose="020B0400000000000000" pitchFamily="50" charset="-128"/>
              </a:rPr>
              <a:t>・ミニスコップ、じょうご、ポリ袋など</a:t>
            </a:r>
            <a:endParaRPr lang="en-US" altLang="ja-JP" sz="1600" dirty="0">
              <a:latin typeface="游ゴシック" panose="020B0400000000000000" pitchFamily="50" charset="-128"/>
            </a:endParaRPr>
          </a:p>
        </p:txBody>
      </p:sp>
      <p:sp>
        <p:nvSpPr>
          <p:cNvPr id="3" name="正方形/長方形 2">
            <a:extLst>
              <a:ext uri="{FF2B5EF4-FFF2-40B4-BE49-F238E27FC236}">
                <a16:creationId xmlns:a16="http://schemas.microsoft.com/office/drawing/2014/main" id="{169C61C0-1157-2C3F-9309-6A2DCF75972A}"/>
              </a:ext>
            </a:extLst>
          </p:cNvPr>
          <p:cNvSpPr/>
          <p:nvPr/>
        </p:nvSpPr>
        <p:spPr>
          <a:xfrm>
            <a:off x="4754629" y="1053000"/>
            <a:ext cx="243002" cy="20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7FF4EAAF-7BF2-E186-7564-A807B3173B0E}"/>
              </a:ext>
            </a:extLst>
          </p:cNvPr>
          <p:cNvSpPr txBox="1">
            <a:spLocks noChangeArrowheads="1"/>
          </p:cNvSpPr>
          <p:nvPr/>
        </p:nvSpPr>
        <p:spPr bwMode="auto">
          <a:xfrm>
            <a:off x="4476378" y="1300729"/>
            <a:ext cx="458251" cy="335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PC</a:t>
            </a:r>
          </a:p>
        </p:txBody>
      </p:sp>
    </p:spTree>
    <p:extLst>
      <p:ext uri="{BB962C8B-B14F-4D97-AF65-F5344CB8AC3E}">
        <p14:creationId xmlns:p14="http://schemas.microsoft.com/office/powerpoint/2010/main" val="116408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35050" y="4841746"/>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761990" y="322839"/>
            <a:ext cx="513973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00" y="1558652"/>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49982" y="864053"/>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507496"/>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208920"/>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1362" y="343297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26" y="1558652"/>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325" y="4004333"/>
            <a:ext cx="2378272" cy="178370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809773" y="4442419"/>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724000" y="3332733"/>
            <a:ext cx="236427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758864" y="5862198"/>
            <a:ext cx="23782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234372"/>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a:xfrm>
            <a:off x="6948000" y="6336469"/>
            <a:ext cx="2057400" cy="365125"/>
          </a:xfrm>
        </p:spPr>
        <p:txBody>
          <a:bodyPr/>
          <a:lstStyle/>
          <a:p>
            <a:fld id="{FFD5EB20-5B99-43FF-8B24-7DC470172072}" type="slidenum">
              <a:rPr kumimoji="1" lang="ja-JP" altLang="en-US" smtClean="0"/>
              <a:t>24</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25</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26</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423512" y="2929289"/>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109230" y="4348230"/>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127452" y="2920410"/>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423513" y="4348230"/>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C9F558C0-0223-071D-4EF0-00A003161954}"/>
              </a:ext>
            </a:extLst>
          </p:cNvPr>
          <p:cNvGrpSpPr/>
          <p:nvPr/>
        </p:nvGrpSpPr>
        <p:grpSpPr>
          <a:xfrm>
            <a:off x="6239577" y="1562533"/>
            <a:ext cx="1470300" cy="5158943"/>
            <a:chOff x="6457950" y="1621306"/>
            <a:chExt cx="1470300" cy="5158943"/>
          </a:xfrm>
        </p:grpSpPr>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144" y="4486309"/>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268000" y="78761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pic>
        <p:nvPicPr>
          <p:cNvPr id="31" name="図 30" descr="グラフ, アイコン, じょうごグラフ&#10;&#10;自動的に生成された説明">
            <a:extLst>
              <a:ext uri="{FF2B5EF4-FFF2-40B4-BE49-F238E27FC236}">
                <a16:creationId xmlns:a16="http://schemas.microsoft.com/office/drawing/2014/main" id="{973D2BD6-CC48-39F9-054A-4A16EB5CE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2218" y="1712698"/>
            <a:ext cx="1050459" cy="1299154"/>
          </a:xfrm>
          <a:prstGeom prst="rect">
            <a:avLst/>
          </a:prstGeom>
        </p:spPr>
      </p:pic>
      <p:sp>
        <p:nvSpPr>
          <p:cNvPr id="32" name="直角三角形 31">
            <a:extLst>
              <a:ext uri="{FF2B5EF4-FFF2-40B4-BE49-F238E27FC236}">
                <a16:creationId xmlns:a16="http://schemas.microsoft.com/office/drawing/2014/main" id="{B05E38CB-DDEE-1C31-40D6-B9AA60210BA1}"/>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D2291B53-5652-DEFB-40D7-8DEA41E694A3}"/>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9C6DCFE-42DF-2601-46BF-5E2F0862EEF1}"/>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646F461A-C512-09D6-C12F-4C1CABC2194C}"/>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E8E6680-62EA-0AD9-DB00-825FE6238897}"/>
              </a:ext>
            </a:extLst>
          </p:cNvPr>
          <p:cNvSpPr/>
          <p:nvPr/>
        </p:nvSpPr>
        <p:spPr>
          <a:xfrm>
            <a:off x="3608979" y="413069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26512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27</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350" y="5566099"/>
            <a:ext cx="1811168" cy="1222073"/>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2059076" y="6511173"/>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28</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29</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61951" y="83929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２（５時間）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50754" y="892765"/>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　、オランダの科学者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　ふり子時計　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
        <p:nvSpPr>
          <p:cNvPr id="22" name="円弧 21">
            <a:extLst>
              <a:ext uri="{FF2B5EF4-FFF2-40B4-BE49-F238E27FC236}">
                <a16:creationId xmlns:a16="http://schemas.microsoft.com/office/drawing/2014/main" id="{8201040E-5B17-9AE6-F5DE-AE1BA2BD4F86}"/>
              </a:ext>
            </a:extLst>
          </p:cNvPr>
          <p:cNvSpPr/>
          <p:nvPr/>
        </p:nvSpPr>
        <p:spPr>
          <a:xfrm rot="833060">
            <a:off x="1078798" y="3187657"/>
            <a:ext cx="956121" cy="639975"/>
          </a:xfrm>
          <a:prstGeom prst="arc">
            <a:avLst>
              <a:gd name="adj1" fmla="val 16200000"/>
              <a:gd name="adj2" fmla="val 5"/>
            </a:avLst>
          </a:prstGeom>
          <a:ln w="19050">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57600"/>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145731" y="58039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113442" y="3048459"/>
            <a:ext cx="5256000" cy="1754326"/>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113442" y="4826675"/>
            <a:ext cx="5256000" cy="2031325"/>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をして</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時間を計る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実験を</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ないとき</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a:t>
            </a:r>
            <a:r>
              <a:rPr lang="ja-JP" altLang="en-US" sz="1800" dirty="0">
                <a:solidFill>
                  <a:srgbClr val="000000"/>
                </a:solidFill>
                <a:latin typeface="游ゴシック" panose="020B0400000000000000" pitchFamily="50" charset="-128"/>
                <a:cs typeface="Times New Roman" panose="02020603050405020304" pitchFamily="18" charset="0"/>
              </a:rPr>
              <a:t>学校や会社で１分間スピーチでは、時計がないまま、自分で経験することもあるでしょう。</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これから作る砂時計</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を使って、時間の体験で</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役に立てればと思います。</a:t>
            </a:r>
            <a:r>
              <a:rPr lang="ja-JP" altLang="ja-JP" sz="1400" kern="1200" dirty="0">
                <a:solidFill>
                  <a:srgbClr val="000000"/>
                </a:solidFill>
                <a:effectLst/>
                <a:latin typeface="游ゴシック" panose="020B0400000000000000" pitchFamily="50" charset="-128"/>
                <a:cs typeface="Times New Roman" panose="02020603050405020304" pitchFamily="18" charset="0"/>
              </a:rPr>
              <a:t>（</a:t>
            </a:r>
            <a:r>
              <a:rPr lang="ja-JP" altLang="en-US" sz="1400" kern="1200" dirty="0">
                <a:solidFill>
                  <a:srgbClr val="000000"/>
                </a:solidFill>
                <a:effectLst/>
                <a:latin typeface="游ゴシック" panose="020B0400000000000000" pitchFamily="50" charset="-128"/>
                <a:cs typeface="Times New Roman" panose="02020603050405020304" pitchFamily="18" charset="0"/>
              </a:rPr>
              <a:t>３０２</a:t>
            </a:r>
            <a:r>
              <a:rPr lang="ja-JP" altLang="ja-JP" sz="1400" kern="1200" dirty="0">
                <a:solidFill>
                  <a:srgbClr val="000000"/>
                </a:solidFill>
                <a:effectLst/>
                <a:latin typeface="游ゴシック" panose="020B0400000000000000" pitchFamily="50" charset="-128"/>
                <a:cs typeface="Times New Roman" panose="02020603050405020304" pitchFamily="18" charset="0"/>
              </a:rPr>
              <a:t>文字）</a:t>
            </a:r>
            <a:endParaRPr lang="ja-JP" altLang="ja-JP" sz="1400" dirty="0">
              <a:effectLst/>
              <a:latin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145731" y="210669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288833" y="1314652"/>
            <a:ext cx="3104349" cy="716911"/>
            <a:chOff x="460430" y="1623880"/>
            <a:chExt cx="3104349" cy="716911"/>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779119" y="1632905"/>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460430" y="16238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947" y="883162"/>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720402" y="750061"/>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653630" y="5582863"/>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前半３０秒＋後半３０秒　＝合計１分</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96221FF4-08CA-448B-931B-5CDDA5E47BE2}"/>
              </a:ext>
            </a:extLst>
          </p:cNvPr>
          <p:cNvGrpSpPr/>
          <p:nvPr/>
        </p:nvGrpSpPr>
        <p:grpSpPr>
          <a:xfrm>
            <a:off x="301858" y="2765232"/>
            <a:ext cx="4879169" cy="501379"/>
            <a:chOff x="307951" y="2927621"/>
            <a:chExt cx="4879169" cy="501379"/>
          </a:xfrm>
        </p:grpSpPr>
        <p:grpSp>
          <p:nvGrpSpPr>
            <p:cNvPr id="30" name="グループ化 29">
              <a:extLst>
                <a:ext uri="{FF2B5EF4-FFF2-40B4-BE49-F238E27FC236}">
                  <a16:creationId xmlns:a16="http://schemas.microsoft.com/office/drawing/2014/main" id="{1346DC1A-B0BB-FBEE-30C9-930BD9A370EB}"/>
                </a:ext>
              </a:extLst>
            </p:cNvPr>
            <p:cNvGrpSpPr/>
            <p:nvPr/>
          </p:nvGrpSpPr>
          <p:grpSpPr>
            <a:xfrm>
              <a:off x="307951" y="2927621"/>
              <a:ext cx="4879169" cy="477489"/>
              <a:chOff x="307951" y="2927621"/>
              <a:chExt cx="4879169" cy="477489"/>
            </a:xfrm>
          </p:grpSpPr>
          <p:sp>
            <p:nvSpPr>
              <p:cNvPr id="7" name="矢印: 右 6">
                <a:extLst>
                  <a:ext uri="{FF2B5EF4-FFF2-40B4-BE49-F238E27FC236}">
                    <a16:creationId xmlns:a16="http://schemas.microsoft.com/office/drawing/2014/main" id="{50F46D0B-1979-2F16-63A9-7C8C4CC2B829}"/>
                  </a:ext>
                </a:extLst>
              </p:cNvPr>
              <p:cNvSpPr/>
              <p:nvPr/>
            </p:nvSpPr>
            <p:spPr>
              <a:xfrm>
                <a:off x="307951" y="2927621"/>
                <a:ext cx="4879169" cy="3198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360F0403-C1D5-7403-BCF4-AADC82B94093}"/>
                  </a:ext>
                </a:extLst>
              </p:cNvPr>
              <p:cNvSpPr txBox="1">
                <a:spLocks noChangeArrowheads="1"/>
              </p:cNvSpPr>
              <p:nvPr/>
            </p:nvSpPr>
            <p:spPr bwMode="auto">
              <a:xfrm>
                <a:off x="1188000" y="3108987"/>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DE4D9A8E-33D4-AB93-DAE7-A3FD84C670F1}"/>
                  </a:ext>
                </a:extLst>
              </p:cNvPr>
              <p:cNvSpPr txBox="1">
                <a:spLocks noChangeArrowheads="1"/>
              </p:cNvSpPr>
              <p:nvPr/>
            </p:nvSpPr>
            <p:spPr bwMode="auto">
              <a:xfrm>
                <a:off x="2068049" y="3108986"/>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30</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20" name="Text Box 5">
                <a:extLst>
                  <a:ext uri="{FF2B5EF4-FFF2-40B4-BE49-F238E27FC236}">
                    <a16:creationId xmlns:a16="http://schemas.microsoft.com/office/drawing/2014/main" id="{3F21B8FD-DE50-1723-CDAE-15DFF20F7C95}"/>
                  </a:ext>
                </a:extLst>
              </p:cNvPr>
              <p:cNvSpPr txBox="1">
                <a:spLocks noChangeArrowheads="1"/>
              </p:cNvSpPr>
              <p:nvPr/>
            </p:nvSpPr>
            <p:spPr bwMode="auto">
              <a:xfrm>
                <a:off x="3071967" y="312811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45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grpSp>
        <p:sp>
          <p:nvSpPr>
            <p:cNvPr id="26" name="Text Box 5">
              <a:extLst>
                <a:ext uri="{FF2B5EF4-FFF2-40B4-BE49-F238E27FC236}">
                  <a16:creationId xmlns:a16="http://schemas.microsoft.com/office/drawing/2014/main" id="{5CF777CE-5420-F146-5B18-75238519460A}"/>
                </a:ext>
              </a:extLst>
            </p:cNvPr>
            <p:cNvSpPr txBox="1">
              <a:spLocks noChangeArrowheads="1"/>
            </p:cNvSpPr>
            <p:nvPr/>
          </p:nvSpPr>
          <p:spPr bwMode="auto">
            <a:xfrm>
              <a:off x="4495626" y="315200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200"/>
                                  </p:iterate>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200"/>
                                  </p:iterate>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075" y="42523"/>
            <a:ext cx="7772400" cy="720725"/>
          </a:xfrm>
        </p:spPr>
        <p:txBody>
          <a:bodyPr>
            <a:normAutofit/>
          </a:bodyPr>
          <a:lstStyle/>
          <a:p>
            <a:pPr algn="l" eaLnBrk="1" hangingPunct="1"/>
            <a:r>
              <a:rPr lang="ja-JP" altLang="en-US" sz="3200" dirty="0">
                <a:ea typeface="ＭＳ Ｐゴシック" panose="020B0600070205080204" pitchFamily="50" charset="-128"/>
              </a:rPr>
              <a:t>１分間の砂時計を作る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08407" y="-113002"/>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すなとけい　　　　　　つく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559CF10A-1B05-1655-62F1-B4531D53329F}"/>
              </a:ext>
            </a:extLst>
          </p:cNvPr>
          <p:cNvSpPr txBox="1">
            <a:spLocks noChangeArrowheads="1"/>
          </p:cNvSpPr>
          <p:nvPr/>
        </p:nvSpPr>
        <p:spPr bwMode="auto">
          <a:xfrm>
            <a:off x="195860" y="1059088"/>
            <a:ext cx="329987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１．見本をみて作る。　  　　　　　　　　　　　　　　　　　　</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B65426C3-DEAB-D699-28C1-8EF762D15A01}"/>
              </a:ext>
            </a:extLst>
          </p:cNvPr>
          <p:cNvSpPr txBox="1">
            <a:spLocks noChangeArrowheads="1"/>
          </p:cNvSpPr>
          <p:nvPr/>
        </p:nvSpPr>
        <p:spPr bwMode="auto">
          <a:xfrm>
            <a:off x="215960" y="4488153"/>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４．１分間の砂時計を作るには？　　考えてみよう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548AF3AB-4BBE-4603-29E9-5176BB359AD7}"/>
              </a:ext>
            </a:extLst>
          </p:cNvPr>
          <p:cNvGrpSpPr/>
          <p:nvPr/>
        </p:nvGrpSpPr>
        <p:grpSpPr>
          <a:xfrm>
            <a:off x="4183837" y="1876523"/>
            <a:ext cx="469639" cy="1465900"/>
            <a:chOff x="6457950" y="1621306"/>
            <a:chExt cx="1470300" cy="5158943"/>
          </a:xfrm>
        </p:grpSpPr>
        <p:sp>
          <p:nvSpPr>
            <p:cNvPr id="10" name="楕円 9">
              <a:extLst>
                <a:ext uri="{FF2B5EF4-FFF2-40B4-BE49-F238E27FC236}">
                  <a16:creationId xmlns:a16="http://schemas.microsoft.com/office/drawing/2014/main" id="{6DEC73B2-8FC5-BC66-40F1-72D032F47B74}"/>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DD9B3768-B9B0-B717-FCCD-7F0296241A24}"/>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9CF92D-B836-28DA-0E4C-0544B395AA98}"/>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EA43F37-7A74-FCE7-11CA-406B5431E797}"/>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06C137F-6812-D9AE-5FBC-62662EB4A888}"/>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7481D8-59C3-8008-C849-0D1BC3A7908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2427A1C-FC70-888D-10CC-E702AB89A4AB}"/>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4696E3C6-81A1-CF5B-0712-561028F443F4}"/>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E1D5A5-525C-C756-AF64-4D4F734D7542}"/>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E680DFA-290D-059C-E19F-3E090D8AB0F5}"/>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ABB358C-5C8C-C828-FCB4-42F1ED8033FE}"/>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3831881-1E56-2C38-A3A0-73A9844E78C7}"/>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3" name="グループ化 70672">
            <a:extLst>
              <a:ext uri="{FF2B5EF4-FFF2-40B4-BE49-F238E27FC236}">
                <a16:creationId xmlns:a16="http://schemas.microsoft.com/office/drawing/2014/main" id="{16E35721-9F19-6B1D-EE53-C85C29C7B28C}"/>
              </a:ext>
            </a:extLst>
          </p:cNvPr>
          <p:cNvGrpSpPr/>
          <p:nvPr/>
        </p:nvGrpSpPr>
        <p:grpSpPr>
          <a:xfrm>
            <a:off x="193893" y="1569888"/>
            <a:ext cx="3299873" cy="1183393"/>
            <a:chOff x="193893" y="1569888"/>
            <a:chExt cx="3299873" cy="1183393"/>
          </a:xfrm>
        </p:grpSpPr>
        <p:sp>
          <p:nvSpPr>
            <p:cNvPr id="5" name="Text Box 5">
              <a:extLst>
                <a:ext uri="{FF2B5EF4-FFF2-40B4-BE49-F238E27FC236}">
                  <a16:creationId xmlns:a16="http://schemas.microsoft.com/office/drawing/2014/main" id="{0D0824D6-CC84-4EFE-1C32-097B6359E1A0}"/>
                </a:ext>
              </a:extLst>
            </p:cNvPr>
            <p:cNvSpPr txBox="1">
              <a:spLocks noChangeArrowheads="1"/>
            </p:cNvSpPr>
            <p:nvPr/>
          </p:nvSpPr>
          <p:spPr bwMode="auto">
            <a:xfrm>
              <a:off x="193893" y="2045395"/>
              <a:ext cx="3299873"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２，出来上がった砂時計の時間をはかる。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B7E50CD8-5CAB-118B-B273-8EEFC19B5EE6}"/>
                </a:ext>
              </a:extLst>
            </p:cNvPr>
            <p:cNvSpPr/>
            <p:nvPr/>
          </p:nvSpPr>
          <p:spPr>
            <a:xfrm rot="5400000">
              <a:off x="1519781" y="151747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4" name="グループ化 70673">
            <a:extLst>
              <a:ext uri="{FF2B5EF4-FFF2-40B4-BE49-F238E27FC236}">
                <a16:creationId xmlns:a16="http://schemas.microsoft.com/office/drawing/2014/main" id="{702137F7-27A4-8DFE-7801-DA84A8AFD4F6}"/>
              </a:ext>
            </a:extLst>
          </p:cNvPr>
          <p:cNvGrpSpPr/>
          <p:nvPr/>
        </p:nvGrpSpPr>
        <p:grpSpPr>
          <a:xfrm>
            <a:off x="238026" y="2802082"/>
            <a:ext cx="3299873" cy="1183393"/>
            <a:chOff x="238026" y="2802082"/>
            <a:chExt cx="3299873" cy="1183393"/>
          </a:xfrm>
        </p:grpSpPr>
        <p:sp>
          <p:nvSpPr>
            <p:cNvPr id="6" name="Text Box 5">
              <a:extLst>
                <a:ext uri="{FF2B5EF4-FFF2-40B4-BE49-F238E27FC236}">
                  <a16:creationId xmlns:a16="http://schemas.microsoft.com/office/drawing/2014/main" id="{3D059E04-F748-8977-005E-DA68DBA34052}"/>
                </a:ext>
              </a:extLst>
            </p:cNvPr>
            <p:cNvSpPr txBox="1">
              <a:spLocks noChangeArrowheads="1"/>
            </p:cNvSpPr>
            <p:nvPr/>
          </p:nvSpPr>
          <p:spPr bwMode="auto">
            <a:xfrm>
              <a:off x="238026" y="3277589"/>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３．ひっくり返して同じ時間になるかテスト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5C19DE2A-6BDC-C0E5-C093-6A6F63268F12}"/>
                </a:ext>
              </a:extLst>
            </p:cNvPr>
            <p:cNvSpPr/>
            <p:nvPr/>
          </p:nvSpPr>
          <p:spPr>
            <a:xfrm rot="5400000">
              <a:off x="1533165" y="2749672"/>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矢印: 右 23">
            <a:extLst>
              <a:ext uri="{FF2B5EF4-FFF2-40B4-BE49-F238E27FC236}">
                <a16:creationId xmlns:a16="http://schemas.microsoft.com/office/drawing/2014/main" id="{93BC9FF6-3852-C8ED-569C-FB01404FCD59}"/>
              </a:ext>
            </a:extLst>
          </p:cNvPr>
          <p:cNvSpPr/>
          <p:nvPr/>
        </p:nvSpPr>
        <p:spPr>
          <a:xfrm rot="5400000">
            <a:off x="1533165" y="404375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0675" name="グループ化 70674">
            <a:extLst>
              <a:ext uri="{FF2B5EF4-FFF2-40B4-BE49-F238E27FC236}">
                <a16:creationId xmlns:a16="http://schemas.microsoft.com/office/drawing/2014/main" id="{8588FE8E-01C5-DF56-09DF-63BBE5F82620}"/>
              </a:ext>
            </a:extLst>
          </p:cNvPr>
          <p:cNvGrpSpPr/>
          <p:nvPr/>
        </p:nvGrpSpPr>
        <p:grpSpPr>
          <a:xfrm>
            <a:off x="238026" y="5333900"/>
            <a:ext cx="3255740" cy="848446"/>
            <a:chOff x="238026" y="5333900"/>
            <a:chExt cx="3255740" cy="848446"/>
          </a:xfrm>
        </p:grpSpPr>
        <p:sp>
          <p:nvSpPr>
            <p:cNvPr id="8" name="Text Box 5">
              <a:extLst>
                <a:ext uri="{FF2B5EF4-FFF2-40B4-BE49-F238E27FC236}">
                  <a16:creationId xmlns:a16="http://schemas.microsoft.com/office/drawing/2014/main" id="{D539C413-6A41-6269-F29A-BD8B3DC3E89F}"/>
                </a:ext>
              </a:extLst>
            </p:cNvPr>
            <p:cNvSpPr txBox="1">
              <a:spLocks noChangeArrowheads="1"/>
            </p:cNvSpPr>
            <p:nvPr/>
          </p:nvSpPr>
          <p:spPr bwMode="auto">
            <a:xfrm>
              <a:off x="238026" y="5782236"/>
              <a:ext cx="32557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５．１分間の砂時計のテスト　　　　　　　　　　　　　　　　　</a:t>
              </a:r>
              <a:endParaRPr lang="en-US" altLang="ja-JP" sz="2000" dirty="0">
                <a:latin typeface="游ゴシック" panose="020B0400000000000000" pitchFamily="50" charset="-128"/>
              </a:endParaRPr>
            </a:p>
          </p:txBody>
        </p:sp>
        <p:sp>
          <p:nvSpPr>
            <p:cNvPr id="25" name="矢印: 右 24">
              <a:extLst>
                <a:ext uri="{FF2B5EF4-FFF2-40B4-BE49-F238E27FC236}">
                  <a16:creationId xmlns:a16="http://schemas.microsoft.com/office/drawing/2014/main" id="{F538BB63-8DA9-4E88-7CA7-CF57E7B41FD6}"/>
                </a:ext>
              </a:extLst>
            </p:cNvPr>
            <p:cNvSpPr/>
            <p:nvPr/>
          </p:nvSpPr>
          <p:spPr>
            <a:xfrm rot="5400000">
              <a:off x="1533164" y="528149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Text Box 5">
            <a:extLst>
              <a:ext uri="{FF2B5EF4-FFF2-40B4-BE49-F238E27FC236}">
                <a16:creationId xmlns:a16="http://schemas.microsoft.com/office/drawing/2014/main" id="{D9419899-D780-48D2-7A99-87504D2EAFC0}"/>
              </a:ext>
            </a:extLst>
          </p:cNvPr>
          <p:cNvSpPr txBox="1">
            <a:spLocks noChangeArrowheads="1"/>
          </p:cNvSpPr>
          <p:nvPr/>
        </p:nvSpPr>
        <p:spPr bwMode="auto">
          <a:xfrm>
            <a:off x="3708226" y="976375"/>
            <a:ext cx="2043315"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砂を入れ、接続キットにつなぐ　  　　　　　　　　　　　　　　　　　　</a:t>
            </a:r>
            <a:endParaRPr lang="en-US" altLang="ja-JP" sz="1600" dirty="0">
              <a:latin typeface="游ゴシック" panose="020B0400000000000000" pitchFamily="50" charset="-128"/>
            </a:endParaRPr>
          </a:p>
        </p:txBody>
      </p:sp>
      <p:grpSp>
        <p:nvGrpSpPr>
          <p:cNvPr id="31" name="グループ化 30">
            <a:extLst>
              <a:ext uri="{FF2B5EF4-FFF2-40B4-BE49-F238E27FC236}">
                <a16:creationId xmlns:a16="http://schemas.microsoft.com/office/drawing/2014/main" id="{7AADE403-E52D-E13C-84C5-A54399805B6E}"/>
              </a:ext>
            </a:extLst>
          </p:cNvPr>
          <p:cNvGrpSpPr/>
          <p:nvPr/>
        </p:nvGrpSpPr>
        <p:grpSpPr>
          <a:xfrm>
            <a:off x="4162568" y="2154184"/>
            <a:ext cx="461012" cy="422650"/>
            <a:chOff x="4534227" y="1075110"/>
            <a:chExt cx="461012" cy="422650"/>
          </a:xfrm>
        </p:grpSpPr>
        <p:sp>
          <p:nvSpPr>
            <p:cNvPr id="29" name="二等辺三角形 28">
              <a:extLst>
                <a:ext uri="{FF2B5EF4-FFF2-40B4-BE49-F238E27FC236}">
                  <a16:creationId xmlns:a16="http://schemas.microsoft.com/office/drawing/2014/main" id="{D3598F8A-9742-0757-7DCC-A0F066021AA1}"/>
                </a:ext>
              </a:extLst>
            </p:cNvPr>
            <p:cNvSpPr/>
            <p:nvPr/>
          </p:nvSpPr>
          <p:spPr>
            <a:xfrm rot="10800000">
              <a:off x="4534227" y="1219767"/>
              <a:ext cx="459950" cy="27799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7DE60D4-A700-D788-BDFC-BDCBC5774CFA}"/>
                </a:ext>
              </a:extLst>
            </p:cNvPr>
            <p:cNvSpPr/>
            <p:nvPr/>
          </p:nvSpPr>
          <p:spPr>
            <a:xfrm>
              <a:off x="4554221" y="1075110"/>
              <a:ext cx="441018" cy="14503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descr="カップ, 座る, コーヒー, 食品 が含まれている画像&#10;&#10;AI 生成コンテンツは誤りを含む可能性があります。">
            <a:extLst>
              <a:ext uri="{FF2B5EF4-FFF2-40B4-BE49-F238E27FC236}">
                <a16:creationId xmlns:a16="http://schemas.microsoft.com/office/drawing/2014/main" id="{C7EB75C3-0DC0-9457-09B1-7B3285921CA3}"/>
              </a:ext>
            </a:extLst>
          </p:cNvPr>
          <p:cNvPicPr>
            <a:picLocks noChangeAspect="1"/>
          </p:cNvPicPr>
          <p:nvPr/>
        </p:nvPicPr>
        <p:blipFill>
          <a:blip r:embed="rId3" cstate="print">
            <a:extLst>
              <a:ext uri="{28A0092B-C50C-407E-A947-70E740481C1C}">
                <a14:useLocalDpi xmlns:a14="http://schemas.microsoft.com/office/drawing/2010/main" val="0"/>
              </a:ext>
            </a:extLst>
          </a:blip>
          <a:srcRect l="32546" t="13806" r="33879" b="25805"/>
          <a:stretch>
            <a:fillRect/>
          </a:stretch>
        </p:blipFill>
        <p:spPr>
          <a:xfrm>
            <a:off x="5890222" y="853224"/>
            <a:ext cx="1291859" cy="2001405"/>
          </a:xfrm>
          <a:prstGeom prst="rect">
            <a:avLst/>
          </a:prstGeom>
        </p:spPr>
      </p:pic>
      <p:pic>
        <p:nvPicPr>
          <p:cNvPr id="51" name="図 50" descr="建物 が含まれている画像&#10;&#10;AI 生成コンテンツは誤りを含む可能性があります。">
            <a:extLst>
              <a:ext uri="{FF2B5EF4-FFF2-40B4-BE49-F238E27FC236}">
                <a16:creationId xmlns:a16="http://schemas.microsoft.com/office/drawing/2014/main" id="{98E5D51B-9695-82BB-1379-32992452F749}"/>
              </a:ext>
            </a:extLst>
          </p:cNvPr>
          <p:cNvPicPr>
            <a:picLocks noChangeAspect="1"/>
          </p:cNvPicPr>
          <p:nvPr/>
        </p:nvPicPr>
        <p:blipFill>
          <a:blip r:embed="rId4" cstate="print">
            <a:extLst>
              <a:ext uri="{28A0092B-C50C-407E-A947-70E740481C1C}">
                <a14:useLocalDpi xmlns:a14="http://schemas.microsoft.com/office/drawing/2010/main" val="0"/>
              </a:ext>
            </a:extLst>
          </a:blip>
          <a:srcRect l="39003" t="36607" r="40021" b="33465"/>
          <a:stretch>
            <a:fillRect/>
          </a:stretch>
        </p:blipFill>
        <p:spPr>
          <a:xfrm>
            <a:off x="4896955" y="1624673"/>
            <a:ext cx="959024" cy="1026251"/>
          </a:xfrm>
          <a:prstGeom prst="rect">
            <a:avLst/>
          </a:prstGeom>
        </p:spPr>
      </p:pic>
      <p:sp>
        <p:nvSpPr>
          <p:cNvPr id="52" name="Text Box 5">
            <a:extLst>
              <a:ext uri="{FF2B5EF4-FFF2-40B4-BE49-F238E27FC236}">
                <a16:creationId xmlns:a16="http://schemas.microsoft.com/office/drawing/2014/main" id="{772E26DC-0A91-DFCE-C525-DBE6A30BB01E}"/>
              </a:ext>
            </a:extLst>
          </p:cNvPr>
          <p:cNvSpPr txBox="1">
            <a:spLocks noChangeArrowheads="1"/>
          </p:cNvSpPr>
          <p:nvPr/>
        </p:nvSpPr>
        <p:spPr bwMode="auto">
          <a:xfrm>
            <a:off x="4353799" y="111639"/>
            <a:ext cx="4313762" cy="584775"/>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ペットボトルをつなげる接続キット　オリフィス</a:t>
            </a:r>
            <a:r>
              <a:rPr lang="ja-JP" altLang="en-US" sz="1400" dirty="0">
                <a:latin typeface="游ゴシック" panose="020B0400000000000000" pitchFamily="50" charset="-128"/>
              </a:rPr>
              <a:t>→ギリシャ語で「あり」の腰　  　</a:t>
            </a:r>
            <a:r>
              <a:rPr lang="ja-JP" altLang="en-US" sz="1600" dirty="0">
                <a:latin typeface="游ゴシック" panose="020B0400000000000000" pitchFamily="50" charset="-128"/>
              </a:rPr>
              <a:t>　　　　　　　　　　　　　　　　　</a:t>
            </a:r>
            <a:endParaRPr lang="en-US" altLang="ja-JP" sz="1600" dirty="0">
              <a:latin typeface="游ゴシック" panose="020B0400000000000000" pitchFamily="50" charset="-128"/>
            </a:endParaRPr>
          </a:p>
        </p:txBody>
      </p:sp>
      <p:grpSp>
        <p:nvGrpSpPr>
          <p:cNvPr id="70663" name="グループ化 70662">
            <a:extLst>
              <a:ext uri="{FF2B5EF4-FFF2-40B4-BE49-F238E27FC236}">
                <a16:creationId xmlns:a16="http://schemas.microsoft.com/office/drawing/2014/main" id="{F7D2A8F2-8CB4-4D97-4728-9EF9942E9BED}"/>
              </a:ext>
            </a:extLst>
          </p:cNvPr>
          <p:cNvGrpSpPr/>
          <p:nvPr/>
        </p:nvGrpSpPr>
        <p:grpSpPr>
          <a:xfrm>
            <a:off x="7553896" y="732279"/>
            <a:ext cx="1291576" cy="2154966"/>
            <a:chOff x="3839139" y="2678917"/>
            <a:chExt cx="2000335" cy="3373893"/>
          </a:xfrm>
        </p:grpSpPr>
        <p:sp>
          <p:nvSpPr>
            <p:cNvPr id="53" name="楕円 52">
              <a:extLst>
                <a:ext uri="{FF2B5EF4-FFF2-40B4-BE49-F238E27FC236}">
                  <a16:creationId xmlns:a16="http://schemas.microsoft.com/office/drawing/2014/main" id="{5F43F61B-2E7B-660F-6D2C-EE0A238E142F}"/>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05AF442-2E9D-D11F-A3D6-AE324794E394}"/>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C7768EAD-E8FF-DA0B-3B7F-45577FB55366}"/>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ED9C7A2F-3CAC-CCCC-6F4B-F1181325E389}"/>
                </a:ext>
              </a:extLst>
            </p:cNvPr>
            <p:cNvCxnSpPr>
              <a:stCxn id="54" idx="2"/>
              <a:endCxn id="5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0AA524-6C07-5BBE-C338-E5A9522D9788}"/>
                </a:ext>
              </a:extLst>
            </p:cNvPr>
            <p:cNvCxnSpPr>
              <a:cxnSpLocks/>
              <a:endCxn id="5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C5DAE785-3FC2-2A6A-03A2-4D51671AA340}"/>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弧 58">
              <a:extLst>
                <a:ext uri="{FF2B5EF4-FFF2-40B4-BE49-F238E27FC236}">
                  <a16:creationId xmlns:a16="http://schemas.microsoft.com/office/drawing/2014/main" id="{1E7833F4-3AEB-65AF-7F71-686663C8C7E3}"/>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B9FD5BFC-730F-9E8E-DDE9-8E4EDEAB2C2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1918641-8342-8A33-1A0F-29125D8476A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55F35A85-907C-D45F-90F2-160FB5AA28EC}"/>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76A87684-0E3F-9DDC-E5B0-4FB3C8BA4459}"/>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656" name="直線コネクタ 70655">
              <a:extLst>
                <a:ext uri="{FF2B5EF4-FFF2-40B4-BE49-F238E27FC236}">
                  <a16:creationId xmlns:a16="http://schemas.microsoft.com/office/drawing/2014/main" id="{24E88594-5490-D8F2-3F18-EEA53EC88EEB}"/>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70658" name="直線コネクタ 70657">
              <a:extLst>
                <a:ext uri="{FF2B5EF4-FFF2-40B4-BE49-F238E27FC236}">
                  <a16:creationId xmlns:a16="http://schemas.microsoft.com/office/drawing/2014/main" id="{CEC5BFE7-1CB3-C581-CF07-0C7ACFB8DD0A}"/>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0659" name="直角三角形 70658">
              <a:extLst>
                <a:ext uri="{FF2B5EF4-FFF2-40B4-BE49-F238E27FC236}">
                  <a16:creationId xmlns:a16="http://schemas.microsoft.com/office/drawing/2014/main" id="{8FA5F446-5052-B361-6DAE-1644942668BA}"/>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直角三角形 70659">
              <a:extLst>
                <a:ext uri="{FF2B5EF4-FFF2-40B4-BE49-F238E27FC236}">
                  <a16:creationId xmlns:a16="http://schemas.microsoft.com/office/drawing/2014/main" id="{ADF7E9E8-4ADD-D9BF-2D0F-91C8DD35A71F}"/>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直角三角形 70660">
              <a:extLst>
                <a:ext uri="{FF2B5EF4-FFF2-40B4-BE49-F238E27FC236}">
                  <a16:creationId xmlns:a16="http://schemas.microsoft.com/office/drawing/2014/main" id="{F5A7F161-9DD7-3BDE-50BE-21547E5467A0}"/>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直角三角形 70661">
              <a:extLst>
                <a:ext uri="{FF2B5EF4-FFF2-40B4-BE49-F238E27FC236}">
                  <a16:creationId xmlns:a16="http://schemas.microsoft.com/office/drawing/2014/main" id="{D024D813-C79A-AC99-95A2-D0CF45D67B30}"/>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4" name="Text Box 5">
            <a:extLst>
              <a:ext uri="{FF2B5EF4-FFF2-40B4-BE49-F238E27FC236}">
                <a16:creationId xmlns:a16="http://schemas.microsoft.com/office/drawing/2014/main" id="{304A183A-80FD-DB3F-E4CB-D62024972E7A}"/>
              </a:ext>
            </a:extLst>
          </p:cNvPr>
          <p:cNvSpPr txBox="1">
            <a:spLocks noChangeArrowheads="1"/>
          </p:cNvSpPr>
          <p:nvPr/>
        </p:nvSpPr>
        <p:spPr bwMode="auto">
          <a:xfrm>
            <a:off x="5435494" y="3037950"/>
            <a:ext cx="1182963"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塩ビパイプ　  　　　　　　　　　　　　　　　　　　</a:t>
            </a:r>
            <a:endParaRPr lang="en-US" altLang="ja-JP" sz="1600" dirty="0">
              <a:latin typeface="游ゴシック" panose="020B0400000000000000" pitchFamily="50" charset="-128"/>
            </a:endParaRPr>
          </a:p>
        </p:txBody>
      </p:sp>
      <p:sp>
        <p:nvSpPr>
          <p:cNvPr id="70665" name="Text Box 5">
            <a:extLst>
              <a:ext uri="{FF2B5EF4-FFF2-40B4-BE49-F238E27FC236}">
                <a16:creationId xmlns:a16="http://schemas.microsoft.com/office/drawing/2014/main" id="{5D935E22-ADDD-5B78-5FB8-5E29984CBA3D}"/>
              </a:ext>
            </a:extLst>
          </p:cNvPr>
          <p:cNvSpPr txBox="1">
            <a:spLocks noChangeArrowheads="1"/>
          </p:cNvSpPr>
          <p:nvPr/>
        </p:nvSpPr>
        <p:spPr bwMode="auto">
          <a:xfrm>
            <a:off x="6796900" y="3003869"/>
            <a:ext cx="821401"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粘土　  　　　　　　　　　　　　　　　　　　</a:t>
            </a:r>
            <a:endParaRPr lang="en-US" altLang="ja-JP" sz="1600" dirty="0">
              <a:latin typeface="游ゴシック" panose="020B0400000000000000" pitchFamily="50" charset="-128"/>
            </a:endParaRPr>
          </a:p>
        </p:txBody>
      </p:sp>
      <p:sp>
        <p:nvSpPr>
          <p:cNvPr id="70666" name="Text Box 5">
            <a:extLst>
              <a:ext uri="{FF2B5EF4-FFF2-40B4-BE49-F238E27FC236}">
                <a16:creationId xmlns:a16="http://schemas.microsoft.com/office/drawing/2014/main" id="{92AEB0E2-C946-E732-E9C1-141E630975FA}"/>
              </a:ext>
            </a:extLst>
          </p:cNvPr>
          <p:cNvSpPr txBox="1">
            <a:spLocks noChangeArrowheads="1"/>
          </p:cNvSpPr>
          <p:nvPr/>
        </p:nvSpPr>
        <p:spPr bwMode="auto">
          <a:xfrm>
            <a:off x="7975186" y="3019009"/>
            <a:ext cx="1099998"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ワッシャー　  　　　　　　　　　　　　　　　　　　</a:t>
            </a:r>
            <a:endParaRPr lang="en-US" altLang="ja-JP" sz="1600" dirty="0">
              <a:latin typeface="游ゴシック" panose="020B0400000000000000" pitchFamily="50" charset="-128"/>
            </a:endParaRPr>
          </a:p>
        </p:txBody>
      </p:sp>
      <p:cxnSp>
        <p:nvCxnSpPr>
          <p:cNvPr id="70668" name="直線矢印コネクタ 70667">
            <a:extLst>
              <a:ext uri="{FF2B5EF4-FFF2-40B4-BE49-F238E27FC236}">
                <a16:creationId xmlns:a16="http://schemas.microsoft.com/office/drawing/2014/main" id="{0F07F133-6863-4414-C6C0-B9C6FDEF395B}"/>
              </a:ext>
            </a:extLst>
          </p:cNvPr>
          <p:cNvCxnSpPr/>
          <p:nvPr/>
        </p:nvCxnSpPr>
        <p:spPr>
          <a:xfrm flipV="1">
            <a:off x="6561671" y="2313377"/>
            <a:ext cx="56786" cy="69049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69" name="直線矢印コネクタ 70668">
            <a:extLst>
              <a:ext uri="{FF2B5EF4-FFF2-40B4-BE49-F238E27FC236}">
                <a16:creationId xmlns:a16="http://schemas.microsoft.com/office/drawing/2014/main" id="{35ED5268-A4BA-5FEE-01E9-11BEB3C25A54}"/>
              </a:ext>
            </a:extLst>
          </p:cNvPr>
          <p:cNvCxnSpPr>
            <a:cxnSpLocks/>
          </p:cNvCxnSpPr>
          <p:nvPr/>
        </p:nvCxnSpPr>
        <p:spPr>
          <a:xfrm flipV="1">
            <a:off x="7412784" y="2111856"/>
            <a:ext cx="512928" cy="87919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71" name="直線矢印コネクタ 70670">
            <a:extLst>
              <a:ext uri="{FF2B5EF4-FFF2-40B4-BE49-F238E27FC236}">
                <a16:creationId xmlns:a16="http://schemas.microsoft.com/office/drawing/2014/main" id="{6BF19278-8A0F-4F77-54D2-73B3C66CF0CD}"/>
              </a:ext>
            </a:extLst>
          </p:cNvPr>
          <p:cNvCxnSpPr>
            <a:cxnSpLocks/>
          </p:cNvCxnSpPr>
          <p:nvPr/>
        </p:nvCxnSpPr>
        <p:spPr>
          <a:xfrm flipH="1" flipV="1">
            <a:off x="8205860" y="1869169"/>
            <a:ext cx="158329" cy="109307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2E6A03B-D600-4EE4-2580-0E58095DE340}"/>
              </a:ext>
            </a:extLst>
          </p:cNvPr>
          <p:cNvSpPr/>
          <p:nvPr/>
        </p:nvSpPr>
        <p:spPr>
          <a:xfrm>
            <a:off x="5274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5383373"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5486800" y="33078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5588610" y="33046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700212"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5805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5909883" y="33112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4F81C49-7A1C-543C-D9EF-98D216826863}"/>
              </a:ext>
            </a:extLst>
          </p:cNvPr>
          <p:cNvSpPr/>
          <p:nvPr/>
        </p:nvSpPr>
        <p:spPr>
          <a:xfrm>
            <a:off x="1678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1787471"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1890898" y="32243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1992708" y="3221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2104310"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2209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2313981" y="32276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2995828"/>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299582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0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491272" y="28966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5167740" y="2103167"/>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0A078C00-79AB-4594-09AE-6D078BBB7A53}"/>
              </a:ext>
            </a:extLst>
          </p:cNvPr>
          <p:cNvSpPr/>
          <p:nvPr/>
        </p:nvSpPr>
        <p:spPr>
          <a:xfrm>
            <a:off x="5056705" y="21031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5184286" y="2227051"/>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6132788" y="22399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5073251" y="22270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83595" y="2648650"/>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32097" y="26615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72560" y="264865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417661"/>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42041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430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90863" y="2752095"/>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39365" y="276503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79828" y="27520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21E76A84-C39D-014B-2247-98DCE483A2B5}"/>
              </a:ext>
            </a:extLst>
          </p:cNvPr>
          <p:cNvSpPr/>
          <p:nvPr/>
        </p:nvSpPr>
        <p:spPr>
          <a:xfrm>
            <a:off x="4814777" y="1974059"/>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4936906" y="1963273"/>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6332953" y="198420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DAD880A1-C0BF-8307-5530-1B3E650C257E}"/>
              </a:ext>
            </a:extLst>
          </p:cNvPr>
          <p:cNvSpPr/>
          <p:nvPr/>
        </p:nvSpPr>
        <p:spPr>
          <a:xfrm>
            <a:off x="1240165" y="2205521"/>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62294" y="2194735"/>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58341" y="2215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ADE8585E-1FEE-8CA1-127D-01F38E2C4390}"/>
              </a:ext>
            </a:extLst>
          </p:cNvPr>
          <p:cNvSpPr/>
          <p:nvPr/>
        </p:nvSpPr>
        <p:spPr>
          <a:xfrm>
            <a:off x="1243241" y="2092527"/>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65370" y="2081741"/>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1417" y="210267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40868" y="18646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63220" y="18815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22195" y="18639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F55AD96F-ACC9-D8FD-0A85-DFE0F6F12145}"/>
              </a:ext>
            </a:extLst>
          </p:cNvPr>
          <p:cNvSpPr/>
          <p:nvPr/>
        </p:nvSpPr>
        <p:spPr>
          <a:xfrm>
            <a:off x="4617863" y="1633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4734437" y="1615333"/>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6596489" y="16379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4843426" y="1846580"/>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6465778" y="186350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4724753" y="18458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F51B0724-D297-5E8D-4550-567C417F3D46}"/>
              </a:ext>
            </a:extLst>
          </p:cNvPr>
          <p:cNvSpPr/>
          <p:nvPr/>
        </p:nvSpPr>
        <p:spPr>
          <a:xfrm>
            <a:off x="1015907" y="16450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32481" y="1626738"/>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4533" y="1649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25C3C309-C91C-6DB3-BBE2-18487B273D50}"/>
              </a:ext>
            </a:extLst>
          </p:cNvPr>
          <p:cNvSpPr/>
          <p:nvPr/>
        </p:nvSpPr>
        <p:spPr>
          <a:xfrm>
            <a:off x="1009806" y="1761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6380" y="1743268"/>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88432" y="1765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998625" y="1399058"/>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3386" y="14095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1209" y="14160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998625" y="128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3386" y="129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1209" y="13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992269" y="1180817"/>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87030" y="11912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84853" y="11977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0" name="楕円 71159">
            <a:extLst>
              <a:ext uri="{FF2B5EF4-FFF2-40B4-BE49-F238E27FC236}">
                <a16:creationId xmlns:a16="http://schemas.microsoft.com/office/drawing/2014/main" id="{61ADBA7A-7DBF-48F2-685B-1B0585303787}"/>
              </a:ext>
            </a:extLst>
          </p:cNvPr>
          <p:cNvSpPr/>
          <p:nvPr/>
        </p:nvSpPr>
        <p:spPr>
          <a:xfrm>
            <a:off x="5254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5363394"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5466821" y="23360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5568631" y="2332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80233"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5785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5889904" y="23394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4821103" y="1732656"/>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6443455" y="174957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4702430" y="17319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　あな　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個の砂が１秒間落ちる→１秒＝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587339" y="-428295"/>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8020595" y="2427145"/>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8969097" y="2440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7909560" y="242714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8" name="楕円 71237">
            <a:extLst>
              <a:ext uri="{FF2B5EF4-FFF2-40B4-BE49-F238E27FC236}">
                <a16:creationId xmlns:a16="http://schemas.microsoft.com/office/drawing/2014/main" id="{BA473E1C-85DC-6086-6AC4-A315C4BC6062}"/>
              </a:ext>
            </a:extLst>
          </p:cNvPr>
          <p:cNvSpPr/>
          <p:nvPr/>
        </p:nvSpPr>
        <p:spPr>
          <a:xfrm>
            <a:off x="7289860" y="19578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7294975" y="1952099"/>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9268486" y="19621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7451426" y="2087364"/>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9073778" y="21042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7332753" y="20866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7867873" y="2321644"/>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8816375" y="23345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7756838" y="23216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7632002" y="2198996"/>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8580504" y="22119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7520967" y="21989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5" name="楕円 71314">
            <a:extLst>
              <a:ext uri="{FF2B5EF4-FFF2-40B4-BE49-F238E27FC236}">
                <a16:creationId xmlns:a16="http://schemas.microsoft.com/office/drawing/2014/main" id="{401976DC-4883-98AE-8585-233AC8BA8F94}"/>
              </a:ext>
            </a:extLst>
          </p:cNvPr>
          <p:cNvSpPr/>
          <p:nvPr/>
        </p:nvSpPr>
        <p:spPr>
          <a:xfrm>
            <a:off x="7127970" y="17382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7244544" y="1719959"/>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9106596" y="17426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1" name="楕円 71340">
            <a:extLst>
              <a:ext uri="{FF2B5EF4-FFF2-40B4-BE49-F238E27FC236}">
                <a16:creationId xmlns:a16="http://schemas.microsoft.com/office/drawing/2014/main" id="{3345519C-5F44-EBED-2179-CFA760919769}"/>
              </a:ext>
            </a:extLst>
          </p:cNvPr>
          <p:cNvSpPr/>
          <p:nvPr/>
        </p:nvSpPr>
        <p:spPr>
          <a:xfrm>
            <a:off x="7147297" y="18251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7263871" y="1806784"/>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9125923" y="1829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8011496" y="3283125"/>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8959998" y="329606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7900461" y="32831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8014932" y="3410163"/>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8963434" y="34231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7903897" y="34101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8011174" y="3159693"/>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8959676" y="31726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7900139" y="31596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8020595" y="3544433"/>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8969097" y="355737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7909560" y="35444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8044756" y="301654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8993258" y="30294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7933721" y="30165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7" name="楕円 71436">
            <a:extLst>
              <a:ext uri="{FF2B5EF4-FFF2-40B4-BE49-F238E27FC236}">
                <a16:creationId xmlns:a16="http://schemas.microsoft.com/office/drawing/2014/main" id="{F1C14B72-AFD9-68E2-2373-185B0EB5CC89}"/>
              </a:ext>
            </a:extLst>
          </p:cNvPr>
          <p:cNvSpPr/>
          <p:nvPr/>
        </p:nvSpPr>
        <p:spPr>
          <a:xfrm>
            <a:off x="8110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8219265"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8322692" y="36622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8424502" y="3659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8536104"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8641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8745775" y="36656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5" name="楕円 71444">
            <a:extLst>
              <a:ext uri="{FF2B5EF4-FFF2-40B4-BE49-F238E27FC236}">
                <a16:creationId xmlns:a16="http://schemas.microsoft.com/office/drawing/2014/main" id="{99A86EBA-4C17-E2DB-40F0-F3A9F4ECDE14}"/>
              </a:ext>
            </a:extLst>
          </p:cNvPr>
          <p:cNvSpPr/>
          <p:nvPr/>
        </p:nvSpPr>
        <p:spPr>
          <a:xfrm>
            <a:off x="8174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8283651"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8387078" y="2914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8488888" y="29116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8600490"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8705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8810161" y="29182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3" name="楕円 71452">
            <a:extLst>
              <a:ext uri="{FF2B5EF4-FFF2-40B4-BE49-F238E27FC236}">
                <a16:creationId xmlns:a16="http://schemas.microsoft.com/office/drawing/2014/main" id="{CDA4C56B-278C-5DED-B823-DF503F885AEC}"/>
              </a:ext>
            </a:extLst>
          </p:cNvPr>
          <p:cNvSpPr/>
          <p:nvPr/>
        </p:nvSpPr>
        <p:spPr>
          <a:xfrm>
            <a:off x="8151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8260026"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8363453" y="28004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8465263" y="27972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8576865"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8682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8786536" y="280381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1" name="楕円 71460">
            <a:extLst>
              <a:ext uri="{FF2B5EF4-FFF2-40B4-BE49-F238E27FC236}">
                <a16:creationId xmlns:a16="http://schemas.microsoft.com/office/drawing/2014/main" id="{D1CE7660-211D-1344-1144-2172A159997F}"/>
              </a:ext>
            </a:extLst>
          </p:cNvPr>
          <p:cNvSpPr/>
          <p:nvPr/>
        </p:nvSpPr>
        <p:spPr>
          <a:xfrm>
            <a:off x="8178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8287392"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8390819" y="37441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8492629" y="3740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8604231"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8709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8813902" y="37475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5" name="楕円 71474">
            <a:extLst>
              <a:ext uri="{FF2B5EF4-FFF2-40B4-BE49-F238E27FC236}">
                <a16:creationId xmlns:a16="http://schemas.microsoft.com/office/drawing/2014/main" id="{0C817F4F-4ADF-FE34-9EE0-5DBEB143CEF7}"/>
              </a:ext>
            </a:extLst>
          </p:cNvPr>
          <p:cNvSpPr/>
          <p:nvPr/>
        </p:nvSpPr>
        <p:spPr>
          <a:xfrm>
            <a:off x="8231653"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51661"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473788" y="27055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11955" y="27116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72811" y="4204356"/>
            <a:ext cx="278020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　あな　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3594915" y="5306328"/>
            <a:ext cx="5549085" cy="1443672"/>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lang="en-US" altLang="ja-JP" dirty="0">
                <a:solidFill>
                  <a:schemeClr val="tx1"/>
                </a:solidFill>
                <a:latin typeface="ＭＳ Ｐゴシック" panose="020B0600070205080204" pitchFamily="50" charset="-128"/>
                <a:ea typeface="ＭＳ Ｐゴシック" panose="020B0600070205080204" pitchFamily="50" charset="-128"/>
              </a:rPr>
              <a:t>3mm</a:t>
            </a:r>
            <a:r>
              <a:rPr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lang="en-US" altLang="ja-JP" dirty="0">
                <a:solidFill>
                  <a:schemeClr val="tx1"/>
                </a:solidFill>
                <a:latin typeface="ＭＳ Ｐゴシック" panose="020B0600070205080204" pitchFamily="50" charset="-128"/>
                <a:ea typeface="ＭＳ Ｐゴシック" panose="020B0600070205080204" pitchFamily="50" charset="-128"/>
              </a:rPr>
              <a:t>100</a:t>
            </a:r>
            <a:r>
              <a:rPr lang="ja-JP" altLang="en-US" dirty="0">
                <a:solidFill>
                  <a:schemeClr val="tx1"/>
                </a:solidFill>
                <a:latin typeface="ＭＳ Ｐゴシック" panose="020B0600070205080204" pitchFamily="50" charset="-128"/>
                <a:ea typeface="ＭＳ Ｐゴシック" panose="020B0600070205080204" pitchFamily="50" charset="-128"/>
              </a:rPr>
              <a:t>ｇ</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kumimoji="1" lang="en-US" altLang="ja-JP" dirty="0">
                <a:solidFill>
                  <a:schemeClr val="tx1"/>
                </a:solidFill>
                <a:latin typeface="ＭＳ Ｐゴシック" panose="020B0600070205080204" pitchFamily="50" charset="-128"/>
                <a:ea typeface="ＭＳ Ｐゴシック" panose="020B0600070205080204" pitchFamily="50" charset="-128"/>
              </a:rPr>
              <a:t>6mm</a:t>
            </a:r>
            <a:r>
              <a:rPr kumimoji="1"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kumimoji="1" lang="en-US" altLang="ja-JP" dirty="0">
                <a:solidFill>
                  <a:schemeClr val="tx1"/>
                </a:solidFill>
                <a:latin typeface="ＭＳ Ｐゴシック" panose="020B0600070205080204" pitchFamily="50" charset="-128"/>
                <a:ea typeface="ＭＳ Ｐゴシック" panose="020B0600070205080204" pitchFamily="50" charset="-128"/>
              </a:rPr>
              <a:t>400</a:t>
            </a:r>
            <a:r>
              <a:rPr kumimoji="1" lang="ja-JP" altLang="en-US" dirty="0">
                <a:solidFill>
                  <a:schemeClr val="tx1"/>
                </a:solidFill>
                <a:latin typeface="ＭＳ Ｐゴシック" panose="020B0600070205080204" pitchFamily="50" charset="-128"/>
                <a:ea typeface="ＭＳ Ｐゴシック" panose="020B0600070205080204" pitchFamily="50" charset="-128"/>
              </a:rPr>
              <a:t>ｇ</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sp>
        <p:nvSpPr>
          <p:cNvPr id="71122" name="楕円 71121">
            <a:extLst>
              <a:ext uri="{FF2B5EF4-FFF2-40B4-BE49-F238E27FC236}">
                <a16:creationId xmlns:a16="http://schemas.microsoft.com/office/drawing/2014/main" id="{F0C46456-5E5E-6ED5-6900-91A9AD21F0E3}"/>
              </a:ext>
            </a:extLst>
          </p:cNvPr>
          <p:cNvSpPr/>
          <p:nvPr/>
        </p:nvSpPr>
        <p:spPr>
          <a:xfrm>
            <a:off x="1997730" y="344841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9" name="グループ化 71138">
            <a:extLst>
              <a:ext uri="{FF2B5EF4-FFF2-40B4-BE49-F238E27FC236}">
                <a16:creationId xmlns:a16="http://schemas.microsoft.com/office/drawing/2014/main" id="{CFAEB2A3-C03D-EB91-99DF-0341FF520986}"/>
              </a:ext>
            </a:extLst>
          </p:cNvPr>
          <p:cNvGrpSpPr/>
          <p:nvPr/>
        </p:nvGrpSpPr>
        <p:grpSpPr>
          <a:xfrm>
            <a:off x="1214390" y="1335631"/>
            <a:ext cx="1608195" cy="3080082"/>
            <a:chOff x="1245489" y="1392918"/>
            <a:chExt cx="1608195" cy="3080082"/>
          </a:xfrm>
        </p:grpSpPr>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6" name="グループ化 71135">
            <a:extLst>
              <a:ext uri="{FF2B5EF4-FFF2-40B4-BE49-F238E27FC236}">
                <a16:creationId xmlns:a16="http://schemas.microsoft.com/office/drawing/2014/main" id="{6A97EDA5-341E-41AF-8C18-91B47BF563D9}"/>
              </a:ext>
            </a:extLst>
          </p:cNvPr>
          <p:cNvGrpSpPr/>
          <p:nvPr/>
        </p:nvGrpSpPr>
        <p:grpSpPr>
          <a:xfrm>
            <a:off x="1579406" y="1739640"/>
            <a:ext cx="969687" cy="2336739"/>
            <a:chOff x="1579406" y="1739640"/>
            <a:chExt cx="969687" cy="2336739"/>
          </a:xfrm>
        </p:grpSpPr>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41" name="グループ化 71140">
            <a:extLst>
              <a:ext uri="{FF2B5EF4-FFF2-40B4-BE49-F238E27FC236}">
                <a16:creationId xmlns:a16="http://schemas.microsoft.com/office/drawing/2014/main" id="{87EE672F-2842-C7B6-D0DB-EA54EA8510BA}"/>
              </a:ext>
            </a:extLst>
          </p:cNvPr>
          <p:cNvGrpSpPr/>
          <p:nvPr/>
        </p:nvGrpSpPr>
        <p:grpSpPr>
          <a:xfrm>
            <a:off x="1093795" y="1122181"/>
            <a:ext cx="1816807" cy="4019472"/>
            <a:chOff x="1130425" y="1173528"/>
            <a:chExt cx="1816807" cy="4019472"/>
          </a:xfrm>
        </p:grpSpPr>
        <p:sp>
          <p:nvSpPr>
            <p:cNvPr id="7" name="楕円 6">
              <a:extLst>
                <a:ext uri="{FF2B5EF4-FFF2-40B4-BE49-F238E27FC236}">
                  <a16:creationId xmlns:a16="http://schemas.microsoft.com/office/drawing/2014/main" id="{F0FFEEB3-C552-916B-7656-60FBF394FE66}"/>
                </a:ext>
              </a:extLst>
            </p:cNvPr>
            <p:cNvSpPr/>
            <p:nvPr/>
          </p:nvSpPr>
          <p:spPr>
            <a:xfrm>
              <a:off x="2000186" y="118708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791451" y="118081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01864" y="119494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0" name="グループ化 71129">
            <a:extLst>
              <a:ext uri="{FF2B5EF4-FFF2-40B4-BE49-F238E27FC236}">
                <a16:creationId xmlns:a16="http://schemas.microsoft.com/office/drawing/2014/main" id="{BBFA3A84-FF36-6DFD-BA1A-52386E3D0258}"/>
              </a:ext>
            </a:extLst>
          </p:cNvPr>
          <p:cNvGrpSpPr/>
          <p:nvPr/>
        </p:nvGrpSpPr>
        <p:grpSpPr>
          <a:xfrm>
            <a:off x="1861443" y="2882834"/>
            <a:ext cx="382494" cy="772381"/>
            <a:chOff x="1861443" y="2882834"/>
            <a:chExt cx="382494" cy="772381"/>
          </a:xfrm>
        </p:grpSpPr>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2" name="グループ化 71131">
            <a:extLst>
              <a:ext uri="{FF2B5EF4-FFF2-40B4-BE49-F238E27FC236}">
                <a16:creationId xmlns:a16="http://schemas.microsoft.com/office/drawing/2014/main" id="{D18A49BA-79DB-1BE7-6AB6-405E1A5CF97B}"/>
              </a:ext>
            </a:extLst>
          </p:cNvPr>
          <p:cNvGrpSpPr/>
          <p:nvPr/>
        </p:nvGrpSpPr>
        <p:grpSpPr>
          <a:xfrm>
            <a:off x="1754088" y="2293995"/>
            <a:ext cx="672288" cy="1485998"/>
            <a:chOff x="1706864" y="2289463"/>
            <a:chExt cx="672288" cy="1485998"/>
          </a:xfrm>
        </p:grpSpPr>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B3E79CB-F519-5E73-B338-ED8982ED5C82}"/>
                </a:ext>
              </a:extLst>
            </p:cNvPr>
            <p:cNvGrpSpPr/>
            <p:nvPr/>
          </p:nvGrpSpPr>
          <p:grpSpPr>
            <a:xfrm>
              <a:off x="1956630" y="3102326"/>
              <a:ext cx="111652" cy="673135"/>
              <a:chOff x="2002372" y="3094425"/>
              <a:chExt cx="111652" cy="673135"/>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cxnSp>
        <p:nvCxnSpPr>
          <p:cNvPr id="17" name="直線矢印コネクタ 16">
            <a:extLst>
              <a:ext uri="{FF2B5EF4-FFF2-40B4-BE49-F238E27FC236}">
                <a16:creationId xmlns:a16="http://schemas.microsoft.com/office/drawing/2014/main" id="{C41A15E8-11DB-AB8A-D7F1-F6B97ED6E7C8}"/>
              </a:ext>
            </a:extLst>
          </p:cNvPr>
          <p:cNvCxnSpPr>
            <a:cxnSpLocks/>
          </p:cNvCxnSpPr>
          <p:nvPr/>
        </p:nvCxnSpPr>
        <p:spPr>
          <a:xfrm flipV="1">
            <a:off x="4704105" y="3772191"/>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6A429E8-73C6-3E0A-30DB-3005D77F970A}"/>
              </a:ext>
            </a:extLst>
          </p:cNvPr>
          <p:cNvCxnSpPr>
            <a:cxnSpLocks/>
          </p:cNvCxnSpPr>
          <p:nvPr/>
        </p:nvCxnSpPr>
        <p:spPr>
          <a:xfrm flipV="1">
            <a:off x="7308703" y="3703629"/>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矢印: 左右 50">
            <a:extLst>
              <a:ext uri="{FF2B5EF4-FFF2-40B4-BE49-F238E27FC236}">
                <a16:creationId xmlns:a16="http://schemas.microsoft.com/office/drawing/2014/main" id="{60979933-80BE-5237-3FC5-3B7B4F581354}"/>
              </a:ext>
            </a:extLst>
          </p:cNvPr>
          <p:cNvSpPr/>
          <p:nvPr/>
        </p:nvSpPr>
        <p:spPr>
          <a:xfrm>
            <a:off x="6479783" y="3148169"/>
            <a:ext cx="997750" cy="435123"/>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E927F18-5295-A121-20D1-CAFB3FB57C68}"/>
              </a:ext>
            </a:extLst>
          </p:cNvPr>
          <p:cNvGrpSpPr/>
          <p:nvPr/>
        </p:nvGrpSpPr>
        <p:grpSpPr>
          <a:xfrm>
            <a:off x="7120134" y="1612735"/>
            <a:ext cx="1626176" cy="128935"/>
            <a:chOff x="1249752" y="2301670"/>
            <a:chExt cx="1626176" cy="128935"/>
          </a:xfrm>
        </p:grpSpPr>
        <p:sp>
          <p:nvSpPr>
            <p:cNvPr id="70681" name="楕円 70680">
              <a:extLst>
                <a:ext uri="{FF2B5EF4-FFF2-40B4-BE49-F238E27FC236}">
                  <a16:creationId xmlns:a16="http://schemas.microsoft.com/office/drawing/2014/main" id="{59BEBBA7-4D05-E4C0-581A-EFC7ACFAA3DD}"/>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2" name="グループ化 70681">
              <a:extLst>
                <a:ext uri="{FF2B5EF4-FFF2-40B4-BE49-F238E27FC236}">
                  <a16:creationId xmlns:a16="http://schemas.microsoft.com/office/drawing/2014/main" id="{4C641730-0709-436B-372D-39F4602EB775}"/>
                </a:ext>
              </a:extLst>
            </p:cNvPr>
            <p:cNvGrpSpPr/>
            <p:nvPr/>
          </p:nvGrpSpPr>
          <p:grpSpPr>
            <a:xfrm>
              <a:off x="1371881" y="2301670"/>
              <a:ext cx="1392597" cy="120944"/>
              <a:chOff x="1371881" y="2535145"/>
              <a:chExt cx="1392597" cy="120944"/>
            </a:xfrm>
          </p:grpSpPr>
          <p:grpSp>
            <p:nvGrpSpPr>
              <p:cNvPr id="70710" name="グループ化 70709">
                <a:extLst>
                  <a:ext uri="{FF2B5EF4-FFF2-40B4-BE49-F238E27FC236}">
                    <a16:creationId xmlns:a16="http://schemas.microsoft.com/office/drawing/2014/main" id="{3EB90909-DD5C-47B2-9CB3-02C5517C942E}"/>
                  </a:ext>
                </a:extLst>
              </p:cNvPr>
              <p:cNvGrpSpPr/>
              <p:nvPr/>
            </p:nvGrpSpPr>
            <p:grpSpPr>
              <a:xfrm>
                <a:off x="1483188" y="2535145"/>
                <a:ext cx="1167537" cy="120944"/>
                <a:chOff x="1466906" y="2872389"/>
                <a:chExt cx="1167537" cy="120944"/>
              </a:xfrm>
            </p:grpSpPr>
            <p:grpSp>
              <p:nvGrpSpPr>
                <p:cNvPr id="70760" name="グループ化 70759">
                  <a:extLst>
                    <a:ext uri="{FF2B5EF4-FFF2-40B4-BE49-F238E27FC236}">
                      <a16:creationId xmlns:a16="http://schemas.microsoft.com/office/drawing/2014/main" id="{19DF28B6-083D-6D4D-3981-F252AB87008A}"/>
                    </a:ext>
                  </a:extLst>
                </p:cNvPr>
                <p:cNvGrpSpPr/>
                <p:nvPr/>
              </p:nvGrpSpPr>
              <p:grpSpPr>
                <a:xfrm>
                  <a:off x="1577941" y="2872389"/>
                  <a:ext cx="957780" cy="117769"/>
                  <a:chOff x="1569323" y="3106506"/>
                  <a:chExt cx="957780" cy="117769"/>
                </a:xfrm>
              </p:grpSpPr>
              <p:grpSp>
                <p:nvGrpSpPr>
                  <p:cNvPr id="70814" name="グループ化 70813">
                    <a:extLst>
                      <a:ext uri="{FF2B5EF4-FFF2-40B4-BE49-F238E27FC236}">
                        <a16:creationId xmlns:a16="http://schemas.microsoft.com/office/drawing/2014/main" id="{ECB27A10-60F6-8CD2-967A-0AD3BD00B959}"/>
                      </a:ext>
                    </a:extLst>
                  </p:cNvPr>
                  <p:cNvGrpSpPr/>
                  <p:nvPr/>
                </p:nvGrpSpPr>
                <p:grpSpPr>
                  <a:xfrm>
                    <a:off x="1684699" y="3106506"/>
                    <a:ext cx="743259" cy="114594"/>
                    <a:chOff x="139683" y="3326838"/>
                    <a:chExt cx="743259" cy="114594"/>
                  </a:xfrm>
                </p:grpSpPr>
                <p:sp>
                  <p:nvSpPr>
                    <p:cNvPr id="70878" name="楕円 70877">
                      <a:extLst>
                        <a:ext uri="{FF2B5EF4-FFF2-40B4-BE49-F238E27FC236}">
                          <a16:creationId xmlns:a16="http://schemas.microsoft.com/office/drawing/2014/main" id="{93873034-E47F-4832-6539-587666E189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161EBC0B-E58D-293D-64A8-A65A68277DE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E734AF6B-22E3-4192-25A5-E4663375F1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5" name="楕円 70974">
                      <a:extLst>
                        <a:ext uri="{FF2B5EF4-FFF2-40B4-BE49-F238E27FC236}">
                          <a16:creationId xmlns:a16="http://schemas.microsoft.com/office/drawing/2014/main" id="{102C984F-B295-0C05-DAED-2989F5ECEC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1E748A58-30FA-0EB4-3E3E-94AC9A2C5A6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F308019A-9F0E-F31E-B5B6-EFCD7B819C3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1" name="楕円 71030">
                      <a:extLst>
                        <a:ext uri="{FF2B5EF4-FFF2-40B4-BE49-F238E27FC236}">
                          <a16:creationId xmlns:a16="http://schemas.microsoft.com/office/drawing/2014/main" id="{3B28B261-0A49-C473-D584-4DF17CB8820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48CA9CA3-F2E3-ED12-D047-C100392EC4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4BB7CE93-9030-845A-05CE-E570DA4520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2" name="楕円 70791">
                  <a:extLst>
                    <a:ext uri="{FF2B5EF4-FFF2-40B4-BE49-F238E27FC236}">
                      <a16:creationId xmlns:a16="http://schemas.microsoft.com/office/drawing/2014/main" id="{542CEFFC-5C81-60B9-0291-2EB5C0890FB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F024B070-7A43-5F04-F103-77292724F99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0" name="楕円 70739">
                <a:extLst>
                  <a:ext uri="{FF2B5EF4-FFF2-40B4-BE49-F238E27FC236}">
                    <a16:creationId xmlns:a16="http://schemas.microsoft.com/office/drawing/2014/main" id="{BD7C4C64-43D8-C315-453B-9D6AB8E7B52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4981DBD3-765C-7B2B-7315-95DC47FE453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6" name="楕円 70695">
              <a:extLst>
                <a:ext uri="{FF2B5EF4-FFF2-40B4-BE49-F238E27FC236}">
                  <a16:creationId xmlns:a16="http://schemas.microsoft.com/office/drawing/2014/main" id="{A0056269-820E-ACF1-67D3-9B6F41800E5F}"/>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1391A401-BD83-189D-AAED-A0C79015F9DC}"/>
              </a:ext>
            </a:extLst>
          </p:cNvPr>
          <p:cNvGrpSpPr/>
          <p:nvPr/>
        </p:nvGrpSpPr>
        <p:grpSpPr>
          <a:xfrm>
            <a:off x="7007602" y="1513671"/>
            <a:ext cx="1626176" cy="128935"/>
            <a:chOff x="1249752" y="2301670"/>
            <a:chExt cx="1626176" cy="128935"/>
          </a:xfrm>
        </p:grpSpPr>
        <p:sp>
          <p:nvSpPr>
            <p:cNvPr id="71089" name="楕円 71088">
              <a:extLst>
                <a:ext uri="{FF2B5EF4-FFF2-40B4-BE49-F238E27FC236}">
                  <a16:creationId xmlns:a16="http://schemas.microsoft.com/office/drawing/2014/main" id="{56E61124-4AAB-4908-7782-871E24D565F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28" name="グループ化 71127">
              <a:extLst>
                <a:ext uri="{FF2B5EF4-FFF2-40B4-BE49-F238E27FC236}">
                  <a16:creationId xmlns:a16="http://schemas.microsoft.com/office/drawing/2014/main" id="{3C2B5ACA-C8B9-6873-C519-86DF5FAFDFF2}"/>
                </a:ext>
              </a:extLst>
            </p:cNvPr>
            <p:cNvGrpSpPr/>
            <p:nvPr/>
          </p:nvGrpSpPr>
          <p:grpSpPr>
            <a:xfrm>
              <a:off x="1371881" y="2301670"/>
              <a:ext cx="1392597" cy="120944"/>
              <a:chOff x="1371881" y="2535145"/>
              <a:chExt cx="1392597" cy="120944"/>
            </a:xfrm>
          </p:grpSpPr>
          <p:grpSp>
            <p:nvGrpSpPr>
              <p:cNvPr id="71145" name="グループ化 71144">
                <a:extLst>
                  <a:ext uri="{FF2B5EF4-FFF2-40B4-BE49-F238E27FC236}">
                    <a16:creationId xmlns:a16="http://schemas.microsoft.com/office/drawing/2014/main" id="{B12FE607-8800-2998-CBCC-651A0A239AF4}"/>
                  </a:ext>
                </a:extLst>
              </p:cNvPr>
              <p:cNvGrpSpPr/>
              <p:nvPr/>
            </p:nvGrpSpPr>
            <p:grpSpPr>
              <a:xfrm>
                <a:off x="1483188" y="2535145"/>
                <a:ext cx="1167537" cy="120944"/>
                <a:chOff x="1466906" y="2872389"/>
                <a:chExt cx="1167537" cy="120944"/>
              </a:xfrm>
            </p:grpSpPr>
            <p:grpSp>
              <p:nvGrpSpPr>
                <p:cNvPr id="71153" name="グループ化 71152">
                  <a:extLst>
                    <a:ext uri="{FF2B5EF4-FFF2-40B4-BE49-F238E27FC236}">
                      <a16:creationId xmlns:a16="http://schemas.microsoft.com/office/drawing/2014/main" id="{2AEF6AE3-A718-0D30-37BF-4B45D9ED933F}"/>
                    </a:ext>
                  </a:extLst>
                </p:cNvPr>
                <p:cNvGrpSpPr/>
                <p:nvPr/>
              </p:nvGrpSpPr>
              <p:grpSpPr>
                <a:xfrm>
                  <a:off x="1577941" y="2872389"/>
                  <a:ext cx="957780" cy="117769"/>
                  <a:chOff x="1569323" y="3106506"/>
                  <a:chExt cx="957780" cy="117769"/>
                </a:xfrm>
              </p:grpSpPr>
              <p:grpSp>
                <p:nvGrpSpPr>
                  <p:cNvPr id="71167" name="グループ化 71166">
                    <a:extLst>
                      <a:ext uri="{FF2B5EF4-FFF2-40B4-BE49-F238E27FC236}">
                        <a16:creationId xmlns:a16="http://schemas.microsoft.com/office/drawing/2014/main" id="{15DA54BC-2C37-2B65-3C73-204BE060C35F}"/>
                      </a:ext>
                    </a:extLst>
                  </p:cNvPr>
                  <p:cNvGrpSpPr/>
                  <p:nvPr/>
                </p:nvGrpSpPr>
                <p:grpSpPr>
                  <a:xfrm>
                    <a:off x="1684699" y="3106506"/>
                    <a:ext cx="743259" cy="114594"/>
                    <a:chOff x="139683" y="3326838"/>
                    <a:chExt cx="743259" cy="114594"/>
                  </a:xfrm>
                </p:grpSpPr>
                <p:sp>
                  <p:nvSpPr>
                    <p:cNvPr id="71209" name="楕円 71208">
                      <a:extLst>
                        <a:ext uri="{FF2B5EF4-FFF2-40B4-BE49-F238E27FC236}">
                          <a16:creationId xmlns:a16="http://schemas.microsoft.com/office/drawing/2014/main" id="{0A024F93-529C-B4FE-AC4D-ABEC4325184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0" name="楕円 71209">
                      <a:extLst>
                        <a:ext uri="{FF2B5EF4-FFF2-40B4-BE49-F238E27FC236}">
                          <a16:creationId xmlns:a16="http://schemas.microsoft.com/office/drawing/2014/main" id="{3E2A2E83-7793-FA94-E0DD-33EAF208664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1" name="楕円 71210">
                      <a:extLst>
                        <a:ext uri="{FF2B5EF4-FFF2-40B4-BE49-F238E27FC236}">
                          <a16:creationId xmlns:a16="http://schemas.microsoft.com/office/drawing/2014/main" id="{42016C82-9518-ADAB-782F-7B6DFA7487D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2" name="楕円 71211">
                      <a:extLst>
                        <a:ext uri="{FF2B5EF4-FFF2-40B4-BE49-F238E27FC236}">
                          <a16:creationId xmlns:a16="http://schemas.microsoft.com/office/drawing/2014/main" id="{7067C520-36D5-4A21-973C-874C2FC7657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3" name="楕円 71222">
                      <a:extLst>
                        <a:ext uri="{FF2B5EF4-FFF2-40B4-BE49-F238E27FC236}">
                          <a16:creationId xmlns:a16="http://schemas.microsoft.com/office/drawing/2014/main" id="{FB1FFD91-9457-4F3C-4275-716C93588F4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7" name="楕円 71236">
                      <a:extLst>
                        <a:ext uri="{FF2B5EF4-FFF2-40B4-BE49-F238E27FC236}">
                          <a16:creationId xmlns:a16="http://schemas.microsoft.com/office/drawing/2014/main" id="{178B068D-E1D5-205D-EB0A-50C729F970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3" name="楕円 71262">
                      <a:extLst>
                        <a:ext uri="{FF2B5EF4-FFF2-40B4-BE49-F238E27FC236}">
                          <a16:creationId xmlns:a16="http://schemas.microsoft.com/office/drawing/2014/main" id="{4840A6CC-C779-CAA4-0753-C1F7D975540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06" name="楕円 71205">
                    <a:extLst>
                      <a:ext uri="{FF2B5EF4-FFF2-40B4-BE49-F238E27FC236}">
                        <a16:creationId xmlns:a16="http://schemas.microsoft.com/office/drawing/2014/main" id="{0B213EAD-7A6B-46F9-41FD-0ACFA2A6E32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8" name="楕円 71207">
                    <a:extLst>
                      <a:ext uri="{FF2B5EF4-FFF2-40B4-BE49-F238E27FC236}">
                        <a16:creationId xmlns:a16="http://schemas.microsoft.com/office/drawing/2014/main" id="{8307BBB0-77DC-F3CF-482D-A642855E46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55" name="楕円 71154">
                  <a:extLst>
                    <a:ext uri="{FF2B5EF4-FFF2-40B4-BE49-F238E27FC236}">
                      <a16:creationId xmlns:a16="http://schemas.microsoft.com/office/drawing/2014/main" id="{6DE66E64-1DEB-06A6-C05F-43DBC7062F9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9" name="楕円 71158">
                  <a:extLst>
                    <a:ext uri="{FF2B5EF4-FFF2-40B4-BE49-F238E27FC236}">
                      <a16:creationId xmlns:a16="http://schemas.microsoft.com/office/drawing/2014/main" id="{853FB9CC-D494-F575-79EB-7205081AEB1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8" name="楕円 71147">
                <a:extLst>
                  <a:ext uri="{FF2B5EF4-FFF2-40B4-BE49-F238E27FC236}">
                    <a16:creationId xmlns:a16="http://schemas.microsoft.com/office/drawing/2014/main" id="{ABFE5F63-9110-D7A4-2477-431207A0E5F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0" name="楕円 71149">
                <a:extLst>
                  <a:ext uri="{FF2B5EF4-FFF2-40B4-BE49-F238E27FC236}">
                    <a16:creationId xmlns:a16="http://schemas.microsoft.com/office/drawing/2014/main" id="{A2F557BA-9B42-0092-40FE-A75803A3806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3" name="楕円 71142">
              <a:extLst>
                <a:ext uri="{FF2B5EF4-FFF2-40B4-BE49-F238E27FC236}">
                  <a16:creationId xmlns:a16="http://schemas.microsoft.com/office/drawing/2014/main" id="{89EBB7DB-A233-060D-FF2D-CD8CE51592F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836F1DBC-9A70-47DD-0DF6-9BFD783EB531}"/>
              </a:ext>
            </a:extLst>
          </p:cNvPr>
          <p:cNvGrpSpPr/>
          <p:nvPr/>
        </p:nvGrpSpPr>
        <p:grpSpPr>
          <a:xfrm>
            <a:off x="7603826" y="2239764"/>
            <a:ext cx="1626176" cy="128935"/>
            <a:chOff x="1249752" y="2301670"/>
            <a:chExt cx="1626176" cy="128935"/>
          </a:xfrm>
        </p:grpSpPr>
        <p:sp>
          <p:nvSpPr>
            <p:cNvPr id="71300" name="楕円 71299">
              <a:extLst>
                <a:ext uri="{FF2B5EF4-FFF2-40B4-BE49-F238E27FC236}">
                  <a16:creationId xmlns:a16="http://schemas.microsoft.com/office/drawing/2014/main" id="{2F0FC4E8-FECA-90AC-4601-0A0B48C94B27}"/>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4" name="グループ化 71313">
              <a:extLst>
                <a:ext uri="{FF2B5EF4-FFF2-40B4-BE49-F238E27FC236}">
                  <a16:creationId xmlns:a16="http://schemas.microsoft.com/office/drawing/2014/main" id="{76793976-1C20-C676-A52F-FAA85EAFA8BB}"/>
                </a:ext>
              </a:extLst>
            </p:cNvPr>
            <p:cNvGrpSpPr/>
            <p:nvPr/>
          </p:nvGrpSpPr>
          <p:grpSpPr>
            <a:xfrm>
              <a:off x="1371881" y="2301670"/>
              <a:ext cx="1392597" cy="120944"/>
              <a:chOff x="1371881" y="2535145"/>
              <a:chExt cx="1392597" cy="120944"/>
            </a:xfrm>
          </p:grpSpPr>
          <p:grpSp>
            <p:nvGrpSpPr>
              <p:cNvPr id="71366" name="グループ化 71365">
                <a:extLst>
                  <a:ext uri="{FF2B5EF4-FFF2-40B4-BE49-F238E27FC236}">
                    <a16:creationId xmlns:a16="http://schemas.microsoft.com/office/drawing/2014/main" id="{F7BF81B1-D902-D6A5-CD53-DF86C151DFE8}"/>
                  </a:ext>
                </a:extLst>
              </p:cNvPr>
              <p:cNvGrpSpPr/>
              <p:nvPr/>
            </p:nvGrpSpPr>
            <p:grpSpPr>
              <a:xfrm>
                <a:off x="1483188" y="2535145"/>
                <a:ext cx="1167537" cy="120944"/>
                <a:chOff x="1466906" y="2872389"/>
                <a:chExt cx="1167537" cy="120944"/>
              </a:xfrm>
            </p:grpSpPr>
            <p:grpSp>
              <p:nvGrpSpPr>
                <p:cNvPr id="71408" name="グループ化 71407">
                  <a:extLst>
                    <a:ext uri="{FF2B5EF4-FFF2-40B4-BE49-F238E27FC236}">
                      <a16:creationId xmlns:a16="http://schemas.microsoft.com/office/drawing/2014/main" id="{23ECC4A1-8406-B347-EBD6-1DDA42BE63BF}"/>
                    </a:ext>
                  </a:extLst>
                </p:cNvPr>
                <p:cNvGrpSpPr/>
                <p:nvPr/>
              </p:nvGrpSpPr>
              <p:grpSpPr>
                <a:xfrm>
                  <a:off x="1577941" y="2872389"/>
                  <a:ext cx="957780" cy="117769"/>
                  <a:chOff x="1569323" y="3106506"/>
                  <a:chExt cx="957780" cy="117769"/>
                </a:xfrm>
              </p:grpSpPr>
              <p:grpSp>
                <p:nvGrpSpPr>
                  <p:cNvPr id="71444" name="グループ化 71443">
                    <a:extLst>
                      <a:ext uri="{FF2B5EF4-FFF2-40B4-BE49-F238E27FC236}">
                        <a16:creationId xmlns:a16="http://schemas.microsoft.com/office/drawing/2014/main" id="{3A40A53A-E716-5654-FB77-F39363276407}"/>
                      </a:ext>
                    </a:extLst>
                  </p:cNvPr>
                  <p:cNvGrpSpPr/>
                  <p:nvPr/>
                </p:nvGrpSpPr>
                <p:grpSpPr>
                  <a:xfrm>
                    <a:off x="1684699" y="3106506"/>
                    <a:ext cx="743259" cy="114594"/>
                    <a:chOff x="139683" y="3326838"/>
                    <a:chExt cx="743259" cy="114594"/>
                  </a:xfrm>
                </p:grpSpPr>
                <p:sp>
                  <p:nvSpPr>
                    <p:cNvPr id="71473" name="楕円 71472">
                      <a:extLst>
                        <a:ext uri="{FF2B5EF4-FFF2-40B4-BE49-F238E27FC236}">
                          <a16:creationId xmlns:a16="http://schemas.microsoft.com/office/drawing/2014/main" id="{375860C4-9A42-3F12-FC82-B02E8218272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4" name="楕円 71473">
                      <a:extLst>
                        <a:ext uri="{FF2B5EF4-FFF2-40B4-BE49-F238E27FC236}">
                          <a16:creationId xmlns:a16="http://schemas.microsoft.com/office/drawing/2014/main" id="{E67CF006-9E35-3847-196D-BD6878161A6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4" name="楕円 71483">
                      <a:extLst>
                        <a:ext uri="{FF2B5EF4-FFF2-40B4-BE49-F238E27FC236}">
                          <a16:creationId xmlns:a16="http://schemas.microsoft.com/office/drawing/2014/main" id="{A9D7FC1B-0E15-51FA-4D38-5CFC5B2DC0A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5" name="楕円 71484">
                      <a:extLst>
                        <a:ext uri="{FF2B5EF4-FFF2-40B4-BE49-F238E27FC236}">
                          <a16:creationId xmlns:a16="http://schemas.microsoft.com/office/drawing/2014/main" id="{FF8B61FB-7C71-DA98-51FB-206BA92B10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6" name="楕円 71485">
                      <a:extLst>
                        <a:ext uri="{FF2B5EF4-FFF2-40B4-BE49-F238E27FC236}">
                          <a16:creationId xmlns:a16="http://schemas.microsoft.com/office/drawing/2014/main" id="{5153444D-637F-51EF-3ACE-B54809C9BC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7" name="楕円 71486">
                      <a:extLst>
                        <a:ext uri="{FF2B5EF4-FFF2-40B4-BE49-F238E27FC236}">
                          <a16:creationId xmlns:a16="http://schemas.microsoft.com/office/drawing/2014/main" id="{ED7DE12F-CE04-8BF7-C40B-A5EAAC94A9D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8" name="楕円 71487">
                      <a:extLst>
                        <a:ext uri="{FF2B5EF4-FFF2-40B4-BE49-F238E27FC236}">
                          <a16:creationId xmlns:a16="http://schemas.microsoft.com/office/drawing/2014/main" id="{6DC4F1E5-6066-6081-36DD-E27950E4F34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52" name="楕円 71451">
                    <a:extLst>
                      <a:ext uri="{FF2B5EF4-FFF2-40B4-BE49-F238E27FC236}">
                        <a16:creationId xmlns:a16="http://schemas.microsoft.com/office/drawing/2014/main" id="{53BF23FF-1C75-B3EE-085A-2059429E3CD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0" name="楕円 71459">
                    <a:extLst>
                      <a:ext uri="{FF2B5EF4-FFF2-40B4-BE49-F238E27FC236}">
                        <a16:creationId xmlns:a16="http://schemas.microsoft.com/office/drawing/2014/main" id="{7A681740-3BE3-90A8-E10B-1BB6999BB3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2" name="楕円 71421">
                  <a:extLst>
                    <a:ext uri="{FF2B5EF4-FFF2-40B4-BE49-F238E27FC236}">
                      <a16:creationId xmlns:a16="http://schemas.microsoft.com/office/drawing/2014/main" id="{2EBEAFBF-CFAD-8ED3-F18B-153AA0FE3BE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6" name="楕円 71435">
                  <a:extLst>
                    <a:ext uri="{FF2B5EF4-FFF2-40B4-BE49-F238E27FC236}">
                      <a16:creationId xmlns:a16="http://schemas.microsoft.com/office/drawing/2014/main" id="{D1F2791A-006D-EC93-F981-D8ECE2379C2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0" name="楕円 71379">
                <a:extLst>
                  <a:ext uri="{FF2B5EF4-FFF2-40B4-BE49-F238E27FC236}">
                    <a16:creationId xmlns:a16="http://schemas.microsoft.com/office/drawing/2014/main" id="{D135A5D0-7F4D-7CB5-3DD8-4B3944D439E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4" name="楕円 71393">
                <a:extLst>
                  <a:ext uri="{FF2B5EF4-FFF2-40B4-BE49-F238E27FC236}">
                    <a16:creationId xmlns:a16="http://schemas.microsoft.com/office/drawing/2014/main" id="{238E0A91-7B10-726E-6A37-A68730B6E8FB}"/>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0" name="楕円 71339">
              <a:extLst>
                <a:ext uri="{FF2B5EF4-FFF2-40B4-BE49-F238E27FC236}">
                  <a16:creationId xmlns:a16="http://schemas.microsoft.com/office/drawing/2014/main" id="{57CECC73-DD45-81CA-2A57-F4940B76471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9" name="グループ化 71488">
            <a:extLst>
              <a:ext uri="{FF2B5EF4-FFF2-40B4-BE49-F238E27FC236}">
                <a16:creationId xmlns:a16="http://schemas.microsoft.com/office/drawing/2014/main" id="{F84A5F5C-CA0B-4B22-C188-4D9121759B4C}"/>
              </a:ext>
            </a:extLst>
          </p:cNvPr>
          <p:cNvGrpSpPr/>
          <p:nvPr/>
        </p:nvGrpSpPr>
        <p:grpSpPr>
          <a:xfrm>
            <a:off x="7008709" y="1404376"/>
            <a:ext cx="1849025" cy="129642"/>
            <a:chOff x="1114947" y="1973741"/>
            <a:chExt cx="1849025" cy="129642"/>
          </a:xfrm>
        </p:grpSpPr>
        <p:grpSp>
          <p:nvGrpSpPr>
            <p:cNvPr id="71490" name="グループ化 71489">
              <a:extLst>
                <a:ext uri="{FF2B5EF4-FFF2-40B4-BE49-F238E27FC236}">
                  <a16:creationId xmlns:a16="http://schemas.microsoft.com/office/drawing/2014/main" id="{C71763A9-E8CF-4FA5-55C8-F8047A079B16}"/>
                </a:ext>
              </a:extLst>
            </p:cNvPr>
            <p:cNvGrpSpPr/>
            <p:nvPr/>
          </p:nvGrpSpPr>
          <p:grpSpPr>
            <a:xfrm>
              <a:off x="1233620" y="1974448"/>
              <a:ext cx="1626176" cy="128935"/>
              <a:chOff x="1249752" y="2301670"/>
              <a:chExt cx="1626176" cy="128935"/>
            </a:xfrm>
          </p:grpSpPr>
          <p:sp>
            <p:nvSpPr>
              <p:cNvPr id="71493" name="楕円 71492">
                <a:extLst>
                  <a:ext uri="{FF2B5EF4-FFF2-40B4-BE49-F238E27FC236}">
                    <a16:creationId xmlns:a16="http://schemas.microsoft.com/office/drawing/2014/main" id="{30027D71-F212-9CC8-D3FA-87697713857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94" name="グループ化 71493">
                <a:extLst>
                  <a:ext uri="{FF2B5EF4-FFF2-40B4-BE49-F238E27FC236}">
                    <a16:creationId xmlns:a16="http://schemas.microsoft.com/office/drawing/2014/main" id="{56C8AC3A-B431-D333-53E5-EE7625D65B87}"/>
                  </a:ext>
                </a:extLst>
              </p:cNvPr>
              <p:cNvGrpSpPr/>
              <p:nvPr/>
            </p:nvGrpSpPr>
            <p:grpSpPr>
              <a:xfrm>
                <a:off x="1371881" y="2301670"/>
                <a:ext cx="1392597" cy="120944"/>
                <a:chOff x="1371881" y="2535145"/>
                <a:chExt cx="1392597" cy="120944"/>
              </a:xfrm>
            </p:grpSpPr>
            <p:grpSp>
              <p:nvGrpSpPr>
                <p:cNvPr id="71496" name="グループ化 71495">
                  <a:extLst>
                    <a:ext uri="{FF2B5EF4-FFF2-40B4-BE49-F238E27FC236}">
                      <a16:creationId xmlns:a16="http://schemas.microsoft.com/office/drawing/2014/main" id="{7C91827F-4CD8-BC8D-2466-DC6FC008F9EF}"/>
                    </a:ext>
                  </a:extLst>
                </p:cNvPr>
                <p:cNvGrpSpPr/>
                <p:nvPr/>
              </p:nvGrpSpPr>
              <p:grpSpPr>
                <a:xfrm>
                  <a:off x="1483188" y="2535145"/>
                  <a:ext cx="1167537" cy="120944"/>
                  <a:chOff x="1466906" y="2872389"/>
                  <a:chExt cx="1167537" cy="120944"/>
                </a:xfrm>
              </p:grpSpPr>
              <p:grpSp>
                <p:nvGrpSpPr>
                  <p:cNvPr id="71499" name="グループ化 71498">
                    <a:extLst>
                      <a:ext uri="{FF2B5EF4-FFF2-40B4-BE49-F238E27FC236}">
                        <a16:creationId xmlns:a16="http://schemas.microsoft.com/office/drawing/2014/main" id="{2C3569CA-B0BD-BD37-F9EC-9B761A0EB231}"/>
                      </a:ext>
                    </a:extLst>
                  </p:cNvPr>
                  <p:cNvGrpSpPr/>
                  <p:nvPr/>
                </p:nvGrpSpPr>
                <p:grpSpPr>
                  <a:xfrm>
                    <a:off x="1577941" y="2872389"/>
                    <a:ext cx="957780" cy="117769"/>
                    <a:chOff x="1569323" y="3106506"/>
                    <a:chExt cx="957780" cy="117769"/>
                  </a:xfrm>
                </p:grpSpPr>
                <p:grpSp>
                  <p:nvGrpSpPr>
                    <p:cNvPr id="71502" name="グループ化 71501">
                      <a:extLst>
                        <a:ext uri="{FF2B5EF4-FFF2-40B4-BE49-F238E27FC236}">
                          <a16:creationId xmlns:a16="http://schemas.microsoft.com/office/drawing/2014/main" id="{3DEAB70B-3D82-A230-1631-975C792AC33F}"/>
                        </a:ext>
                      </a:extLst>
                    </p:cNvPr>
                    <p:cNvGrpSpPr/>
                    <p:nvPr/>
                  </p:nvGrpSpPr>
                  <p:grpSpPr>
                    <a:xfrm>
                      <a:off x="1684699" y="3106506"/>
                      <a:ext cx="743259" cy="114594"/>
                      <a:chOff x="139683" y="3326838"/>
                      <a:chExt cx="743259" cy="114594"/>
                    </a:xfrm>
                  </p:grpSpPr>
                  <p:sp>
                    <p:nvSpPr>
                      <p:cNvPr id="71505" name="楕円 71504">
                        <a:extLst>
                          <a:ext uri="{FF2B5EF4-FFF2-40B4-BE49-F238E27FC236}">
                            <a16:creationId xmlns:a16="http://schemas.microsoft.com/office/drawing/2014/main" id="{C139492B-BCC7-F037-30C6-7D0EC92572F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6" name="楕円 71505">
                        <a:extLst>
                          <a:ext uri="{FF2B5EF4-FFF2-40B4-BE49-F238E27FC236}">
                            <a16:creationId xmlns:a16="http://schemas.microsoft.com/office/drawing/2014/main" id="{10702C28-35AE-F04D-FA01-CA608505E0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7" name="楕円 71506">
                        <a:extLst>
                          <a:ext uri="{FF2B5EF4-FFF2-40B4-BE49-F238E27FC236}">
                            <a16:creationId xmlns:a16="http://schemas.microsoft.com/office/drawing/2014/main" id="{2279C722-A149-AD6A-B86D-884F3C56C5B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8" name="楕円 71507">
                        <a:extLst>
                          <a:ext uri="{FF2B5EF4-FFF2-40B4-BE49-F238E27FC236}">
                            <a16:creationId xmlns:a16="http://schemas.microsoft.com/office/drawing/2014/main" id="{6E5298DD-C844-1218-024C-3DA21366345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9" name="楕円 71508">
                        <a:extLst>
                          <a:ext uri="{FF2B5EF4-FFF2-40B4-BE49-F238E27FC236}">
                            <a16:creationId xmlns:a16="http://schemas.microsoft.com/office/drawing/2014/main" id="{32D18D1A-7122-0755-3561-8CC66852D8B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0" name="楕円 71509">
                        <a:extLst>
                          <a:ext uri="{FF2B5EF4-FFF2-40B4-BE49-F238E27FC236}">
                            <a16:creationId xmlns:a16="http://schemas.microsoft.com/office/drawing/2014/main" id="{5108AA85-3B91-687D-A58F-04E1139BCD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1" name="楕円 71510">
                        <a:extLst>
                          <a:ext uri="{FF2B5EF4-FFF2-40B4-BE49-F238E27FC236}">
                            <a16:creationId xmlns:a16="http://schemas.microsoft.com/office/drawing/2014/main" id="{39C3D474-28C0-EE45-01E2-C7E9B5156EE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3" name="楕円 71502">
                      <a:extLst>
                        <a:ext uri="{FF2B5EF4-FFF2-40B4-BE49-F238E27FC236}">
                          <a16:creationId xmlns:a16="http://schemas.microsoft.com/office/drawing/2014/main" id="{D7D6C7A3-574F-86EE-4613-E1FD935BFA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4" name="楕円 71503">
                      <a:extLst>
                        <a:ext uri="{FF2B5EF4-FFF2-40B4-BE49-F238E27FC236}">
                          <a16:creationId xmlns:a16="http://schemas.microsoft.com/office/drawing/2014/main" id="{8EEA35F6-06CD-C0BC-5C53-1A9632AE59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0" name="楕円 71499">
                    <a:extLst>
                      <a:ext uri="{FF2B5EF4-FFF2-40B4-BE49-F238E27FC236}">
                        <a16:creationId xmlns:a16="http://schemas.microsoft.com/office/drawing/2014/main" id="{98715BC0-1558-CCAB-EAB5-B523AF272DB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1" name="楕円 71500">
                    <a:extLst>
                      <a:ext uri="{FF2B5EF4-FFF2-40B4-BE49-F238E27FC236}">
                        <a16:creationId xmlns:a16="http://schemas.microsoft.com/office/drawing/2014/main" id="{1E8933E9-C1E7-DC93-8E59-A8D6AE898F2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7" name="楕円 71496">
                  <a:extLst>
                    <a:ext uri="{FF2B5EF4-FFF2-40B4-BE49-F238E27FC236}">
                      <a16:creationId xmlns:a16="http://schemas.microsoft.com/office/drawing/2014/main" id="{C81F233F-20EC-8CD5-1E1C-A500136189B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8" name="楕円 71497">
                  <a:extLst>
                    <a:ext uri="{FF2B5EF4-FFF2-40B4-BE49-F238E27FC236}">
                      <a16:creationId xmlns:a16="http://schemas.microsoft.com/office/drawing/2014/main" id="{FD5462DB-191E-182D-3C84-9A16DE31987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5" name="楕円 71494">
                <a:extLst>
                  <a:ext uri="{FF2B5EF4-FFF2-40B4-BE49-F238E27FC236}">
                    <a16:creationId xmlns:a16="http://schemas.microsoft.com/office/drawing/2014/main" id="{CB7EB865-8A60-0DA6-523E-302413BB7DA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1" name="楕円 71490">
              <a:extLst>
                <a:ext uri="{FF2B5EF4-FFF2-40B4-BE49-F238E27FC236}">
                  <a16:creationId xmlns:a16="http://schemas.microsoft.com/office/drawing/2014/main" id="{F05BFA46-8547-DAB0-D74E-0C14C73B654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2" name="楕円 71491">
              <a:extLst>
                <a:ext uri="{FF2B5EF4-FFF2-40B4-BE49-F238E27FC236}">
                  <a16:creationId xmlns:a16="http://schemas.microsoft.com/office/drawing/2014/main" id="{1CC43F5D-BD6A-362A-B2A5-5E8F745557FE}"/>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12" name="グループ化 71511">
            <a:extLst>
              <a:ext uri="{FF2B5EF4-FFF2-40B4-BE49-F238E27FC236}">
                <a16:creationId xmlns:a16="http://schemas.microsoft.com/office/drawing/2014/main" id="{F1C2BA47-F7F3-520D-99AA-ABCE41B3258B}"/>
              </a:ext>
            </a:extLst>
          </p:cNvPr>
          <p:cNvGrpSpPr/>
          <p:nvPr/>
        </p:nvGrpSpPr>
        <p:grpSpPr>
          <a:xfrm>
            <a:off x="7008709" y="1301409"/>
            <a:ext cx="1849025" cy="129642"/>
            <a:chOff x="1114947" y="1973741"/>
            <a:chExt cx="1849025" cy="129642"/>
          </a:xfrm>
        </p:grpSpPr>
        <p:grpSp>
          <p:nvGrpSpPr>
            <p:cNvPr id="71513" name="グループ化 71512">
              <a:extLst>
                <a:ext uri="{FF2B5EF4-FFF2-40B4-BE49-F238E27FC236}">
                  <a16:creationId xmlns:a16="http://schemas.microsoft.com/office/drawing/2014/main" id="{4D82A649-51A3-1900-ADE5-202D39E1586D}"/>
                </a:ext>
              </a:extLst>
            </p:cNvPr>
            <p:cNvGrpSpPr/>
            <p:nvPr/>
          </p:nvGrpSpPr>
          <p:grpSpPr>
            <a:xfrm>
              <a:off x="1233620" y="1974448"/>
              <a:ext cx="1626176" cy="128935"/>
              <a:chOff x="1249752" y="2301670"/>
              <a:chExt cx="1626176" cy="128935"/>
            </a:xfrm>
          </p:grpSpPr>
          <p:sp>
            <p:nvSpPr>
              <p:cNvPr id="71516" name="楕円 71515">
                <a:extLst>
                  <a:ext uri="{FF2B5EF4-FFF2-40B4-BE49-F238E27FC236}">
                    <a16:creationId xmlns:a16="http://schemas.microsoft.com/office/drawing/2014/main" id="{68E47392-F1F8-8288-679F-9D0562CE37A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17" name="グループ化 71516">
                <a:extLst>
                  <a:ext uri="{FF2B5EF4-FFF2-40B4-BE49-F238E27FC236}">
                    <a16:creationId xmlns:a16="http://schemas.microsoft.com/office/drawing/2014/main" id="{8A1456B6-9C27-EBF9-7CEB-580619463FC1}"/>
                  </a:ext>
                </a:extLst>
              </p:cNvPr>
              <p:cNvGrpSpPr/>
              <p:nvPr/>
            </p:nvGrpSpPr>
            <p:grpSpPr>
              <a:xfrm>
                <a:off x="1371881" y="2301670"/>
                <a:ext cx="1392597" cy="120944"/>
                <a:chOff x="1371881" y="2535145"/>
                <a:chExt cx="1392597" cy="120944"/>
              </a:xfrm>
            </p:grpSpPr>
            <p:grpSp>
              <p:nvGrpSpPr>
                <p:cNvPr id="71519" name="グループ化 71518">
                  <a:extLst>
                    <a:ext uri="{FF2B5EF4-FFF2-40B4-BE49-F238E27FC236}">
                      <a16:creationId xmlns:a16="http://schemas.microsoft.com/office/drawing/2014/main" id="{9C824F8E-E17F-3EF8-31CE-4B3F4836CA86}"/>
                    </a:ext>
                  </a:extLst>
                </p:cNvPr>
                <p:cNvGrpSpPr/>
                <p:nvPr/>
              </p:nvGrpSpPr>
              <p:grpSpPr>
                <a:xfrm>
                  <a:off x="1483188" y="2535145"/>
                  <a:ext cx="1167537" cy="120944"/>
                  <a:chOff x="1466906" y="2872389"/>
                  <a:chExt cx="1167537" cy="120944"/>
                </a:xfrm>
              </p:grpSpPr>
              <p:grpSp>
                <p:nvGrpSpPr>
                  <p:cNvPr id="71522" name="グループ化 71521">
                    <a:extLst>
                      <a:ext uri="{FF2B5EF4-FFF2-40B4-BE49-F238E27FC236}">
                        <a16:creationId xmlns:a16="http://schemas.microsoft.com/office/drawing/2014/main" id="{6D56A3C8-8CB3-B11A-CC4F-5F0A789192CB}"/>
                      </a:ext>
                    </a:extLst>
                  </p:cNvPr>
                  <p:cNvGrpSpPr/>
                  <p:nvPr/>
                </p:nvGrpSpPr>
                <p:grpSpPr>
                  <a:xfrm>
                    <a:off x="1577941" y="2872389"/>
                    <a:ext cx="957780" cy="117769"/>
                    <a:chOff x="1569323" y="3106506"/>
                    <a:chExt cx="957780" cy="117769"/>
                  </a:xfrm>
                </p:grpSpPr>
                <p:grpSp>
                  <p:nvGrpSpPr>
                    <p:cNvPr id="71525" name="グループ化 71524">
                      <a:extLst>
                        <a:ext uri="{FF2B5EF4-FFF2-40B4-BE49-F238E27FC236}">
                          <a16:creationId xmlns:a16="http://schemas.microsoft.com/office/drawing/2014/main" id="{35CDD9EE-7EA0-A808-E67A-5DEF80C782ED}"/>
                        </a:ext>
                      </a:extLst>
                    </p:cNvPr>
                    <p:cNvGrpSpPr/>
                    <p:nvPr/>
                  </p:nvGrpSpPr>
                  <p:grpSpPr>
                    <a:xfrm>
                      <a:off x="1684699" y="3106506"/>
                      <a:ext cx="743259" cy="114594"/>
                      <a:chOff x="139683" y="3326838"/>
                      <a:chExt cx="743259" cy="114594"/>
                    </a:xfrm>
                  </p:grpSpPr>
                  <p:sp>
                    <p:nvSpPr>
                      <p:cNvPr id="71528" name="楕円 71527">
                        <a:extLst>
                          <a:ext uri="{FF2B5EF4-FFF2-40B4-BE49-F238E27FC236}">
                            <a16:creationId xmlns:a16="http://schemas.microsoft.com/office/drawing/2014/main" id="{2E530756-14F4-8052-9006-96DC2377838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9" name="楕円 71528">
                        <a:extLst>
                          <a:ext uri="{FF2B5EF4-FFF2-40B4-BE49-F238E27FC236}">
                            <a16:creationId xmlns:a16="http://schemas.microsoft.com/office/drawing/2014/main" id="{0D456E51-DCAB-43B1-D28F-2BC5212B820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0" name="楕円 71529">
                        <a:extLst>
                          <a:ext uri="{FF2B5EF4-FFF2-40B4-BE49-F238E27FC236}">
                            <a16:creationId xmlns:a16="http://schemas.microsoft.com/office/drawing/2014/main" id="{534693A0-AF14-359B-B811-7A158004F0B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1" name="楕円 71530">
                        <a:extLst>
                          <a:ext uri="{FF2B5EF4-FFF2-40B4-BE49-F238E27FC236}">
                            <a16:creationId xmlns:a16="http://schemas.microsoft.com/office/drawing/2014/main" id="{B877404B-C28B-3347-1ECC-4110A00C36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2" name="楕円 71531">
                        <a:extLst>
                          <a:ext uri="{FF2B5EF4-FFF2-40B4-BE49-F238E27FC236}">
                            <a16:creationId xmlns:a16="http://schemas.microsoft.com/office/drawing/2014/main" id="{1C4F4260-C00E-7B33-809D-BAC274726E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3" name="楕円 71532">
                        <a:extLst>
                          <a:ext uri="{FF2B5EF4-FFF2-40B4-BE49-F238E27FC236}">
                            <a16:creationId xmlns:a16="http://schemas.microsoft.com/office/drawing/2014/main" id="{DADB7B83-C1EE-C3C7-CECF-18BB60946E6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4" name="楕円 71533">
                        <a:extLst>
                          <a:ext uri="{FF2B5EF4-FFF2-40B4-BE49-F238E27FC236}">
                            <a16:creationId xmlns:a16="http://schemas.microsoft.com/office/drawing/2014/main" id="{FBB69B28-B59D-1972-60FC-9FD2C16EBD8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6" name="楕円 71525">
                      <a:extLst>
                        <a:ext uri="{FF2B5EF4-FFF2-40B4-BE49-F238E27FC236}">
                          <a16:creationId xmlns:a16="http://schemas.microsoft.com/office/drawing/2014/main" id="{B261D9AB-899D-E05E-61E4-F84482F44D8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7" name="楕円 71526">
                      <a:extLst>
                        <a:ext uri="{FF2B5EF4-FFF2-40B4-BE49-F238E27FC236}">
                          <a16:creationId xmlns:a16="http://schemas.microsoft.com/office/drawing/2014/main" id="{24FE2235-224F-F491-4A96-2BD0EE15155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3" name="楕円 71522">
                    <a:extLst>
                      <a:ext uri="{FF2B5EF4-FFF2-40B4-BE49-F238E27FC236}">
                        <a16:creationId xmlns:a16="http://schemas.microsoft.com/office/drawing/2014/main" id="{9ACC25CF-D3B0-DB92-C5C5-855ED1E5372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4" name="楕円 71523">
                    <a:extLst>
                      <a:ext uri="{FF2B5EF4-FFF2-40B4-BE49-F238E27FC236}">
                        <a16:creationId xmlns:a16="http://schemas.microsoft.com/office/drawing/2014/main" id="{C69F2629-A748-FDF5-AD43-41DD9549B17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0" name="楕円 71519">
                  <a:extLst>
                    <a:ext uri="{FF2B5EF4-FFF2-40B4-BE49-F238E27FC236}">
                      <a16:creationId xmlns:a16="http://schemas.microsoft.com/office/drawing/2014/main" id="{F1A8BF1A-B8C0-ADB3-4815-9A5733A7D5A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1" name="楕円 71520">
                  <a:extLst>
                    <a:ext uri="{FF2B5EF4-FFF2-40B4-BE49-F238E27FC236}">
                      <a16:creationId xmlns:a16="http://schemas.microsoft.com/office/drawing/2014/main" id="{DF26738C-82CB-78E6-04A1-F78266D21A7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8" name="楕円 71517">
                <a:extLst>
                  <a:ext uri="{FF2B5EF4-FFF2-40B4-BE49-F238E27FC236}">
                    <a16:creationId xmlns:a16="http://schemas.microsoft.com/office/drawing/2014/main" id="{946D4DE9-7EDF-C9F0-D719-DD4AC4BA066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4" name="楕円 71513">
              <a:extLst>
                <a:ext uri="{FF2B5EF4-FFF2-40B4-BE49-F238E27FC236}">
                  <a16:creationId xmlns:a16="http://schemas.microsoft.com/office/drawing/2014/main" id="{9653CE80-F9A0-169A-AF36-6C830157F179}"/>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5" name="楕円 71514">
              <a:extLst>
                <a:ext uri="{FF2B5EF4-FFF2-40B4-BE49-F238E27FC236}">
                  <a16:creationId xmlns:a16="http://schemas.microsoft.com/office/drawing/2014/main" id="{A1D7B3D8-5FA2-E3C8-24A5-F75366D86471}"/>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35" name="グループ化 71534">
            <a:extLst>
              <a:ext uri="{FF2B5EF4-FFF2-40B4-BE49-F238E27FC236}">
                <a16:creationId xmlns:a16="http://schemas.microsoft.com/office/drawing/2014/main" id="{2AE72F09-FD4E-6AB3-534E-ED4EA99BDFA0}"/>
              </a:ext>
            </a:extLst>
          </p:cNvPr>
          <p:cNvGrpSpPr/>
          <p:nvPr/>
        </p:nvGrpSpPr>
        <p:grpSpPr>
          <a:xfrm>
            <a:off x="6920224" y="1186238"/>
            <a:ext cx="1626176" cy="128935"/>
            <a:chOff x="1249752" y="2301670"/>
            <a:chExt cx="1626176" cy="128935"/>
          </a:xfrm>
        </p:grpSpPr>
        <p:sp>
          <p:nvSpPr>
            <p:cNvPr id="71536" name="楕円 71535">
              <a:extLst>
                <a:ext uri="{FF2B5EF4-FFF2-40B4-BE49-F238E27FC236}">
                  <a16:creationId xmlns:a16="http://schemas.microsoft.com/office/drawing/2014/main" id="{6C5FB78B-51C2-B9F0-2145-B2BE38B05E2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37" name="グループ化 71536">
              <a:extLst>
                <a:ext uri="{FF2B5EF4-FFF2-40B4-BE49-F238E27FC236}">
                  <a16:creationId xmlns:a16="http://schemas.microsoft.com/office/drawing/2014/main" id="{9345CB35-1CBC-2481-80FB-C5D667C7D52E}"/>
                </a:ext>
              </a:extLst>
            </p:cNvPr>
            <p:cNvGrpSpPr/>
            <p:nvPr/>
          </p:nvGrpSpPr>
          <p:grpSpPr>
            <a:xfrm>
              <a:off x="1371881" y="2301670"/>
              <a:ext cx="1392597" cy="120944"/>
              <a:chOff x="1371881" y="2535145"/>
              <a:chExt cx="1392597" cy="120944"/>
            </a:xfrm>
          </p:grpSpPr>
          <p:grpSp>
            <p:nvGrpSpPr>
              <p:cNvPr id="71539" name="グループ化 71538">
                <a:extLst>
                  <a:ext uri="{FF2B5EF4-FFF2-40B4-BE49-F238E27FC236}">
                    <a16:creationId xmlns:a16="http://schemas.microsoft.com/office/drawing/2014/main" id="{F0829FEF-5C05-05B0-F9E4-9D32200AA407}"/>
                  </a:ext>
                </a:extLst>
              </p:cNvPr>
              <p:cNvGrpSpPr/>
              <p:nvPr/>
            </p:nvGrpSpPr>
            <p:grpSpPr>
              <a:xfrm>
                <a:off x="1483188" y="2535145"/>
                <a:ext cx="1167537" cy="120944"/>
                <a:chOff x="1466906" y="2872389"/>
                <a:chExt cx="1167537" cy="120944"/>
              </a:xfrm>
            </p:grpSpPr>
            <p:grpSp>
              <p:nvGrpSpPr>
                <p:cNvPr id="71542" name="グループ化 71541">
                  <a:extLst>
                    <a:ext uri="{FF2B5EF4-FFF2-40B4-BE49-F238E27FC236}">
                      <a16:creationId xmlns:a16="http://schemas.microsoft.com/office/drawing/2014/main" id="{BEECCB25-E0E1-3C1D-D55F-3E8E249FF499}"/>
                    </a:ext>
                  </a:extLst>
                </p:cNvPr>
                <p:cNvGrpSpPr/>
                <p:nvPr/>
              </p:nvGrpSpPr>
              <p:grpSpPr>
                <a:xfrm>
                  <a:off x="1577941" y="2872389"/>
                  <a:ext cx="957780" cy="117769"/>
                  <a:chOff x="1569323" y="3106506"/>
                  <a:chExt cx="957780" cy="117769"/>
                </a:xfrm>
              </p:grpSpPr>
              <p:grpSp>
                <p:nvGrpSpPr>
                  <p:cNvPr id="71545" name="グループ化 71544">
                    <a:extLst>
                      <a:ext uri="{FF2B5EF4-FFF2-40B4-BE49-F238E27FC236}">
                        <a16:creationId xmlns:a16="http://schemas.microsoft.com/office/drawing/2014/main" id="{CF0305FE-A1BC-8181-35A9-A244531E94F2}"/>
                      </a:ext>
                    </a:extLst>
                  </p:cNvPr>
                  <p:cNvGrpSpPr/>
                  <p:nvPr/>
                </p:nvGrpSpPr>
                <p:grpSpPr>
                  <a:xfrm>
                    <a:off x="1684699" y="3106506"/>
                    <a:ext cx="743259" cy="114594"/>
                    <a:chOff x="139683" y="3326838"/>
                    <a:chExt cx="743259" cy="114594"/>
                  </a:xfrm>
                </p:grpSpPr>
                <p:sp>
                  <p:nvSpPr>
                    <p:cNvPr id="71548" name="楕円 71547">
                      <a:extLst>
                        <a:ext uri="{FF2B5EF4-FFF2-40B4-BE49-F238E27FC236}">
                          <a16:creationId xmlns:a16="http://schemas.microsoft.com/office/drawing/2014/main" id="{F540DB50-8749-F24D-5AA2-C500854B540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9" name="楕円 71548">
                      <a:extLst>
                        <a:ext uri="{FF2B5EF4-FFF2-40B4-BE49-F238E27FC236}">
                          <a16:creationId xmlns:a16="http://schemas.microsoft.com/office/drawing/2014/main" id="{EB1D77B7-2AAA-3222-FC08-DF6909D7D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0" name="楕円 71549">
                      <a:extLst>
                        <a:ext uri="{FF2B5EF4-FFF2-40B4-BE49-F238E27FC236}">
                          <a16:creationId xmlns:a16="http://schemas.microsoft.com/office/drawing/2014/main" id="{A2B4A179-9354-9860-5F03-C4E2343A8D4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1" name="楕円 71550">
                      <a:extLst>
                        <a:ext uri="{FF2B5EF4-FFF2-40B4-BE49-F238E27FC236}">
                          <a16:creationId xmlns:a16="http://schemas.microsoft.com/office/drawing/2014/main" id="{B52B654D-E31A-C1DF-BAEA-32042EB63D2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2" name="楕円 71551">
                      <a:extLst>
                        <a:ext uri="{FF2B5EF4-FFF2-40B4-BE49-F238E27FC236}">
                          <a16:creationId xmlns:a16="http://schemas.microsoft.com/office/drawing/2014/main" id="{18089CC4-033A-9106-E98F-243E631101B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3" name="楕円 71552">
                      <a:extLst>
                        <a:ext uri="{FF2B5EF4-FFF2-40B4-BE49-F238E27FC236}">
                          <a16:creationId xmlns:a16="http://schemas.microsoft.com/office/drawing/2014/main" id="{8EDBD90B-EF3E-C13C-812A-CD19FDB869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4" name="楕円 71553">
                      <a:extLst>
                        <a:ext uri="{FF2B5EF4-FFF2-40B4-BE49-F238E27FC236}">
                          <a16:creationId xmlns:a16="http://schemas.microsoft.com/office/drawing/2014/main" id="{D58E871F-0106-373F-FACA-17311755C9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6" name="楕円 71545">
                    <a:extLst>
                      <a:ext uri="{FF2B5EF4-FFF2-40B4-BE49-F238E27FC236}">
                        <a16:creationId xmlns:a16="http://schemas.microsoft.com/office/drawing/2014/main" id="{CD01138A-8015-CFBC-CC09-11F0A2827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7" name="楕円 71546">
                    <a:extLst>
                      <a:ext uri="{FF2B5EF4-FFF2-40B4-BE49-F238E27FC236}">
                        <a16:creationId xmlns:a16="http://schemas.microsoft.com/office/drawing/2014/main" id="{23F66BAC-53D6-B2E3-0187-1672CA1024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3" name="楕円 71542">
                  <a:extLst>
                    <a:ext uri="{FF2B5EF4-FFF2-40B4-BE49-F238E27FC236}">
                      <a16:creationId xmlns:a16="http://schemas.microsoft.com/office/drawing/2014/main" id="{8D496211-C7A1-1C2C-FD52-60076D9F4D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4" name="楕円 71543">
                  <a:extLst>
                    <a:ext uri="{FF2B5EF4-FFF2-40B4-BE49-F238E27FC236}">
                      <a16:creationId xmlns:a16="http://schemas.microsoft.com/office/drawing/2014/main" id="{D2E1C161-18E4-2529-5615-5D6A1385E86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0" name="楕円 71539">
                <a:extLst>
                  <a:ext uri="{FF2B5EF4-FFF2-40B4-BE49-F238E27FC236}">
                    <a16:creationId xmlns:a16="http://schemas.microsoft.com/office/drawing/2014/main" id="{61AC9B68-95DC-ACEB-9F77-C0DA839CBF0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1" name="楕円 71540">
                <a:extLst>
                  <a:ext uri="{FF2B5EF4-FFF2-40B4-BE49-F238E27FC236}">
                    <a16:creationId xmlns:a16="http://schemas.microsoft.com/office/drawing/2014/main" id="{A917595A-5464-236B-6026-99D507CF4A9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38" name="楕円 71537">
              <a:extLst>
                <a:ext uri="{FF2B5EF4-FFF2-40B4-BE49-F238E27FC236}">
                  <a16:creationId xmlns:a16="http://schemas.microsoft.com/office/drawing/2014/main" id="{3EC06382-5C47-4ED7-D68F-DA1B9BC63E5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55" name="グループ化 71554">
            <a:extLst>
              <a:ext uri="{FF2B5EF4-FFF2-40B4-BE49-F238E27FC236}">
                <a16:creationId xmlns:a16="http://schemas.microsoft.com/office/drawing/2014/main" id="{EED3F0D8-2476-523D-3B11-5F46C8E64BFD}"/>
              </a:ext>
            </a:extLst>
          </p:cNvPr>
          <p:cNvGrpSpPr/>
          <p:nvPr/>
        </p:nvGrpSpPr>
        <p:grpSpPr>
          <a:xfrm>
            <a:off x="6905824" y="1080510"/>
            <a:ext cx="1626176" cy="128935"/>
            <a:chOff x="1249752" y="2301670"/>
            <a:chExt cx="1626176" cy="128935"/>
          </a:xfrm>
        </p:grpSpPr>
        <p:sp>
          <p:nvSpPr>
            <p:cNvPr id="71556" name="楕円 71555">
              <a:extLst>
                <a:ext uri="{FF2B5EF4-FFF2-40B4-BE49-F238E27FC236}">
                  <a16:creationId xmlns:a16="http://schemas.microsoft.com/office/drawing/2014/main" id="{0CBC8F0E-442C-5ED7-72F2-9596E4F62E08}"/>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57" name="グループ化 71556">
              <a:extLst>
                <a:ext uri="{FF2B5EF4-FFF2-40B4-BE49-F238E27FC236}">
                  <a16:creationId xmlns:a16="http://schemas.microsoft.com/office/drawing/2014/main" id="{E5C2AC28-41EE-C07E-7C30-A80C0DE384BB}"/>
                </a:ext>
              </a:extLst>
            </p:cNvPr>
            <p:cNvGrpSpPr/>
            <p:nvPr/>
          </p:nvGrpSpPr>
          <p:grpSpPr>
            <a:xfrm>
              <a:off x="1371881" y="2301670"/>
              <a:ext cx="1392597" cy="120944"/>
              <a:chOff x="1371881" y="2535145"/>
              <a:chExt cx="1392597" cy="120944"/>
            </a:xfrm>
          </p:grpSpPr>
          <p:grpSp>
            <p:nvGrpSpPr>
              <p:cNvPr id="71559" name="グループ化 71558">
                <a:extLst>
                  <a:ext uri="{FF2B5EF4-FFF2-40B4-BE49-F238E27FC236}">
                    <a16:creationId xmlns:a16="http://schemas.microsoft.com/office/drawing/2014/main" id="{D858005D-C419-6B1B-68FB-8C9EE46534AD}"/>
                  </a:ext>
                </a:extLst>
              </p:cNvPr>
              <p:cNvGrpSpPr/>
              <p:nvPr/>
            </p:nvGrpSpPr>
            <p:grpSpPr>
              <a:xfrm>
                <a:off x="1483188" y="2535145"/>
                <a:ext cx="1167537" cy="120944"/>
                <a:chOff x="1466906" y="2872389"/>
                <a:chExt cx="1167537" cy="120944"/>
              </a:xfrm>
            </p:grpSpPr>
            <p:grpSp>
              <p:nvGrpSpPr>
                <p:cNvPr id="71562" name="グループ化 71561">
                  <a:extLst>
                    <a:ext uri="{FF2B5EF4-FFF2-40B4-BE49-F238E27FC236}">
                      <a16:creationId xmlns:a16="http://schemas.microsoft.com/office/drawing/2014/main" id="{C6F15EB3-5693-9F0A-28F1-4728184873E6}"/>
                    </a:ext>
                  </a:extLst>
                </p:cNvPr>
                <p:cNvGrpSpPr/>
                <p:nvPr/>
              </p:nvGrpSpPr>
              <p:grpSpPr>
                <a:xfrm>
                  <a:off x="1577941" y="2872389"/>
                  <a:ext cx="957780" cy="117769"/>
                  <a:chOff x="1569323" y="3106506"/>
                  <a:chExt cx="957780" cy="117769"/>
                </a:xfrm>
              </p:grpSpPr>
              <p:grpSp>
                <p:nvGrpSpPr>
                  <p:cNvPr id="71565" name="グループ化 71564">
                    <a:extLst>
                      <a:ext uri="{FF2B5EF4-FFF2-40B4-BE49-F238E27FC236}">
                        <a16:creationId xmlns:a16="http://schemas.microsoft.com/office/drawing/2014/main" id="{78A288CC-B211-7B41-518F-CC4D0695E983}"/>
                      </a:ext>
                    </a:extLst>
                  </p:cNvPr>
                  <p:cNvGrpSpPr/>
                  <p:nvPr/>
                </p:nvGrpSpPr>
                <p:grpSpPr>
                  <a:xfrm>
                    <a:off x="1684699" y="3106506"/>
                    <a:ext cx="743259" cy="114594"/>
                    <a:chOff x="139683" y="3326838"/>
                    <a:chExt cx="743259" cy="114594"/>
                  </a:xfrm>
                </p:grpSpPr>
                <p:sp>
                  <p:nvSpPr>
                    <p:cNvPr id="71568" name="楕円 71567">
                      <a:extLst>
                        <a:ext uri="{FF2B5EF4-FFF2-40B4-BE49-F238E27FC236}">
                          <a16:creationId xmlns:a16="http://schemas.microsoft.com/office/drawing/2014/main" id="{1E56CFEF-0E3E-ACB4-D38F-B7A920F1432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9" name="楕円 71568">
                      <a:extLst>
                        <a:ext uri="{FF2B5EF4-FFF2-40B4-BE49-F238E27FC236}">
                          <a16:creationId xmlns:a16="http://schemas.microsoft.com/office/drawing/2014/main" id="{86DFE5BD-45EE-B1FA-DC1C-69EE6263D0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0" name="楕円 71569">
                      <a:extLst>
                        <a:ext uri="{FF2B5EF4-FFF2-40B4-BE49-F238E27FC236}">
                          <a16:creationId xmlns:a16="http://schemas.microsoft.com/office/drawing/2014/main" id="{40B3FE13-5BCD-2A5A-69AF-75CBB11A7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1" name="楕円 71570">
                      <a:extLst>
                        <a:ext uri="{FF2B5EF4-FFF2-40B4-BE49-F238E27FC236}">
                          <a16:creationId xmlns:a16="http://schemas.microsoft.com/office/drawing/2014/main" id="{23D19E70-4421-0596-3C49-B52FB469B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2" name="楕円 71571">
                      <a:extLst>
                        <a:ext uri="{FF2B5EF4-FFF2-40B4-BE49-F238E27FC236}">
                          <a16:creationId xmlns:a16="http://schemas.microsoft.com/office/drawing/2014/main" id="{5EEB2D6D-EC37-2E5A-1C52-57798225C3E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3" name="楕円 71572">
                      <a:extLst>
                        <a:ext uri="{FF2B5EF4-FFF2-40B4-BE49-F238E27FC236}">
                          <a16:creationId xmlns:a16="http://schemas.microsoft.com/office/drawing/2014/main" id="{8A32C6B0-6E0B-DF0B-1A07-A884CA01F11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4" name="楕円 71573">
                      <a:extLst>
                        <a:ext uri="{FF2B5EF4-FFF2-40B4-BE49-F238E27FC236}">
                          <a16:creationId xmlns:a16="http://schemas.microsoft.com/office/drawing/2014/main" id="{CC2C9ED3-C132-9FF5-DBD1-3FD87A5F61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6" name="楕円 71565">
                    <a:extLst>
                      <a:ext uri="{FF2B5EF4-FFF2-40B4-BE49-F238E27FC236}">
                        <a16:creationId xmlns:a16="http://schemas.microsoft.com/office/drawing/2014/main" id="{3C57E279-50D7-5400-562F-86675CC697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7" name="楕円 71566">
                    <a:extLst>
                      <a:ext uri="{FF2B5EF4-FFF2-40B4-BE49-F238E27FC236}">
                        <a16:creationId xmlns:a16="http://schemas.microsoft.com/office/drawing/2014/main" id="{994FE1D4-B540-7D7A-8985-44551CE0A30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3" name="楕円 71562">
                  <a:extLst>
                    <a:ext uri="{FF2B5EF4-FFF2-40B4-BE49-F238E27FC236}">
                      <a16:creationId xmlns:a16="http://schemas.microsoft.com/office/drawing/2014/main" id="{231724FC-4315-E916-E8D3-0A01CD4842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4" name="楕円 71563">
                  <a:extLst>
                    <a:ext uri="{FF2B5EF4-FFF2-40B4-BE49-F238E27FC236}">
                      <a16:creationId xmlns:a16="http://schemas.microsoft.com/office/drawing/2014/main" id="{B6FF2A93-8F6F-5D35-FF5F-CAB942C0C87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0" name="楕円 71559">
                <a:extLst>
                  <a:ext uri="{FF2B5EF4-FFF2-40B4-BE49-F238E27FC236}">
                    <a16:creationId xmlns:a16="http://schemas.microsoft.com/office/drawing/2014/main" id="{9D030FB9-A71C-9B02-F99D-81FBF35FE09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1" name="楕円 71560">
                <a:extLst>
                  <a:ext uri="{FF2B5EF4-FFF2-40B4-BE49-F238E27FC236}">
                    <a16:creationId xmlns:a16="http://schemas.microsoft.com/office/drawing/2014/main" id="{F6EBA8A2-FB9B-00F3-593E-5CBE4050A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58" name="楕円 71557">
              <a:extLst>
                <a:ext uri="{FF2B5EF4-FFF2-40B4-BE49-F238E27FC236}">
                  <a16:creationId xmlns:a16="http://schemas.microsoft.com/office/drawing/2014/main" id="{792E8A26-A421-6919-1833-7851E296D30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1126055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96610</TotalTime>
  <Words>8003</Words>
  <Application>Microsoft Office PowerPoint</Application>
  <PresentationFormat>画面に合わせる (4:3)</PresentationFormat>
  <Paragraphs>649</Paragraphs>
  <Slides>30</Slides>
  <Notes>30</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30</vt:i4>
      </vt:variant>
    </vt:vector>
  </HeadingPairs>
  <TitlesOfParts>
    <vt:vector size="50" baseType="lpstr">
      <vt:lpstr>-apple-system</vt:lpstr>
      <vt:lpstr>inherit</vt:lpstr>
      <vt:lpstr>Montserrat-ja</vt:lpstr>
      <vt:lpstr>ＭＳ Ｐゴシック</vt:lpstr>
      <vt:lpstr>Noto Sans Japanese</vt:lpstr>
      <vt:lpstr>ヒラギノ角ゴ Pro W3</vt:lpstr>
      <vt:lpstr>メイリオ</vt:lpstr>
      <vt:lpstr>メイリオ</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本日の流れ　時間の科学　ペットボトルの砂時計を作る　</vt:lpstr>
      <vt:lpstr>　 砂時計の制作と時間の話</vt:lpstr>
      <vt:lpstr>ミスティーの活動の一例</vt:lpstr>
      <vt:lpstr>時間をわける　１秒間を決めるまでの歴史</vt:lpstr>
      <vt:lpstr>時間をわける</vt:lpstr>
      <vt:lpstr>時計の歴史　機械式の時計ができるまで</vt:lpstr>
      <vt:lpstr>いろいろな時間</vt:lpstr>
      <vt:lpstr>１分間の砂時計を作る</vt:lpstr>
      <vt:lpstr>砂の動きと時間の関係</vt:lpstr>
      <vt:lpstr>２分間の砂時計ができる？</vt:lpstr>
      <vt:lpstr>ペットボトル砂時計を正確につくるために</vt:lpstr>
      <vt:lpstr>正確な砂時計を作るには</vt:lpstr>
      <vt:lpstr>島根県太田市仁摩町　砂の博物館　サンドミュージアム　</vt:lpstr>
      <vt:lpstr>珪砂のつくりかた</vt:lpstr>
      <vt:lpstr>珪砂の使い方と製品</vt:lpstr>
      <vt:lpstr>ありがとうございました</vt:lpstr>
      <vt:lpstr>砂がつまる原因とトンネル</vt:lpstr>
      <vt:lpstr>2025年ワークショップの要点など　2025年6月10日</vt:lpstr>
      <vt:lpstr>準備物、配布リスト　→全て、事前配布</vt:lpstr>
      <vt:lpstr>ワークショップスケジュール</vt:lpstr>
      <vt:lpstr>オリフィスを応用した例</vt:lpstr>
      <vt:lpstr>面積式流量計（フローメーター）</vt:lpstr>
      <vt:lpstr>オリフィスを利用した流量計</vt:lpstr>
      <vt:lpstr>会場レイアウト（変わる可能性あり）</vt:lpstr>
      <vt:lpstr>石粉粘土の特徴</vt:lpstr>
      <vt:lpstr>ワッシャーの役割</vt:lpstr>
      <vt:lpstr>ペットボトル砂時計の作り方</vt:lpstr>
      <vt:lpstr>ねんどの入れ方と作り方</vt:lpstr>
      <vt:lpstr>砂時計のつくりかた　粘土乾燥の後</vt:lpstr>
      <vt:lpstr>ピンセットの作成にチャレンジ</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1474</cp:revision>
  <cp:lastPrinted>2017-07-14T06:02:25Z</cp:lastPrinted>
  <dcterms:created xsi:type="dcterms:W3CDTF">2012-12-31T00:15:14Z</dcterms:created>
  <dcterms:modified xsi:type="dcterms:W3CDTF">2025-06-23T10:56:51Z</dcterms:modified>
</cp:coreProperties>
</file>