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9" r:id="rId1"/>
    <p:sldMasterId id="2147483721" r:id="rId2"/>
    <p:sldMasterId id="2147483733" r:id="rId3"/>
    <p:sldMasterId id="2147483745" r:id="rId4"/>
  </p:sldMasterIdLst>
  <p:notesMasterIdLst>
    <p:notesMasterId r:id="rId35"/>
  </p:notesMasterIdLst>
  <p:handoutMasterIdLst>
    <p:handoutMasterId r:id="rId36"/>
  </p:handoutMasterIdLst>
  <p:sldIdLst>
    <p:sldId id="620" r:id="rId5"/>
    <p:sldId id="517" r:id="rId6"/>
    <p:sldId id="597" r:id="rId7"/>
    <p:sldId id="593" r:id="rId8"/>
    <p:sldId id="542" r:id="rId9"/>
    <p:sldId id="596" r:id="rId10"/>
    <p:sldId id="612" r:id="rId11"/>
    <p:sldId id="604" r:id="rId12"/>
    <p:sldId id="591" r:id="rId13"/>
    <p:sldId id="617" r:id="rId14"/>
    <p:sldId id="619" r:id="rId15"/>
    <p:sldId id="595" r:id="rId16"/>
    <p:sldId id="621" r:id="rId17"/>
    <p:sldId id="610" r:id="rId18"/>
    <p:sldId id="611" r:id="rId19"/>
    <p:sldId id="414" r:id="rId20"/>
    <p:sldId id="616" r:id="rId21"/>
    <p:sldId id="618" r:id="rId22"/>
    <p:sldId id="568" r:id="rId23"/>
    <p:sldId id="605" r:id="rId24"/>
    <p:sldId id="603" r:id="rId25"/>
    <p:sldId id="614" r:id="rId26"/>
    <p:sldId id="613" r:id="rId27"/>
    <p:sldId id="601" r:id="rId28"/>
    <p:sldId id="602" r:id="rId29"/>
    <p:sldId id="606" r:id="rId30"/>
    <p:sldId id="598" r:id="rId31"/>
    <p:sldId id="599" r:id="rId32"/>
    <p:sldId id="592" r:id="rId33"/>
    <p:sldId id="607" r:id="rId34"/>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15" userDrawn="1">
          <p15:clr>
            <a:srgbClr val="A4A3A4"/>
          </p15:clr>
        </p15:guide>
        <p15:guide id="2" pos="283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CCFFFF"/>
    <a:srgbClr val="CC9900"/>
    <a:srgbClr val="CCFF33"/>
    <a:srgbClr val="FFCCFF"/>
    <a:srgbClr val="6666FF"/>
    <a:srgbClr val="99FF99"/>
    <a:srgbClr val="000066"/>
    <a:srgbClr val="99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168" autoAdjust="0"/>
    <p:restoredTop sz="62559" autoAdjust="0"/>
  </p:normalViewPr>
  <p:slideViewPr>
    <p:cSldViewPr>
      <p:cViewPr varScale="1">
        <p:scale>
          <a:sx n="67" d="100"/>
          <a:sy n="67" d="100"/>
        </p:scale>
        <p:origin x="1392" y="78"/>
      </p:cViewPr>
      <p:guideLst>
        <p:guide orient="horz" pos="2115"/>
        <p:guide pos="2835"/>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796" y="48"/>
      </p:cViewPr>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2025/6/22</a:t>
            </a:fld>
            <a:endParaRPr lang="ja-JP" altLang="en-US" dirty="0">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latin typeface="游ゴシック" panose="020B0400000000000000" pitchFamily="50" charset="-128"/>
              </a:rPr>
              <a:pPr/>
              <a:t>‹#›</a:t>
            </a:fld>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84613"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r" defTabSz="925513" eaLnBrk="1" hangingPunct="1">
              <a:defRPr sz="1200">
                <a:latin typeface="游ゴシック" panose="020B0400000000000000" pitchFamily="50" charset="-128"/>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p:spPr>
        <p:txBody>
          <a:bodyPr vert="horz" wrap="square" lIns="92546" tIns="46273" rIns="92546" bIns="4627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r" defTabSz="925513">
              <a:defRPr sz="1200">
                <a:latin typeface="游ゴシック" panose="020B0400000000000000" pitchFamily="50" charset="-128"/>
              </a:defRPr>
            </a:lvl1pPr>
          </a:lstStyle>
          <a:p>
            <a:fld id="{E55BAF99-145A-4A58-B71D-0DD6354E2CEA}" type="slidenum">
              <a:rPr lang="en-US" altLang="ja-JP" smtClean="0"/>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ndmuseum.exblog.j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ja.wikipedia.org/wiki/%E7%9F%B3"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ja.wikipedia.org/wiki/%E7%B2%98%E5%9C%9F" TargetMode="External"/><Relationship Id="rId4" Type="http://schemas.openxmlformats.org/officeDocument/2006/relationships/hyperlink" Target="https://ja.wikipedia.org/wiki/%E6%8E%A5%E7%9D%80%E5%89%A4"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kotobank.jp/word/%E4%B8%8A%E9%83%A8-533127"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kotobank.jp/word/%E3%83%96%E3%83%AD%E3%83%83%E3%82%AF-8518" TargetMode="External"/><Relationship Id="rId5" Type="http://schemas.openxmlformats.org/officeDocument/2006/relationships/hyperlink" Target="https://kotobank.jp/word/%E7%9F%B3%E6%9D%90-86783" TargetMode="External"/><Relationship Id="rId4" Type="http://schemas.openxmlformats.org/officeDocument/2006/relationships/hyperlink" Target="https://kotobank.jp/word/%E4%B8%A1%E5%81%B4-659133"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ja.wikipedia.org/wiki/%E7%B4%80%E5%85%83%E5%89%8D120%E5%B9%B4" TargetMode="External"/><Relationship Id="rId13" Type="http://schemas.openxmlformats.org/officeDocument/2006/relationships/hyperlink" Target="https://ja.wikipedia.org/wiki/%E3%81%8B%E3%81%BF%E3%81%AE%E3%81%91%E5%BA%A7" TargetMode="External"/><Relationship Id="rId18" Type="http://schemas.openxmlformats.org/officeDocument/2006/relationships/hyperlink" Target="https://ja.wikipedia.org/w/index.php?title=%E6%98%A5%E5%88%86%E7%82%B9%E6%AD%B3%E5%B7%AE&amp;action=edit&amp;redlink=1" TargetMode="External"/><Relationship Id="rId3" Type="http://schemas.openxmlformats.org/officeDocument/2006/relationships/hyperlink" Target="http://ja.wikipedia.org/wiki/%E3%82%A8%E3%82%B8%E3%83%97%E3%83%88%E6%96%B0%E7%8E%8B%E5%9B%BD" TargetMode="External"/><Relationship Id="rId7" Type="http://schemas.openxmlformats.org/officeDocument/2006/relationships/hyperlink" Target="https://ja.wikipedia.org/wiki/%E7%B4%80%E5%85%83%E5%89%8D190%E5%B9%B4" TargetMode="External"/><Relationship Id="rId12" Type="http://schemas.openxmlformats.org/officeDocument/2006/relationships/hyperlink" Target="https://ja.wikipedia.org/wiki/%E3%83%88%E3%83%AC%E3%83%9F%E3%83%BC%E3%81%AE48%E6%98%9F%E5%BA%A7" TargetMode="External"/><Relationship Id="rId17" Type="http://schemas.openxmlformats.org/officeDocument/2006/relationships/hyperlink" Target="https://ja.wikipedia.org/wiki/%E5%A4%A9%E5%8B%95%E8%AA%AC" TargetMode="External"/><Relationship Id="rId2" Type="http://schemas.openxmlformats.org/officeDocument/2006/relationships/slide" Target="../slides/slide4.xml"/><Relationship Id="rId16" Type="http://schemas.openxmlformats.org/officeDocument/2006/relationships/hyperlink" Target="https://ja.wikipedia.org/wiki/%E3%82%A2%E3%83%AB%E3%83%9E%E3%82%B2%E3%82%B9%E3%83%88" TargetMode="External"/><Relationship Id="rId1" Type="http://schemas.openxmlformats.org/officeDocument/2006/relationships/notesMaster" Target="../notesMasters/notesMaster1.xml"/><Relationship Id="rId6" Type="http://schemas.openxmlformats.org/officeDocument/2006/relationships/hyperlink" Target="https://ja.wikipedia.org/wiki/%E3%83%A9%E3%83%86%E3%83%B3%E8%AA%9E" TargetMode="External"/><Relationship Id="rId11" Type="http://schemas.openxmlformats.org/officeDocument/2006/relationships/hyperlink" Target="https://ja.wikipedia.org/wiki/%E6%98%9F%E5%BA%A7" TargetMode="External"/><Relationship Id="rId5" Type="http://schemas.openxmlformats.org/officeDocument/2006/relationships/hyperlink" Target="https://ja.wikipedia.org/wiki/%E3%82%AE%E3%83%AA%E3%82%B7%E3%82%A2%E8%AA%9E" TargetMode="External"/><Relationship Id="rId15" Type="http://schemas.openxmlformats.org/officeDocument/2006/relationships/hyperlink" Target="https://ja.wikipedia.org/wiki/%E3%82%AF%E3%83%A9%E3%82%A6%E3%83%87%E3%82%A3%E3%82%AA%E3%82%B9%E3%83%BB%E3%83%97%E3%83%88%E3%83%AC%E3%83%9E%E3%82%A4%E3%82%AA%E3%82%B9" TargetMode="External"/><Relationship Id="rId10" Type="http://schemas.openxmlformats.org/officeDocument/2006/relationships/hyperlink" Target="https://ja.wikipedia.org/wiki/%E5%A4%A9%E6%96%87%E5%AD%A6%E8%80%85" TargetMode="External"/><Relationship Id="rId19" Type="http://schemas.openxmlformats.org/officeDocument/2006/relationships/hyperlink" Target="https://ja.wikipedia.org/wiki/%E6%AD%B3%E5%B7%AE%E9%81%8B%E5%8B%95" TargetMode="External"/><Relationship Id="rId4" Type="http://schemas.openxmlformats.org/officeDocument/2006/relationships/hyperlink" Target="http://ja.wikipedia.org/wiki/%E3%83%92%E3%83%83%E3%83%91%E3%83%AB%E3%82%B3%E3%82%B9" TargetMode="External"/><Relationship Id="rId9" Type="http://schemas.openxmlformats.org/officeDocument/2006/relationships/hyperlink" Target="https://ja.wikipedia.org/wiki/%E5%8F%A4%E4%BB%A3%E3%82%AE%E3%83%AA%E3%82%B7%E3%82%A2" TargetMode="External"/><Relationship Id="rId14" Type="http://schemas.openxmlformats.org/officeDocument/2006/relationships/hyperlink" Target="https://ja.wikipedia.org/wiki/Wikipedia:%E3%80%8C%E8%A6%81%E5%87%BA%E5%85%B8%E3%80%8D%E3%82%92%E3%82%AF%E3%83%AA%E3%83%83%E3%82%AF%E3%81%95%E3%82%8C%E3%81%9F%E6%96%B9%E3%81%B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468F1-FA0C-ACB3-3E93-DFA3D1666D57}"/>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8C01D204-D7E8-1174-160A-BFAC84672135}"/>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B579A211-F1E3-B080-1A0E-9E87E84ABADE}"/>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2F9E4316-9A39-0403-00D2-E1718E10C0EC}"/>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38BC357C-FEFB-2718-D5A9-909520833EEF}"/>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798294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78759-C1F4-32F7-D024-2E6773F5BE65}"/>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7913118B-C42A-7B09-ADD7-DBAB0CE4E8AC}"/>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6CA7F41F-CC27-3307-E25C-E696F64CE66A}"/>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238462B2-232F-3F25-F5B1-A6D7432BF46E}"/>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6513A6CB-F8FA-DE09-2E20-F4BEE9EC1B14}"/>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82489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D5238-F95E-61DB-51C1-59063EBD11A5}"/>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4F2259F7-BA5C-0715-3EC5-9CB888CD56FE}"/>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B270ECB0-45C9-963B-C5CE-2215A36A60A8}"/>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174E35D0-DB34-385E-8A26-0389BCF6FCF0}"/>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12689475-932F-47B5-75A4-ACD72FF996D9}"/>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914790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462592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38CF4-BEB3-6A24-0279-D10FFFA88D32}"/>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3D0725B6-4FCF-DA66-9012-5A594E8E25C3}"/>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5966709B-4011-7B0F-B9ED-52E0519B14D8}"/>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CDF912CB-982D-7F02-D2DA-BB751E4BFA0D}"/>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fontAlgn="base"/>
            <a:r>
              <a:rPr lang="ja-JP" altLang="en-US" sz="1800" b="0" i="0" dirty="0">
                <a:solidFill>
                  <a:srgbClr val="808080"/>
                </a:solidFill>
                <a:effectLst/>
                <a:latin typeface="游明朝" panose="02020400000000000000" pitchFamily="18" charset="-128"/>
                <a:ea typeface="游明朝" panose="02020400000000000000" pitchFamily="18" charset="-128"/>
              </a:rPr>
              <a:t>仁摩サンドミュージアムのメインゾーン　砂暦のレプリカや砂のオブジェなどを常設展示</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タイムホール中央の地上</a:t>
            </a:r>
            <a:r>
              <a:rPr lang="en-US" altLang="ja-JP" sz="1800" b="0" i="0" dirty="0">
                <a:solidFill>
                  <a:srgbClr val="4D4D4D"/>
                </a:solidFill>
                <a:effectLst/>
                <a:latin typeface="游明朝" panose="02020400000000000000" pitchFamily="18" charset="-128"/>
                <a:ea typeface="游明朝" panose="02020400000000000000" pitchFamily="18" charset="-128"/>
              </a:rPr>
              <a:t>8m</a:t>
            </a:r>
            <a:r>
              <a:rPr lang="ja-JP" altLang="en-US" sz="1800" b="0" i="0" dirty="0">
                <a:solidFill>
                  <a:srgbClr val="4D4D4D"/>
                </a:solidFill>
                <a:effectLst/>
                <a:latin typeface="游明朝" panose="02020400000000000000" pitchFamily="18" charset="-128"/>
                <a:ea typeface="游明朝" panose="02020400000000000000" pitchFamily="18" charset="-128"/>
              </a:rPr>
              <a:t>の空間に巨大な一年計砂時計が据え付けられ、フロアーにも同じ容器の砂時計を設置しています。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また、砂のオブジェを常設展示しています。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タイムホールでは、「一年計砂時計」や「鳴り砂」についてのガイダンスを定期的におこなっています。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ご来場の際にはぜひタイムホールにお集まりください。また、タイムホールでは、音楽コンサートやシンポジウム、お見合いパーティなども開催されます。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1800" b="1" i="0" dirty="0">
                <a:solidFill>
                  <a:srgbClr val="00C0C3"/>
                </a:solidFill>
                <a:effectLst/>
                <a:latin typeface="游明朝" panose="02020400000000000000" pitchFamily="18" charset="-128"/>
                <a:ea typeface="游明朝" panose="02020400000000000000" pitchFamily="18" charset="-128"/>
              </a:rPr>
              <a:t>鳴り砂</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鳴り砂の音を、ぜひ皆さんの耳で、実際にお聴きください。</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1800" b="1" i="0" dirty="0">
                <a:solidFill>
                  <a:srgbClr val="00C0C3"/>
                </a:solidFill>
                <a:effectLst/>
                <a:latin typeface="游明朝" panose="02020400000000000000" pitchFamily="18" charset="-128"/>
                <a:ea typeface="游明朝" panose="02020400000000000000" pitchFamily="18" charset="-128"/>
              </a:rPr>
              <a:t>メモリアルノート</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ご来場記念に、メモリアルノートへのご記帳はいかがでしょう。</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ここにご記入いただいた内容は、当館のブログ”</a:t>
            </a:r>
            <a:r>
              <a:rPr lang="ja-JP" altLang="en-US" sz="1800" b="1" i="0" dirty="0">
                <a:solidFill>
                  <a:srgbClr val="FF508C"/>
                </a:solidFill>
                <a:effectLst/>
                <a:latin typeface="游明朝" panose="02020400000000000000" pitchFamily="18" charset="-128"/>
                <a:ea typeface="游明朝" panose="02020400000000000000" pitchFamily="18" charset="-128"/>
                <a:hlinkClick r:id="rId3"/>
              </a:rPr>
              <a:t>サンミ☆ブログ</a:t>
            </a:r>
            <a:r>
              <a:rPr lang="ja-JP" altLang="en-US" sz="1800" b="0" i="0" dirty="0">
                <a:solidFill>
                  <a:srgbClr val="4D4D4D"/>
                </a:solidFill>
                <a:effectLst/>
                <a:latin typeface="游明朝" panose="02020400000000000000" pitchFamily="18" charset="-128"/>
                <a:ea typeface="游明朝" panose="02020400000000000000" pitchFamily="18" charset="-128"/>
              </a:rPr>
              <a:t>”内で紹介させていただきます。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帰宅後のよい思い出にも、ぜひどうぞ。</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 </a:t>
            </a:r>
          </a:p>
          <a:p>
            <a:pPr algn="l" fontAlgn="base"/>
            <a:r>
              <a:rPr lang="ja-JP" altLang="en-US" sz="1800" b="1" i="0" dirty="0">
                <a:solidFill>
                  <a:srgbClr val="FF66A4"/>
                </a:solidFill>
                <a:effectLst/>
                <a:latin typeface="游明朝" panose="02020400000000000000" pitchFamily="18" charset="-128"/>
                <a:ea typeface="游明朝" panose="02020400000000000000" pitchFamily="18" charset="-128"/>
              </a:rPr>
              <a:t>世界最大の砂時計　砂暦（すなごよみ）</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仁摩町には、全国有数の鳴り砂の浜「琴ヶ浜」があります。その「鳴り砂」の保全と環境保護を願って「一年計砂時計」を設置。この大砂時計は、「砂暦（すなごよみ）」と名付けられ、</a:t>
            </a:r>
            <a:r>
              <a:rPr lang="en-US" altLang="ja-JP" sz="1800" b="0" i="0" dirty="0">
                <a:solidFill>
                  <a:srgbClr val="4D4D4D"/>
                </a:solidFill>
                <a:effectLst/>
                <a:latin typeface="游明朝" panose="02020400000000000000" pitchFamily="18" charset="-128"/>
                <a:ea typeface="游明朝" panose="02020400000000000000" pitchFamily="18" charset="-128"/>
              </a:rPr>
              <a:t>1t</a:t>
            </a:r>
            <a:r>
              <a:rPr lang="ja-JP" altLang="en-US" sz="1800" b="0" i="0" dirty="0">
                <a:solidFill>
                  <a:srgbClr val="4D4D4D"/>
                </a:solidFill>
                <a:effectLst/>
                <a:latin typeface="游明朝" panose="02020400000000000000" pitchFamily="18" charset="-128"/>
                <a:ea typeface="游明朝" panose="02020400000000000000" pitchFamily="18" charset="-128"/>
              </a:rPr>
              <a:t>の砂を一年かけて落とす世界最大の砂時計です。全長</a:t>
            </a:r>
            <a:r>
              <a:rPr lang="en-US" altLang="ja-JP" sz="1800" b="0" i="0" dirty="0">
                <a:solidFill>
                  <a:srgbClr val="4D4D4D"/>
                </a:solidFill>
                <a:effectLst/>
                <a:latin typeface="游明朝" panose="02020400000000000000" pitchFamily="18" charset="-128"/>
                <a:ea typeface="游明朝" panose="02020400000000000000" pitchFamily="18" charset="-128"/>
              </a:rPr>
              <a:t>5.2</a:t>
            </a:r>
            <a:r>
              <a:rPr lang="ja-JP" altLang="en-US" sz="1800" b="0" i="0" dirty="0">
                <a:solidFill>
                  <a:srgbClr val="4D4D4D"/>
                </a:solidFill>
                <a:effectLst/>
                <a:latin typeface="游明朝" panose="02020400000000000000" pitchFamily="18" charset="-128"/>
                <a:ea typeface="游明朝" panose="02020400000000000000" pitchFamily="18" charset="-128"/>
              </a:rPr>
              <a:t>ｍ、直径</a:t>
            </a:r>
            <a:r>
              <a:rPr lang="en-US" altLang="ja-JP" sz="1800" b="0" i="0" dirty="0">
                <a:solidFill>
                  <a:srgbClr val="4D4D4D"/>
                </a:solidFill>
                <a:effectLst/>
                <a:latin typeface="游明朝" panose="02020400000000000000" pitchFamily="18" charset="-128"/>
                <a:ea typeface="游明朝" panose="02020400000000000000" pitchFamily="18" charset="-128"/>
              </a:rPr>
              <a:t>1m</a:t>
            </a:r>
            <a:r>
              <a:rPr lang="ja-JP" altLang="en-US" sz="1800" b="0" i="0" dirty="0">
                <a:solidFill>
                  <a:srgbClr val="4D4D4D"/>
                </a:solidFill>
                <a:effectLst/>
                <a:latin typeface="游明朝" panose="02020400000000000000" pitchFamily="18" charset="-128"/>
                <a:ea typeface="游明朝" panose="02020400000000000000" pitchFamily="18" charset="-128"/>
              </a:rPr>
              <a:t>というジャンボ容器を使い、</a:t>
            </a:r>
            <a:r>
              <a:rPr lang="en-US" altLang="ja-JP" sz="1800" b="0" i="0" dirty="0">
                <a:solidFill>
                  <a:srgbClr val="4D4D4D"/>
                </a:solidFill>
                <a:effectLst/>
                <a:latin typeface="游明朝" panose="02020400000000000000" pitchFamily="18" charset="-128"/>
                <a:ea typeface="游明朝" panose="02020400000000000000" pitchFamily="18" charset="-128"/>
              </a:rPr>
              <a:t>1t</a:t>
            </a:r>
            <a:r>
              <a:rPr lang="ja-JP" altLang="en-US" sz="1800" b="0" i="0" dirty="0">
                <a:solidFill>
                  <a:srgbClr val="4D4D4D"/>
                </a:solidFill>
                <a:effectLst/>
                <a:latin typeface="游明朝" panose="02020400000000000000" pitchFamily="18" charset="-128"/>
                <a:ea typeface="游明朝" panose="02020400000000000000" pitchFamily="18" charset="-128"/>
              </a:rPr>
              <a:t>もの砂がわずか直径</a:t>
            </a:r>
            <a:r>
              <a:rPr lang="en-US" altLang="ja-JP" sz="1800" b="0" i="0" dirty="0">
                <a:solidFill>
                  <a:srgbClr val="4D4D4D"/>
                </a:solidFill>
                <a:effectLst/>
                <a:latin typeface="游明朝" panose="02020400000000000000" pitchFamily="18" charset="-128"/>
                <a:ea typeface="游明朝" panose="02020400000000000000" pitchFamily="18" charset="-128"/>
              </a:rPr>
              <a:t>0.84mm</a:t>
            </a:r>
            <a:r>
              <a:rPr lang="ja-JP" altLang="en-US" sz="1800" b="0" i="0" dirty="0">
                <a:solidFill>
                  <a:srgbClr val="4D4D4D"/>
                </a:solidFill>
                <a:effectLst/>
                <a:latin typeface="游明朝" panose="02020400000000000000" pitchFamily="18" charset="-128"/>
                <a:ea typeface="游明朝" panose="02020400000000000000" pitchFamily="18" charset="-128"/>
              </a:rPr>
              <a:t>のノズルから刻々と落ちています。</a:t>
            </a:r>
          </a:p>
          <a:p>
            <a:pPr algn="l" fontAlgn="base"/>
            <a:r>
              <a:rPr lang="ja-JP" altLang="en-US" sz="1800" b="0" i="0" dirty="0">
                <a:solidFill>
                  <a:srgbClr val="4D4D4D"/>
                </a:solidFill>
                <a:effectLst/>
                <a:latin typeface="游明朝" panose="02020400000000000000" pitchFamily="18" charset="-128"/>
                <a:ea typeface="游明朝" panose="02020400000000000000" pitchFamily="18" charset="-128"/>
              </a:rPr>
              <a:t>砂は山形県西置賜郡飯豊町遅谷の鳴り砂を選定。</a:t>
            </a:r>
            <a:r>
              <a:rPr lang="en-US" altLang="ja-JP" sz="1800" b="0" i="0" dirty="0">
                <a:solidFill>
                  <a:srgbClr val="4D4D4D"/>
                </a:solidFill>
                <a:effectLst/>
                <a:latin typeface="游明朝" panose="02020400000000000000" pitchFamily="18" charset="-128"/>
                <a:ea typeface="游明朝" panose="02020400000000000000" pitchFamily="18" charset="-128"/>
              </a:rPr>
              <a:t>1</a:t>
            </a:r>
            <a:r>
              <a:rPr lang="ja-JP" altLang="en-US" sz="1800" b="0" i="0" dirty="0">
                <a:solidFill>
                  <a:srgbClr val="4D4D4D"/>
                </a:solidFill>
                <a:effectLst/>
                <a:latin typeface="游明朝" panose="02020400000000000000" pitchFamily="18" charset="-128"/>
                <a:ea typeface="游明朝" panose="02020400000000000000" pitchFamily="18" charset="-128"/>
              </a:rPr>
              <a:t>秒間に</a:t>
            </a:r>
            <a:r>
              <a:rPr lang="en-US" altLang="ja-JP" sz="1800" b="0" i="0" dirty="0">
                <a:solidFill>
                  <a:srgbClr val="4D4D4D"/>
                </a:solidFill>
                <a:effectLst/>
                <a:latin typeface="游明朝" panose="02020400000000000000" pitchFamily="18" charset="-128"/>
                <a:ea typeface="游明朝" panose="02020400000000000000" pitchFamily="18" charset="-128"/>
              </a:rPr>
              <a:t>0.032g</a:t>
            </a:r>
            <a:r>
              <a:rPr lang="ja-JP" altLang="en-US" sz="1800" b="0" i="0" dirty="0">
                <a:solidFill>
                  <a:srgbClr val="4D4D4D"/>
                </a:solidFill>
                <a:effectLst/>
                <a:latin typeface="游明朝" panose="02020400000000000000" pitchFamily="18" charset="-128"/>
                <a:ea typeface="游明朝" panose="02020400000000000000" pitchFamily="18" charset="-128"/>
              </a:rPr>
              <a:t>、</a:t>
            </a:r>
            <a:r>
              <a:rPr lang="en-US" altLang="ja-JP" sz="1800" b="0" i="0" dirty="0">
                <a:solidFill>
                  <a:srgbClr val="4D4D4D"/>
                </a:solidFill>
                <a:effectLst/>
                <a:latin typeface="游明朝" panose="02020400000000000000" pitchFamily="18" charset="-128"/>
                <a:ea typeface="游明朝" panose="02020400000000000000" pitchFamily="18" charset="-128"/>
              </a:rPr>
              <a:t>1</a:t>
            </a:r>
            <a:r>
              <a:rPr lang="ja-JP" altLang="en-US" sz="1800" b="0" i="0" dirty="0">
                <a:solidFill>
                  <a:srgbClr val="4D4D4D"/>
                </a:solidFill>
                <a:effectLst/>
                <a:latin typeface="游明朝" panose="02020400000000000000" pitchFamily="18" charset="-128"/>
                <a:ea typeface="游明朝" panose="02020400000000000000" pitchFamily="18" charset="-128"/>
              </a:rPr>
              <a:t>時間に</a:t>
            </a:r>
            <a:r>
              <a:rPr lang="en-US" altLang="ja-JP" sz="1800" b="0" i="0" dirty="0">
                <a:solidFill>
                  <a:srgbClr val="4D4D4D"/>
                </a:solidFill>
                <a:effectLst/>
                <a:latin typeface="游明朝" panose="02020400000000000000" pitchFamily="18" charset="-128"/>
                <a:ea typeface="游明朝" panose="02020400000000000000" pitchFamily="18" charset="-128"/>
              </a:rPr>
              <a:t>114</a:t>
            </a:r>
            <a:r>
              <a:rPr lang="ja-JP" altLang="en-US" sz="1800" b="0" i="0" dirty="0">
                <a:solidFill>
                  <a:srgbClr val="4D4D4D"/>
                </a:solidFill>
                <a:effectLst/>
                <a:latin typeface="游明朝" panose="02020400000000000000" pitchFamily="18" charset="-128"/>
                <a:ea typeface="游明朝" panose="02020400000000000000" pitchFamily="18" charset="-128"/>
              </a:rPr>
              <a:t>ｇ、</a:t>
            </a:r>
            <a:r>
              <a:rPr lang="en-US" altLang="ja-JP" sz="1800" b="0" i="0" dirty="0">
                <a:solidFill>
                  <a:srgbClr val="4D4D4D"/>
                </a:solidFill>
                <a:effectLst/>
                <a:latin typeface="游明朝" panose="02020400000000000000" pitchFamily="18" charset="-128"/>
                <a:ea typeface="游明朝" panose="02020400000000000000" pitchFamily="18" charset="-128"/>
              </a:rPr>
              <a:t>1</a:t>
            </a:r>
            <a:r>
              <a:rPr lang="ja-JP" altLang="en-US" sz="1800" b="0" i="0" dirty="0">
                <a:solidFill>
                  <a:srgbClr val="4D4D4D"/>
                </a:solidFill>
                <a:effectLst/>
                <a:latin typeface="游明朝" panose="02020400000000000000" pitchFamily="18" charset="-128"/>
                <a:ea typeface="游明朝" panose="02020400000000000000" pitchFamily="18" charset="-128"/>
              </a:rPr>
              <a:t>日で</a:t>
            </a:r>
            <a:r>
              <a:rPr lang="en-US" altLang="ja-JP" sz="1800" b="0" i="0" dirty="0">
                <a:solidFill>
                  <a:srgbClr val="4D4D4D"/>
                </a:solidFill>
                <a:effectLst/>
                <a:latin typeface="游明朝" panose="02020400000000000000" pitchFamily="18" charset="-128"/>
                <a:ea typeface="游明朝" panose="02020400000000000000" pitchFamily="18" charset="-128"/>
              </a:rPr>
              <a:t>2,740g</a:t>
            </a:r>
            <a:r>
              <a:rPr lang="ja-JP" altLang="en-US" sz="1800" b="0" i="0" dirty="0">
                <a:solidFill>
                  <a:srgbClr val="4D4D4D"/>
                </a:solidFill>
                <a:effectLst/>
                <a:latin typeface="游明朝" panose="02020400000000000000" pitchFamily="18" charset="-128"/>
                <a:ea typeface="游明朝" panose="02020400000000000000" pitchFamily="18" charset="-128"/>
              </a:rPr>
              <a:t>の砂が、コンピューター制御により、悠久に流れ、常に時を刻んでいます。砂暦は、同志社大学名誉教授であった、故三輪茂雄氏が監修、</a:t>
            </a:r>
            <a:r>
              <a:rPr lang="en-US" altLang="ja-JP" sz="1800" b="0" i="0" dirty="0">
                <a:solidFill>
                  <a:srgbClr val="4D4D4D"/>
                </a:solidFill>
                <a:effectLst/>
                <a:latin typeface="游明朝" panose="02020400000000000000" pitchFamily="18" charset="-128"/>
                <a:ea typeface="游明朝" panose="02020400000000000000" pitchFamily="18" charset="-128"/>
              </a:rPr>
              <a:t>3</a:t>
            </a:r>
            <a:r>
              <a:rPr lang="ja-JP" altLang="en-US" sz="1800" b="0" i="0" dirty="0">
                <a:solidFill>
                  <a:srgbClr val="4D4D4D"/>
                </a:solidFill>
                <a:effectLst/>
                <a:latin typeface="游明朝" panose="02020400000000000000" pitchFamily="18" charset="-128"/>
                <a:ea typeface="游明朝" panose="02020400000000000000" pitchFamily="18" charset="-128"/>
              </a:rPr>
              <a:t>年かけて完成。費用は</a:t>
            </a:r>
            <a:r>
              <a:rPr lang="en-US" altLang="ja-JP" sz="1800" b="0" i="0" dirty="0">
                <a:solidFill>
                  <a:srgbClr val="4D4D4D"/>
                </a:solidFill>
                <a:effectLst/>
                <a:latin typeface="游明朝" panose="02020400000000000000" pitchFamily="18" charset="-128"/>
                <a:ea typeface="游明朝" panose="02020400000000000000" pitchFamily="18" charset="-128"/>
              </a:rPr>
              <a:t>1</a:t>
            </a:r>
            <a:r>
              <a:rPr lang="ja-JP" altLang="en-US" sz="1800" b="0" i="0" dirty="0">
                <a:solidFill>
                  <a:srgbClr val="4D4D4D"/>
                </a:solidFill>
                <a:effectLst/>
                <a:latin typeface="游明朝" panose="02020400000000000000" pitchFamily="18" charset="-128"/>
                <a:ea typeface="游明朝" panose="02020400000000000000" pitchFamily="18" charset="-128"/>
              </a:rPr>
              <a:t>億円、ふるさと創生事業によるものです。</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6CDAF3B9-F706-106F-8D03-66AED44645F4}"/>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735937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山、川、海の砂浜などにも珪砂はたくさんある。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天然と人工の２つのタイプがある。</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ジョークラッシャー</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チューブミル</a:t>
            </a:r>
            <a:endParaRPr lang="en-US" altLang="ja-JP" sz="1800" dirty="0">
              <a:ea typeface="ＭＳ Ｐゴシック" panose="020B0600070205080204" pitchFamily="50" charset="-128"/>
            </a:endParaRPr>
          </a:p>
          <a:p>
            <a:pPr algn="l"/>
            <a:r>
              <a:rPr lang="ja-JP" altLang="en-US" sz="2800" b="0" i="0" dirty="0">
                <a:solidFill>
                  <a:srgbClr val="333333"/>
                </a:solidFill>
                <a:effectLst/>
                <a:latin typeface="Meiryo" panose="020B0604030504040204" pitchFamily="50" charset="-128"/>
                <a:ea typeface="Meiryo" panose="020B0604030504040204" pitchFamily="50" charset="-128"/>
              </a:rPr>
              <a:t>分級機との組み合わせで効率的な粉砕を実現</a:t>
            </a:r>
          </a:p>
          <a:p>
            <a:pPr algn="l"/>
            <a:r>
              <a:rPr lang="ja-JP" altLang="en-US" sz="2800" b="0" i="0" dirty="0">
                <a:solidFill>
                  <a:srgbClr val="657179"/>
                </a:solidFill>
                <a:effectLst/>
                <a:latin typeface="Meiryo" panose="020B0604030504040204" pitchFamily="50" charset="-128"/>
                <a:ea typeface="Meiryo" panose="020B0604030504040204" pitchFamily="50" charset="-128"/>
              </a:rPr>
              <a:t>特長</a:t>
            </a:r>
          </a:p>
          <a:p>
            <a:pPr algn="l">
              <a:buFont typeface="Arial" panose="020B0604020202020204" pitchFamily="34" charset="0"/>
              <a:buChar char="•"/>
            </a:pPr>
            <a:r>
              <a:rPr lang="ja-JP" altLang="en-US" sz="2800" b="0" i="0" dirty="0">
                <a:solidFill>
                  <a:srgbClr val="333333"/>
                </a:solidFill>
                <a:effectLst/>
                <a:latin typeface="ヒラギノ角ゴ Pro W3"/>
              </a:rPr>
              <a:t>水平に回転するドラムに、原材料とセラミックスなどのボール（媒体）を投入し、ボール（媒体）との衝突、ボール（媒体）とドラム壁面の摩砕・衝撃によって粉砕を連続的に行う微粉砕機です。</a:t>
            </a: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2800" b="0" i="0" dirty="0">
                <a:solidFill>
                  <a:srgbClr val="444444"/>
                </a:solidFill>
                <a:effectLst/>
                <a:latin typeface="Arial" panose="020B0604020202020204" pitchFamily="34" charset="0"/>
              </a:rPr>
              <a:t>「石臼挽き」のそばがうまいというのはまぎれもない真実。繊細で熱に弱いそばは、一昔前の大量生産のそば製粉機では機械が熱を持ち風味が飛んでしまうといわれていました。一方手で回す石臼は少量ずつゆっくり挽くため熱がかからず、風味を損なわないというわけ。信州の山村で昔は当たり前に食べられていた石臼挽きのそばも、現代の私たちにとっては「手間暇かけた贅沢品」というわけです。</a:t>
            </a:r>
            <a:br>
              <a:rPr lang="ja-JP" altLang="en-US" sz="2800" dirty="0"/>
            </a:br>
            <a:r>
              <a:rPr lang="ja-JP" altLang="en-US" sz="2800" b="0" i="0" dirty="0">
                <a:solidFill>
                  <a:srgbClr val="444444"/>
                </a:solidFill>
                <a:effectLst/>
                <a:latin typeface="Arial" panose="020B0604020202020204" pitchFamily="34" charset="0"/>
              </a:rPr>
              <a:t>しかし近年では、大量生産のそば製粉機も水冷式となって熱を持たないで製粉できるようになり、用途に合わせて様々な美味しいそばが食べられるようになってきています。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477224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スマホのケースは、島根県温泉津町の珪砂を使用。日本シリカ工業カブシキカイシャ</a:t>
            </a: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113098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024174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06FC-A645-C541-BDD3-20A449237983}"/>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AA12A3A8-A499-E084-10EC-A9D607D287A0}"/>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1B84DEE6-CE3F-70D7-8BDB-37EF06D39836}"/>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BD0D1BD9-3B8C-FB6B-B06E-FF48962B79D7}"/>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33AC4C9E-32CC-CBB5-3E64-D752A198B20B}"/>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132677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97349-7B52-C424-6BE4-9BB22DBED1FA}"/>
            </a:ext>
          </a:extLst>
        </p:cNvPr>
        <p:cNvGrpSpPr/>
        <p:nvPr/>
      </p:nvGrpSpPr>
      <p:grpSpPr>
        <a:xfrm>
          <a:off x="0" y="0"/>
          <a:ext cx="0" cy="0"/>
          <a:chOff x="0" y="0"/>
          <a:chExt cx="0" cy="0"/>
        </a:xfrm>
      </p:grpSpPr>
      <p:sp>
        <p:nvSpPr>
          <p:cNvPr id="71681" name="Rectangle 7">
            <a:extLst>
              <a:ext uri="{FF2B5EF4-FFF2-40B4-BE49-F238E27FC236}">
                <a16:creationId xmlns:a16="http://schemas.microsoft.com/office/drawing/2014/main" id="{6772321C-E6B0-B7E8-3D4C-32B8CB7B19E1}"/>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
        <p:nvSpPr>
          <p:cNvPr id="71682" name="Rectangle 2">
            <a:extLst>
              <a:ext uri="{FF2B5EF4-FFF2-40B4-BE49-F238E27FC236}">
                <a16:creationId xmlns:a16="http://schemas.microsoft.com/office/drawing/2014/main" id="{E4025533-5B7B-A790-5C95-65456C5B8185}"/>
              </a:ext>
            </a:extLst>
          </p:cNvPr>
          <p:cNvSpPr>
            <a:spLocks noGrp="1" noRot="1" noChangeAspect="1" noChangeArrowheads="1" noTextEdit="1"/>
          </p:cNvSpPr>
          <p:nvPr>
            <p:ph type="sldImg"/>
          </p:nvPr>
        </p:nvSpPr>
        <p:spPr>
          <a:solidFill>
            <a:srgbClr val="FFFFFF"/>
          </a:solidFill>
          <a:ln/>
        </p:spPr>
      </p:sp>
      <p:sp>
        <p:nvSpPr>
          <p:cNvPr id="71683" name="Rectangle 3">
            <a:extLst>
              <a:ext uri="{FF2B5EF4-FFF2-40B4-BE49-F238E27FC236}">
                <a16:creationId xmlns:a16="http://schemas.microsoft.com/office/drawing/2014/main" id="{048B4F60-69DC-94BC-369E-37AFDBAE9AA4}"/>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風土記の丘　学芸課　御中。</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8</a:t>
            </a:r>
            <a:r>
              <a:rPr lang="ja-JP" altLang="en-US" sz="1800" dirty="0">
                <a:ea typeface="ＭＳ Ｐゴシック" panose="020B0600070205080204" pitchFamily="50" charset="-128"/>
              </a:rPr>
              <a:t>月</a:t>
            </a:r>
            <a:r>
              <a:rPr lang="en-US" altLang="ja-JP" sz="1800" dirty="0">
                <a:ea typeface="ＭＳ Ｐゴシック" panose="020B0600070205080204" pitchFamily="50" charset="-128"/>
              </a:rPr>
              <a:t>16</a:t>
            </a:r>
            <a:r>
              <a:rPr lang="ja-JP" altLang="en-US" sz="1800" dirty="0">
                <a:ea typeface="ＭＳ Ｐゴシック" panose="020B0600070205080204" pitchFamily="50" charset="-128"/>
              </a:rPr>
              <a:t>日　時間の科学　ワークショップについて。</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ペットボトルで砂時計を作ります。事前に持参したパットボトル</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本に、主催者が用意した塩ビパイプのオリフィス（接続キット）</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を使用。講師の見本を見て、１分間の砂時計にチャレンジ。</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砂、じょうご、スプーン、測りなどは主催者で用意。</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パワーポイントの資料は当方で作成。パソコンとスクリーンの借用を希望します。</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(4)</a:t>
            </a:r>
            <a:r>
              <a:rPr lang="ja-JP" altLang="en-US" sz="1800" dirty="0">
                <a:ea typeface="ＭＳ Ｐゴシック" panose="020B0600070205080204" pitchFamily="50" charset="-128"/>
              </a:rPr>
              <a:t>重要：　</a:t>
            </a:r>
            <a:r>
              <a:rPr lang="en-US" altLang="ja-JP" sz="1800" dirty="0">
                <a:ea typeface="ＭＳ Ｐゴシック" panose="020B0600070205080204" pitchFamily="50" charset="-128"/>
              </a:rPr>
              <a:t>PPT</a:t>
            </a:r>
            <a:r>
              <a:rPr lang="ja-JP" altLang="en-US" sz="1800" dirty="0">
                <a:ea typeface="ＭＳ Ｐゴシック" panose="020B0600070205080204" pitchFamily="50" charset="-128"/>
              </a:rPr>
              <a:t>の表示をしながら、</a:t>
            </a:r>
            <a:r>
              <a:rPr lang="en-US" altLang="ja-JP" sz="1800" dirty="0">
                <a:ea typeface="ＭＳ Ｐゴシック" panose="020B0600070205080204" pitchFamily="50" charset="-128"/>
              </a:rPr>
              <a:t>windows</a:t>
            </a:r>
            <a:r>
              <a:rPr lang="ja-JP" altLang="en-US" sz="1800" dirty="0">
                <a:ea typeface="ＭＳ Ｐゴシック" panose="020B0600070205080204" pitchFamily="50" charset="-128"/>
              </a:rPr>
              <a:t>　</a:t>
            </a:r>
            <a:r>
              <a:rPr lang="en-US" altLang="ja-JP" sz="1800" dirty="0">
                <a:ea typeface="ＭＳ Ｐゴシック" panose="020B0600070205080204" pitchFamily="50" charset="-128"/>
              </a:rPr>
              <a:t>10</a:t>
            </a:r>
            <a:r>
              <a:rPr lang="ja-JP" altLang="en-US" sz="1800" dirty="0">
                <a:ea typeface="ＭＳ Ｐゴシック" panose="020B0600070205080204" pitchFamily="50" charset="-128"/>
              </a:rPr>
              <a:t>または</a:t>
            </a:r>
            <a:r>
              <a:rPr lang="en-US" altLang="ja-JP" sz="1800" dirty="0">
                <a:ea typeface="ＭＳ Ｐゴシック" panose="020B0600070205080204" pitchFamily="50" charset="-128"/>
              </a:rPr>
              <a:t>11</a:t>
            </a:r>
            <a:r>
              <a:rPr lang="ja-JP" altLang="en-US" sz="1800" dirty="0">
                <a:ea typeface="ＭＳ Ｐゴシック" panose="020B0600070205080204" pitchFamily="50" charset="-128"/>
              </a:rPr>
              <a:t>に付属する「クロック」のソフトを使用。</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クロックのソフトをストップウオッチ　モードに切り替えて、時間をスクリーンに表示。事前にクロックのソフト</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が</a:t>
            </a:r>
            <a:r>
              <a:rPr lang="en-US" altLang="ja-JP" sz="1800" dirty="0">
                <a:ea typeface="ＭＳ Ｐゴシック" panose="020B0600070205080204" pitchFamily="50" charset="-128"/>
              </a:rPr>
              <a:t>INS</a:t>
            </a:r>
            <a:r>
              <a:rPr lang="ja-JP" altLang="en-US" sz="1800" dirty="0">
                <a:ea typeface="ＭＳ Ｐゴシック" panose="020B0600070205080204" pitchFamily="50" charset="-128"/>
              </a:rPr>
              <a:t>ツールあるかどうか、チェックをお願いします。（スタートメニュー　→　クロック）</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(5)</a:t>
            </a:r>
            <a:r>
              <a:rPr lang="ja-JP" altLang="en-US" sz="1800" dirty="0">
                <a:ea typeface="ＭＳ Ｐゴシック" panose="020B0600070205080204" pitchFamily="50" charset="-128"/>
              </a:rPr>
              <a:t>ワークショップの詳細は、</a:t>
            </a:r>
            <a:r>
              <a:rPr lang="en-US" altLang="ja-JP" sz="1800" dirty="0">
                <a:ea typeface="ＭＳ Ｐゴシック" panose="020B0600070205080204" pitchFamily="50" charset="-128"/>
              </a:rPr>
              <a:t>PPT</a:t>
            </a:r>
            <a:r>
              <a:rPr lang="ja-JP" altLang="en-US" sz="1800" dirty="0">
                <a:ea typeface="ＭＳ Ｐゴシック" panose="020B0600070205080204" pitchFamily="50" charset="-128"/>
              </a:rPr>
              <a:t>のデータ（中途）を参照。</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a:extLst>
              <a:ext uri="{FF2B5EF4-FFF2-40B4-BE49-F238E27FC236}">
                <a16:creationId xmlns:a16="http://schemas.microsoft.com/office/drawing/2014/main" id="{E70CF5FB-9EB9-FD8D-3313-2E68CC2D7982}"/>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687878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08204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latin typeface="游ゴシック" panose="020B0400000000000000" pitchFamily="50" charset="-128"/>
              </a:rPr>
              <a:pPr algn="r" eaLnBrk="1" hangingPunct="1"/>
              <a:t>1</a:t>
            </a:fld>
            <a:endParaRPr lang="en-US" altLang="ja-JP" sz="1800" dirty="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800" dirty="0">
                <a:ea typeface="ＭＳ Ｐゴシック" panose="020B0600070205080204" pitchFamily="50" charset="-128"/>
              </a:rPr>
              <a:t>MISTEE</a:t>
            </a:r>
            <a:r>
              <a:rPr lang="ja-JP" altLang="en-US" sz="1800" dirty="0">
                <a:ea typeface="ＭＳ Ｐゴシック" panose="020B0600070205080204" pitchFamily="50" charset="-128"/>
              </a:rPr>
              <a:t>について</a:t>
            </a:r>
            <a:endParaRPr lang="ja-JP" altLang="ja-JP" sz="1800" dirty="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latin typeface="游ゴシック" panose="020B0400000000000000" pitchFamily="50" charset="-128"/>
              </a:rPr>
              <a:pPr eaLnBrk="1" hangingPunct="1"/>
              <a:t>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000000"/>
                </a:solidFill>
                <a:effectLst/>
                <a:latin typeface="Meiryo" panose="020B0604030504040204" pitchFamily="50" charset="-128"/>
                <a:ea typeface="Meiryo" panose="020B0604030504040204" pitchFamily="50" charset="-128"/>
              </a:rPr>
              <a:t>面積流量計の構造と作動原理</a:t>
            </a:r>
            <a:br>
              <a:rPr lang="ja-JP" altLang="en-US" sz="2800" dirty="0"/>
            </a:b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上向きの傾斜をもつ測定管（通常テーパ管と称する）内に自由に昇降できるフロート</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を収め、それを適当な支持具で組立てたものが面積流量計です。</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これに下方より上方へ流体（液体、気体、蒸気）を流すとフロートはその前後に生ずる</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圧力差による力のために上ヘ押し上げられますが、フロートが上方へ移動するにつれて</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フロートとテーパ管との流通面積が増加するので、そこを通過する流体の速度が減り</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圧力差が減少してフロートはその可動部の質量と圧力差による力との均衡した位置で</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静止します。</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この時のテーパ管内のフロートの位置によって決まる流通面積と通過する流量とは</a:t>
            </a:r>
            <a:br>
              <a:rPr lang="ja-JP" altLang="en-US" sz="2800" dirty="0"/>
            </a:br>
            <a:r>
              <a:rPr lang="ja-JP" altLang="en-US" sz="2800" b="0" i="0" dirty="0">
                <a:solidFill>
                  <a:srgbClr val="000000"/>
                </a:solidFill>
                <a:effectLst/>
                <a:latin typeface="Meiryo" panose="020B0604030504040204" pitchFamily="50" charset="-128"/>
                <a:ea typeface="Meiryo" panose="020B0604030504040204" pitchFamily="50" charset="-128"/>
              </a:rPr>
              <a:t>一定関係にあるので、その位置を検出して流量を測定することができます。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797961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20</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管の途中で流れが絞れられる。→流体の圧力がさがる。→さがる程度は流体密度と速度に関係する。上流と下流の圧力のさをはかれば流量が分かる。（体積流量）流量が２倍に増えると、差圧は４倍になる。故障がしにくく、可動部がない。安価で昔から使用されている。欠点、精度が悪い。上流と下流の直管が必要（曲がった部分には使えない）流量範囲が狭い。</a:t>
            </a: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383700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21</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784414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296757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23</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2800" b="1" i="0" dirty="0">
                <a:solidFill>
                  <a:srgbClr val="202122"/>
                </a:solidFill>
                <a:effectLst/>
                <a:latin typeface="Arial" panose="020B0604020202020204" pitchFamily="34" charset="0"/>
              </a:rPr>
              <a:t>石粉粘土</a:t>
            </a:r>
            <a:r>
              <a:rPr lang="ja-JP" altLang="en-US" sz="2800" b="0" i="0" dirty="0">
                <a:solidFill>
                  <a:srgbClr val="202122"/>
                </a:solidFill>
                <a:effectLst/>
                <a:latin typeface="Arial" panose="020B0604020202020204" pitchFamily="34" charset="0"/>
              </a:rPr>
              <a:t>（せきふんねんど）とは、</a:t>
            </a:r>
            <a:r>
              <a:rPr lang="ja-JP" altLang="en-US" sz="2800" b="0" i="0" u="none" strike="noStrike" dirty="0">
                <a:solidFill>
                  <a:srgbClr val="3366CC"/>
                </a:solidFill>
                <a:effectLst/>
                <a:latin typeface="Arial" panose="020B0604020202020204" pitchFamily="34" charset="0"/>
                <a:hlinkClick r:id="rId3" tooltip="石"/>
              </a:rPr>
              <a:t>石</a:t>
            </a:r>
            <a:r>
              <a:rPr lang="ja-JP" altLang="en-US" sz="2800" b="0" i="0" dirty="0">
                <a:solidFill>
                  <a:srgbClr val="202122"/>
                </a:solidFill>
                <a:effectLst/>
                <a:latin typeface="Arial" panose="020B0604020202020204" pitchFamily="34" charset="0"/>
              </a:rPr>
              <a:t>を粒の均等な粉状に砕き、</a:t>
            </a:r>
            <a:r>
              <a:rPr lang="ja-JP" altLang="en-US" sz="2800" b="0" i="0" u="none" strike="noStrike" dirty="0">
                <a:solidFill>
                  <a:srgbClr val="3366CC"/>
                </a:solidFill>
                <a:effectLst/>
                <a:latin typeface="Arial" panose="020B0604020202020204" pitchFamily="34" charset="0"/>
                <a:hlinkClick r:id="rId4" tooltip="接着剤"/>
              </a:rPr>
              <a:t>接着剤</a:t>
            </a:r>
            <a:r>
              <a:rPr lang="ja-JP" altLang="en-US" sz="2800" b="0" i="0" dirty="0">
                <a:solidFill>
                  <a:srgbClr val="202122"/>
                </a:solidFill>
                <a:effectLst/>
                <a:latin typeface="Arial" panose="020B0604020202020204" pitchFamily="34" charset="0"/>
              </a:rPr>
              <a:t>など薬品を混ぜて</a:t>
            </a:r>
            <a:r>
              <a:rPr lang="ja-JP" altLang="en-US" sz="2800" b="0" i="0" u="none" strike="noStrike" dirty="0">
                <a:solidFill>
                  <a:srgbClr val="3366CC"/>
                </a:solidFill>
                <a:effectLst/>
                <a:latin typeface="Arial" panose="020B0604020202020204" pitchFamily="34" charset="0"/>
                <a:hlinkClick r:id="rId5" tooltip="粘土"/>
              </a:rPr>
              <a:t>粘土</a:t>
            </a:r>
            <a:r>
              <a:rPr lang="ja-JP" altLang="en-US" sz="2800" b="0" i="0" dirty="0">
                <a:solidFill>
                  <a:srgbClr val="202122"/>
                </a:solidFill>
                <a:effectLst/>
                <a:latin typeface="Arial" panose="020B0604020202020204" pitchFamily="34" charset="0"/>
              </a:rPr>
              <a:t>状にしたもの。</a:t>
            </a:r>
          </a:p>
          <a:p>
            <a:pPr algn="l"/>
            <a:r>
              <a:rPr lang="ja-JP" altLang="en-US" sz="2800" b="0" i="0" dirty="0">
                <a:solidFill>
                  <a:srgbClr val="202122"/>
                </a:solidFill>
                <a:effectLst/>
                <a:latin typeface="Arial" panose="020B0604020202020204" pitchFamily="34" charset="0"/>
              </a:rPr>
              <a:t>粘土と同様に自由な造型が可能であり、以下の特性から様々な造型に用いられる。</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手につきにくい</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外気に触れた状態で放置すると硬化する</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硬化後はある程度の強度を持ち、削りが可能</a:t>
            </a:r>
          </a:p>
          <a:p>
            <a:pPr algn="l">
              <a:buFont typeface="Arial" panose="020B0604020202020204" pitchFamily="34" charset="0"/>
              <a:buChar char="•"/>
            </a:pPr>
            <a:r>
              <a:rPr lang="ja-JP" altLang="en-US" sz="2800" b="0" i="0" dirty="0">
                <a:solidFill>
                  <a:srgbClr val="202122"/>
                </a:solidFill>
                <a:effectLst/>
                <a:latin typeface="Arial" panose="020B0604020202020204" pitchFamily="34" charset="0"/>
              </a:rPr>
              <a:t>硬化後は硬化前よりも軽くなる</a:t>
            </a:r>
          </a:p>
          <a:p>
            <a:pPr algn="l"/>
            <a:r>
              <a:rPr lang="ja-JP" altLang="en-US" sz="2800" b="0" i="0" dirty="0">
                <a:solidFill>
                  <a:srgbClr val="202122"/>
                </a:solidFill>
                <a:effectLst/>
                <a:latin typeface="Arial" panose="020B0604020202020204" pitchFamily="34" charset="0"/>
              </a:rPr>
              <a:t>彫刻において、削りすぎても何度でもやり直しが効くため、塑像製作に適している。</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597458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24</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1800" b="1" i="0" dirty="0">
                <a:solidFill>
                  <a:srgbClr val="222222"/>
                </a:solidFill>
                <a:effectLst/>
                <a:latin typeface="Yu Gothic Medium" panose="020B0500000000000000" pitchFamily="50" charset="-128"/>
                <a:ea typeface="Yu Gothic Medium" panose="020B0500000000000000" pitchFamily="50" charset="-128"/>
              </a:rPr>
              <a:t>母材の陥没の防止</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ワッシャーを入れることによって、母材の陥没を防ぐことができます。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ボルトは締めるときに軸力が発生し、この軸力によって母材同士が固定をされるのですが、この軸力が狭い範囲に集中してしまうと、その力に母材が耐えられず、陥没をしてしまうのです。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母材が陥没してしまうと、軸力が低下してしまい、だんだんとボルトが緩んでいってしまうのです。</a:t>
            </a:r>
          </a:p>
          <a:p>
            <a:pPr algn="l"/>
            <a:r>
              <a:rPr lang="ja-JP" altLang="en-US" sz="1800" b="0" i="0" dirty="0">
                <a:solidFill>
                  <a:srgbClr val="222222"/>
                </a:solidFill>
                <a:effectLst/>
                <a:latin typeface="Yu Gothic Medium" panose="020B0500000000000000" pitchFamily="50" charset="-128"/>
                <a:ea typeface="Yu Gothic Medium" panose="020B0500000000000000" pitchFamily="50" charset="-128"/>
              </a:rPr>
              <a:t>そのため、母材にかかるボルトの軸力を分散させることで、母材の陥没を防ぐ目的でために、ワッシャーが挿入されるのです。</a:t>
            </a: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246346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072360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557300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27</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en-US" altLang="ja-JP" sz="1800" dirty="0">
                <a:ea typeface="ＭＳ Ｐゴシック" panose="020B0600070205080204" pitchFamily="50" charset="-128"/>
              </a:rPr>
              <a:t>2025</a:t>
            </a:r>
            <a:r>
              <a:rPr lang="ja-JP" altLang="en-US" sz="1800" dirty="0">
                <a:ea typeface="ＭＳ Ｐゴシック" panose="020B0600070205080204" pitchFamily="50" charset="-128"/>
              </a:rPr>
              <a:t>年　砂時計の科学　ワークショップの説明資料　主に、</a:t>
            </a:r>
            <a:r>
              <a:rPr lang="en-US" altLang="ja-JP" sz="1800" dirty="0">
                <a:ea typeface="ＭＳ Ｐゴシック" panose="020B0600070205080204" pitchFamily="50" charset="-128"/>
              </a:rPr>
              <a:t>2023</a:t>
            </a:r>
            <a:r>
              <a:rPr lang="ja-JP" altLang="en-US" sz="1800" dirty="0">
                <a:ea typeface="ＭＳ Ｐゴシック" panose="020B0600070205080204" pitchFamily="50" charset="-128"/>
              </a:rPr>
              <a:t>年との違いを中心に。</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１．相違点</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参加者が用意するもの。</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　ペットボトル　</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本。</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主催者が用意する主な物</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①珪砂　できえば２種類。　時間があれば、色付けをする。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②オリフィス付きの塩ビ　　</a:t>
            </a:r>
            <a:r>
              <a:rPr lang="en-US" altLang="ja-JP" sz="1800" dirty="0">
                <a:ea typeface="ＭＳ Ｐゴシック" panose="020B0600070205080204" pitchFamily="50" charset="-128"/>
              </a:rPr>
              <a:t>M4</a:t>
            </a:r>
            <a:r>
              <a:rPr lang="ja-JP" altLang="en-US" sz="1800" dirty="0">
                <a:ea typeface="ＭＳ Ｐゴシック" panose="020B0600070205080204" pitchFamily="50" charset="-128"/>
              </a:rPr>
              <a:t>などのワッシャ</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枚</a:t>
            </a:r>
            <a:r>
              <a:rPr lang="en-US" altLang="ja-JP" sz="1800" dirty="0">
                <a:ea typeface="ＭＳ Ｐゴシック" panose="020B0600070205080204" pitchFamily="50" charset="-128"/>
              </a:rPr>
              <a:t>+</a:t>
            </a:r>
            <a:r>
              <a:rPr lang="ja-JP" altLang="en-US" sz="1800" dirty="0">
                <a:ea typeface="ＭＳ Ｐゴシック" panose="020B0600070205080204" pitchFamily="50" charset="-128"/>
              </a:rPr>
              <a:t>石粉粘土の完成品。</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③はかり（砂の重さを測定）</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④じょうご</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⑤スプーン</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目的など</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①事前に　オリフィスを</a:t>
            </a:r>
            <a:r>
              <a:rPr lang="en-US" altLang="ja-JP" sz="1800" dirty="0">
                <a:ea typeface="ＭＳ Ｐゴシック" panose="020B0600070205080204" pitchFamily="50" charset="-128"/>
              </a:rPr>
              <a:t>20</a:t>
            </a:r>
            <a:r>
              <a:rPr lang="ja-JP" altLang="en-US" sz="1800" dirty="0">
                <a:ea typeface="ＭＳ Ｐゴシック" panose="020B0600070205080204" pitchFamily="50" charset="-128"/>
              </a:rPr>
              <a:t>個用意する。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②参加者が好きなオリフィスを自由に１個選択する。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③最初に１分の砂時計を作る。→仕掛けがあり、</a:t>
            </a:r>
            <a:r>
              <a:rPr lang="en-US" altLang="ja-JP" sz="1800" dirty="0">
                <a:ea typeface="ＭＳ Ｐゴシック" panose="020B0600070205080204" pitchFamily="50" charset="-128"/>
              </a:rPr>
              <a:t>20</a:t>
            </a:r>
            <a:r>
              <a:rPr lang="ja-JP" altLang="en-US" sz="1800" dirty="0">
                <a:ea typeface="ＭＳ Ｐゴシック" panose="020B0600070205080204" pitchFamily="50" charset="-128"/>
              </a:rPr>
              <a:t>個のオリフィスの穴のサイズが異なるものあり。</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④数回、測定して、上下の左右があるかどうか、チェック。</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⑤砂を追加して</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倍の重量とし、</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分の砂時計ができるか実験する。</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97429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br>
              <a:rPr lang="ja-JP" altLang="en-US" sz="2800" dirty="0"/>
            </a:br>
            <a:r>
              <a:rPr lang="ja-JP" altLang="en-US" sz="2800" b="0" i="0" dirty="0">
                <a:solidFill>
                  <a:srgbClr val="1A1A1A"/>
                </a:solidFill>
                <a:effectLst/>
                <a:latin typeface="Times New Roman" panose="02020603050405020304" pitchFamily="18" charset="0"/>
              </a:rPr>
              <a:t>上方に凸な平面曲線状の開口部をつくるために、その平面曲線に沿って楔</a:t>
            </a:r>
            <a:r>
              <a:rPr lang="en-US" altLang="ja-JP" sz="2800" b="0" i="0" dirty="0">
                <a:solidFill>
                  <a:srgbClr val="1A1A1A"/>
                </a:solidFill>
                <a:effectLst/>
                <a:latin typeface="Times New Roman" panose="02020603050405020304" pitchFamily="18" charset="0"/>
              </a:rPr>
              <a:t>(</a:t>
            </a:r>
            <a:r>
              <a:rPr lang="ja-JP" altLang="en-US" sz="2800" b="0" i="0" dirty="0">
                <a:solidFill>
                  <a:srgbClr val="1A1A1A"/>
                </a:solidFill>
                <a:effectLst/>
                <a:latin typeface="Times New Roman" panose="02020603050405020304" pitchFamily="18" charset="0"/>
              </a:rPr>
              <a:t>くさび</a:t>
            </a:r>
            <a:r>
              <a:rPr lang="en-US" altLang="ja-JP" sz="2800" b="0" i="0" dirty="0">
                <a:solidFill>
                  <a:srgbClr val="1A1A1A"/>
                </a:solidFill>
                <a:effectLst/>
                <a:latin typeface="Times New Roman" panose="02020603050405020304" pitchFamily="18" charset="0"/>
              </a:rPr>
              <a:t>)</a:t>
            </a:r>
            <a:r>
              <a:rPr lang="ja-JP" altLang="en-US" sz="2800" b="0" i="0" dirty="0">
                <a:solidFill>
                  <a:srgbClr val="1A1A1A"/>
                </a:solidFill>
                <a:effectLst/>
                <a:latin typeface="Times New Roman" panose="02020603050405020304" pitchFamily="18" charset="0"/>
              </a:rPr>
              <a:t>形のれんがや石を逐次積み上げ、その自重とその</a:t>
            </a:r>
            <a:r>
              <a:rPr lang="ja-JP" altLang="en-US" sz="2800" b="0" i="0" u="sng" dirty="0">
                <a:solidFill>
                  <a:srgbClr val="2F6BE6"/>
                </a:solidFill>
                <a:effectLst/>
                <a:latin typeface="Times New Roman" panose="02020603050405020304" pitchFamily="18" charset="0"/>
                <a:hlinkClick r:id="rId3"/>
              </a:rPr>
              <a:t>上部</a:t>
            </a:r>
            <a:r>
              <a:rPr lang="ja-JP" altLang="en-US" sz="2800" b="0" i="0" dirty="0">
                <a:solidFill>
                  <a:srgbClr val="1A1A1A"/>
                </a:solidFill>
                <a:effectLst/>
                <a:latin typeface="Times New Roman" panose="02020603050405020304" pitchFamily="18" charset="0"/>
              </a:rPr>
              <a:t>の壁体の重量を支持できるようにした構造物。。</a:t>
            </a:r>
            <a:r>
              <a:rPr lang="en-US" altLang="ja-JP" sz="2800" b="0" i="0" dirty="0">
                <a:solidFill>
                  <a:srgbClr val="1A1A1A"/>
                </a:solidFill>
                <a:effectLst/>
                <a:latin typeface="Times New Roman" panose="02020603050405020304" pitchFamily="18" charset="0"/>
              </a:rPr>
              <a:t>19</a:t>
            </a:r>
            <a:r>
              <a:rPr lang="ja-JP" altLang="en-US" sz="2800" b="0" i="0" dirty="0">
                <a:solidFill>
                  <a:srgbClr val="1A1A1A"/>
                </a:solidFill>
                <a:effectLst/>
                <a:latin typeface="Times New Roman" panose="02020603050405020304" pitchFamily="18" charset="0"/>
              </a:rPr>
              <a:t>世紀になって鉄によるアーチ構造は大スパンの建造物の架構を可能にした画期的なものとなった。</a:t>
            </a:r>
            <a:endParaRPr lang="en-US" altLang="ja-JP" sz="2800" b="0" i="0" dirty="0">
              <a:solidFill>
                <a:srgbClr val="1A1A1A"/>
              </a:solidFill>
              <a:effectLst/>
              <a:latin typeface="Times New Roman" panose="02020603050405020304" pitchFamily="18" charset="0"/>
            </a:endParaRPr>
          </a:p>
          <a:p>
            <a:pPr eaLnBrk="1" hangingPunct="1">
              <a:spcBef>
                <a:spcPct val="0"/>
              </a:spcBef>
            </a:pPr>
            <a:r>
              <a:rPr lang="ja-JP" altLang="en-US" sz="2800" b="0" i="0" u="sng" dirty="0">
                <a:solidFill>
                  <a:srgbClr val="2F6BE6"/>
                </a:solidFill>
                <a:effectLst/>
                <a:latin typeface="Times New Roman" panose="02020603050405020304" pitchFamily="18" charset="0"/>
                <a:hlinkClick r:id="rId4"/>
              </a:rPr>
              <a:t>両側</a:t>
            </a:r>
            <a:r>
              <a:rPr lang="ja-JP" altLang="en-US" sz="2800" b="0" i="0" dirty="0">
                <a:solidFill>
                  <a:srgbClr val="1A1A1A"/>
                </a:solidFill>
                <a:effectLst/>
                <a:latin typeface="Times New Roman" panose="02020603050405020304" pitchFamily="18" charset="0"/>
              </a:rPr>
              <a:t>の柱あるいは壁の上から，</a:t>
            </a:r>
            <a:r>
              <a:rPr lang="ja-JP" altLang="en-US" sz="2800" b="0" i="0" u="sng" dirty="0">
                <a:solidFill>
                  <a:srgbClr val="2F6BE6"/>
                </a:solidFill>
                <a:effectLst/>
                <a:latin typeface="Times New Roman" panose="02020603050405020304" pitchFamily="18" charset="0"/>
                <a:hlinkClick r:id="rId5"/>
              </a:rPr>
              <a:t>石材</a:t>
            </a:r>
            <a:r>
              <a:rPr lang="ja-JP" altLang="en-US" sz="2800" b="0" i="0" dirty="0">
                <a:solidFill>
                  <a:srgbClr val="1A1A1A"/>
                </a:solidFill>
                <a:effectLst/>
                <a:latin typeface="Times New Roman" panose="02020603050405020304" pitchFamily="18" charset="0"/>
              </a:rPr>
              <a:t>あるいは煉瓦の</a:t>
            </a:r>
            <a:r>
              <a:rPr lang="ja-JP" altLang="en-US" sz="2800" b="0" i="0" u="sng" dirty="0">
                <a:solidFill>
                  <a:srgbClr val="2F6BE6"/>
                </a:solidFill>
                <a:effectLst/>
                <a:latin typeface="Times New Roman" panose="02020603050405020304" pitchFamily="18" charset="0"/>
                <a:hlinkClick r:id="rId6"/>
              </a:rPr>
              <a:t>ブロック</a:t>
            </a:r>
            <a:r>
              <a:rPr lang="ja-JP" altLang="en-US" sz="2800" b="0" i="0" dirty="0">
                <a:solidFill>
                  <a:srgbClr val="1A1A1A"/>
                </a:solidFill>
                <a:effectLst/>
                <a:latin typeface="Times New Roman" panose="02020603050405020304" pitchFamily="18" charset="0"/>
              </a:rPr>
              <a:t>を少しずつせり出して，曲線状につくり上げた梁のこと。</a:t>
            </a:r>
            <a:endParaRPr lang="en-US" altLang="ja-JP" sz="2800" b="0" i="0" dirty="0">
              <a:solidFill>
                <a:srgbClr val="1A1A1A"/>
              </a:solidFill>
              <a:effectLst/>
              <a:latin typeface="Times New Roman" panose="02020603050405020304" pitchFamily="18" charset="0"/>
            </a:endParaRPr>
          </a:p>
          <a:p>
            <a:pPr algn="l"/>
            <a:r>
              <a:rPr lang="ja-JP" altLang="en-US" sz="2800" b="0" i="0" dirty="0">
                <a:solidFill>
                  <a:srgbClr val="000000"/>
                </a:solidFill>
                <a:effectLst/>
                <a:latin typeface="Noto Sans Japanese"/>
              </a:rPr>
              <a:t>山岳トンネルとは、山岳部に建設されるトンネルの総称です。</a:t>
            </a:r>
            <a:br>
              <a:rPr lang="ja-JP" altLang="en-US" sz="2800" b="0" i="0" dirty="0">
                <a:solidFill>
                  <a:srgbClr val="000000"/>
                </a:solidFill>
                <a:effectLst/>
                <a:latin typeface="Noto Sans Japanese"/>
              </a:rPr>
            </a:br>
            <a:r>
              <a:rPr lang="ja-JP" altLang="en-US" sz="2800" b="0" i="0" dirty="0">
                <a:solidFill>
                  <a:srgbClr val="000000"/>
                </a:solidFill>
                <a:effectLst/>
                <a:latin typeface="Noto Sans Japanese"/>
              </a:rPr>
              <a:t>山岳トンネルにはいろいろな工法がありまが、ここではよく用いられる、</a:t>
            </a:r>
            <a:r>
              <a:rPr lang="en-US" altLang="ja-JP" sz="2800" b="1" i="0" dirty="0">
                <a:solidFill>
                  <a:srgbClr val="000000"/>
                </a:solidFill>
                <a:effectLst/>
                <a:latin typeface="Noto Sans Japanese"/>
              </a:rPr>
              <a:t>NATM</a:t>
            </a:r>
            <a:r>
              <a:rPr lang="ja-JP" altLang="en-US" sz="2800" b="1" i="0" dirty="0">
                <a:solidFill>
                  <a:srgbClr val="000000"/>
                </a:solidFill>
                <a:effectLst/>
                <a:latin typeface="Noto Sans Japanese"/>
              </a:rPr>
              <a:t>工法</a:t>
            </a:r>
            <a:r>
              <a:rPr lang="ja-JP" altLang="en-US" sz="2800" b="0" i="0" dirty="0">
                <a:solidFill>
                  <a:srgbClr val="000000"/>
                </a:solidFill>
                <a:effectLst/>
                <a:latin typeface="Noto Sans Japanese"/>
              </a:rPr>
              <a:t>について書いていきます。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工法は、</a:t>
            </a:r>
            <a:r>
              <a:rPr lang="en-US" altLang="ja-JP" sz="2800" b="1" i="0" dirty="0">
                <a:solidFill>
                  <a:srgbClr val="000000"/>
                </a:solidFill>
                <a:effectLst/>
                <a:latin typeface="Noto Sans Japanese"/>
              </a:rPr>
              <a:t>New Austrian Tunneling Method</a:t>
            </a:r>
            <a:r>
              <a:rPr lang="ja-JP" altLang="en-US" sz="2800" b="0" i="0" dirty="0">
                <a:solidFill>
                  <a:srgbClr val="000000"/>
                </a:solidFill>
                <a:effectLst/>
                <a:latin typeface="Noto Sans Japanese"/>
              </a:rPr>
              <a:t>（新オーストリアトンネル工法）の略で、「ナトム」と読みます。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では、山岳部を機械で横向きに掘削し、土砂を排出していきます。</a:t>
            </a:r>
          </a:p>
          <a:p>
            <a:pPr algn="l"/>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は穴を掘っても地山が崩れてこないような条件の時に選定され、掘削後、コンクリートの吹付がされます。</a:t>
            </a:r>
          </a:p>
          <a:p>
            <a:pPr algn="l"/>
            <a:r>
              <a:rPr lang="ja-JP" altLang="en-US" sz="2800" b="0" i="0" dirty="0">
                <a:solidFill>
                  <a:srgbClr val="000000"/>
                </a:solidFill>
                <a:effectLst/>
                <a:latin typeface="Noto Sans Japanese"/>
              </a:rPr>
              <a:t>地山の保持力を利用してトンネルを構築するため、地盤が軟弱で掘削時に崩れてくるような条件だと、補助工法を取り入れなければ</a:t>
            </a:r>
            <a:r>
              <a:rPr lang="en-US" altLang="ja-JP" sz="2800" b="0" i="0" dirty="0">
                <a:solidFill>
                  <a:srgbClr val="000000"/>
                </a:solidFill>
                <a:effectLst/>
                <a:latin typeface="Noto Sans Japanese"/>
              </a:rPr>
              <a:t>NATM</a:t>
            </a:r>
            <a:r>
              <a:rPr lang="ja-JP" altLang="en-US" sz="2800" b="0" i="0" dirty="0">
                <a:solidFill>
                  <a:srgbClr val="000000"/>
                </a:solidFill>
                <a:effectLst/>
                <a:latin typeface="Noto Sans Japanese"/>
              </a:rPr>
              <a:t>でのトンネル構築は難しくなります。</a:t>
            </a:r>
          </a:p>
          <a:p>
            <a:pPr algn="l"/>
            <a:r>
              <a:rPr lang="ja-JP" altLang="en-US" sz="2800" b="0" i="0" dirty="0">
                <a:solidFill>
                  <a:srgbClr val="000000"/>
                </a:solidFill>
                <a:effectLst/>
                <a:latin typeface="Noto Sans Japanese"/>
              </a:rPr>
              <a:t>その後、</a:t>
            </a:r>
            <a:r>
              <a:rPr lang="ja-JP" altLang="en-US" sz="2800" b="1" i="0" dirty="0">
                <a:solidFill>
                  <a:srgbClr val="000000"/>
                </a:solidFill>
                <a:effectLst/>
                <a:latin typeface="Noto Sans Japanese"/>
              </a:rPr>
              <a:t>ロックボルト</a:t>
            </a:r>
            <a:r>
              <a:rPr lang="ja-JP" altLang="en-US" sz="2800" b="0" i="0" dirty="0">
                <a:solidFill>
                  <a:srgbClr val="000000"/>
                </a:solidFill>
                <a:effectLst/>
                <a:latin typeface="Noto Sans Japanese"/>
              </a:rPr>
              <a:t>をコンクリートから地山に突き刺し、地山の奥の方まで一体化させます。</a:t>
            </a:r>
            <a:endParaRPr lang="en-US" altLang="ja-JP" sz="2800" b="0" i="0" dirty="0">
              <a:solidFill>
                <a:srgbClr val="000000"/>
              </a:solidFill>
              <a:effectLst/>
              <a:latin typeface="Noto Sans Japanese"/>
            </a:endParaRPr>
          </a:p>
          <a:p>
            <a:pPr algn="l"/>
            <a:r>
              <a:rPr lang="ja-JP" altLang="en-US" sz="4000" b="0" i="0" dirty="0">
                <a:solidFill>
                  <a:srgbClr val="000000"/>
                </a:solidFill>
                <a:effectLst/>
                <a:latin typeface="Noto Sans Japanese"/>
              </a:rPr>
              <a:t>鉄でつくったシールドと呼ばれる筒を横方向に置き、内側でトンネルを堀りながらそのあとにセグメントと呼ばれるパネルをはめこみ、トンネルをつくる方法です。平地や水の底などのやわらかい地山を掘るときに使われます。</a:t>
            </a:r>
            <a:endParaRPr lang="ja-JP" altLang="en-US" sz="2800" b="0" i="0" dirty="0">
              <a:solidFill>
                <a:srgbClr val="000000"/>
              </a:solidFill>
              <a:effectLst/>
              <a:latin typeface="Noto Sans Japanese"/>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70258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289771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29</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１．見本は、あえて拡大写真としていない。→実際には、つまようじの先端と途中の箇所を薄く削っている。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削ることをあえて、</a:t>
            </a:r>
            <a:r>
              <a:rPr lang="en-US" altLang="ja-JP" sz="1800" dirty="0">
                <a:ea typeface="ＭＳ Ｐゴシック" panose="020B0600070205080204" pitchFamily="50" charset="-128"/>
              </a:rPr>
              <a:t>PPT</a:t>
            </a:r>
            <a:r>
              <a:rPr lang="ja-JP" altLang="en-US" sz="1800" dirty="0">
                <a:ea typeface="ＭＳ Ｐゴシック" panose="020B0600070205080204" pitchFamily="50" charset="-128"/>
              </a:rPr>
              <a:t>では説明しない。</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２．右上の写真は、</a:t>
            </a:r>
            <a:r>
              <a:rPr lang="en-US" altLang="ja-JP" sz="1800" dirty="0">
                <a:ea typeface="ＭＳ Ｐゴシック" panose="020B0600070205080204" pitchFamily="50" charset="-128"/>
              </a:rPr>
              <a:t>mp4</a:t>
            </a:r>
            <a:r>
              <a:rPr lang="ja-JP" altLang="en-US" sz="1800" dirty="0">
                <a:ea typeface="ＭＳ Ｐゴシック" panose="020B0600070205080204" pitchFamily="50" charset="-128"/>
              </a:rPr>
              <a:t>　ファイルからのスクリーンショットの一部</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．作り方のこつ</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つまようじの先端（太い部分）は　少し両面で薄く　削っている）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つまようじ　の途中の部分（ワゴムを取り付ける部分）も両面で</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薄く削っている。薄く削りすぎると、強度が不足してそってししまう。</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また途中の部分が長いのも強度不足でそる（中央付近までにするケース。）</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(3)</a:t>
            </a:r>
            <a:r>
              <a:rPr lang="ja-JP" altLang="en-US" sz="1800" dirty="0">
                <a:ea typeface="ＭＳ Ｐゴシック" panose="020B0600070205080204" pitchFamily="50" charset="-128"/>
              </a:rPr>
              <a:t>つまようじの先端（細い方）の加工はしない。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(4)</a:t>
            </a:r>
            <a:r>
              <a:rPr lang="ja-JP" altLang="en-US" sz="1800" dirty="0">
                <a:ea typeface="ＭＳ Ｐゴシック" panose="020B0600070205080204" pitchFamily="50" charset="-128"/>
              </a:rPr>
              <a:t>つまようじの先端は、ハサミの小さい穴に少し入れる。（ワゴムと先端の部分の</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２か所で固定することで安定する）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(5)</a:t>
            </a:r>
            <a:r>
              <a:rPr lang="ja-JP" altLang="en-US" sz="1800" dirty="0">
                <a:ea typeface="ＭＳ Ｐゴシック" panose="020B0600070205080204" pitchFamily="50" charset="-128"/>
              </a:rPr>
              <a:t>ワゴムの巻き方について。できるだけ、同じ強さで丸めていく。特に、先端（ハサミの</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先の方が緩むと、つまようじがずれることが多い）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(6)</a:t>
            </a:r>
            <a:r>
              <a:rPr lang="ja-JP" altLang="en-US" sz="1800" dirty="0">
                <a:ea typeface="ＭＳ Ｐゴシック" panose="020B0600070205080204" pitchFamily="50" charset="-128"/>
              </a:rPr>
              <a:t>最初からつまようじとワゴムを一緒に巻くと、ずれることが多く、難しいことがある。（ゴム</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を何度も巻いていくときに邪魔になる）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このため、ワゴムだけを巻いてから、後につまようじをいれるとよい。ただし、つまようじを</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いれるときに、一部を箇所を少し削っているので、折れてしまう可能性がある。注意して挿入する。</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(7)</a:t>
            </a:r>
            <a:r>
              <a:rPr lang="ja-JP" altLang="en-US" sz="1800" dirty="0">
                <a:ea typeface="ＭＳ Ｐゴシック" panose="020B0600070205080204" pitchFamily="50" charset="-128"/>
              </a:rPr>
              <a:t>理想の形は、先端が先が少しまがって、</a:t>
            </a:r>
            <a:r>
              <a:rPr lang="en-US" altLang="ja-JP" sz="1800" dirty="0">
                <a:ea typeface="ＭＳ Ｐゴシック" panose="020B0600070205080204" pitchFamily="50" charset="-128"/>
              </a:rPr>
              <a:t>L</a:t>
            </a:r>
            <a:r>
              <a:rPr lang="ja-JP" altLang="en-US" sz="1800" dirty="0">
                <a:ea typeface="ＭＳ Ｐゴシック" panose="020B0600070205080204" pitchFamily="50" charset="-128"/>
              </a:rPr>
              <a:t>の形になっている。今回は、</a:t>
            </a:r>
            <a:r>
              <a:rPr lang="en-US" altLang="ja-JP" sz="1800" dirty="0">
                <a:ea typeface="ＭＳ Ｐゴシック" panose="020B0600070205080204" pitchFamily="50" charset="-128"/>
              </a:rPr>
              <a:t>16mmφ</a:t>
            </a:r>
            <a:r>
              <a:rPr lang="ja-JP" altLang="en-US" sz="1800" dirty="0">
                <a:ea typeface="ＭＳ Ｐゴシック" panose="020B0600070205080204" pitchFamily="50" charset="-128"/>
              </a:rPr>
              <a:t>の</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PP</a:t>
            </a:r>
            <a:r>
              <a:rPr lang="ja-JP" altLang="en-US" sz="1800" dirty="0">
                <a:ea typeface="ＭＳ Ｐゴシック" panose="020B0600070205080204" pitchFamily="50" charset="-128"/>
              </a:rPr>
              <a:t>シート（ワッシャ付き）を塩ビパイプへ入れるときに使用する。つまむサイズが多少大きく、</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高さもある。上（天井）側からつまむ必要が余りない。→水平方向からつまめる。このため</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先端は、多少、平たくなっていればよい。</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(8)</a:t>
            </a:r>
            <a:r>
              <a:rPr lang="ja-JP" altLang="en-US" sz="1800" dirty="0">
                <a:ea typeface="ＭＳ Ｐゴシック" panose="020B0600070205080204" pitchFamily="50" charset="-128"/>
              </a:rPr>
              <a:t>つまむ大きさがは比較的大きい。先端の幅は多少、隙間があってもよい。</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29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99640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333333"/>
                </a:solidFill>
                <a:effectLst/>
                <a:latin typeface="-apple-system"/>
              </a:rPr>
              <a:t>エジプトの天文学者は天空に円を描くように等間隔で並ぶ</a:t>
            </a:r>
            <a:r>
              <a:rPr lang="en-US" altLang="ja-JP" sz="2800" b="0" i="0" dirty="0">
                <a:solidFill>
                  <a:srgbClr val="333333"/>
                </a:solidFill>
                <a:effectLst/>
                <a:latin typeface="-apple-system"/>
              </a:rPr>
              <a:t>36</a:t>
            </a:r>
            <a:r>
              <a:rPr lang="ja-JP" altLang="en-US" sz="2800" b="0" i="0" dirty="0">
                <a:solidFill>
                  <a:srgbClr val="333333"/>
                </a:solidFill>
                <a:effectLst/>
                <a:latin typeface="-apple-system"/>
              </a:rPr>
              <a:t>個の星を観測し、「</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夜</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はこれらの星の内</a:t>
            </a:r>
            <a:r>
              <a:rPr lang="en-US" altLang="ja-JP" sz="2800" b="0" i="0" dirty="0">
                <a:solidFill>
                  <a:srgbClr val="333333"/>
                </a:solidFill>
                <a:effectLst/>
                <a:latin typeface="-apple-system"/>
              </a:rPr>
              <a:t>18</a:t>
            </a:r>
            <a:r>
              <a:rPr lang="ja-JP" altLang="en-US" sz="2800" b="0" i="0" dirty="0">
                <a:solidFill>
                  <a:srgbClr val="333333"/>
                </a:solidFill>
                <a:effectLst/>
                <a:latin typeface="-apple-system"/>
              </a:rPr>
              <a:t>個を見て細かい時間に分割できるのでは？」と考え、それらの内</a:t>
            </a:r>
            <a:r>
              <a:rPr lang="en-US" altLang="ja-JP" sz="2800" b="0" i="0" dirty="0">
                <a:solidFill>
                  <a:srgbClr val="333333"/>
                </a:solidFill>
                <a:effectLst/>
                <a:latin typeface="-apple-system"/>
              </a:rPr>
              <a:t>3</a:t>
            </a:r>
            <a:r>
              <a:rPr lang="ja-JP" altLang="en-US" sz="2800" b="0" i="0" dirty="0">
                <a:solidFill>
                  <a:srgbClr val="333333"/>
                </a:solidFill>
                <a:effectLst/>
                <a:latin typeface="-apple-system"/>
              </a:rPr>
              <a:t>つの星を地上から見えにくい星</a:t>
            </a:r>
            <a:r>
              <a:rPr lang="en-US" altLang="ja-JP" sz="2800" b="0" i="0" dirty="0">
                <a:solidFill>
                  <a:srgbClr val="333333"/>
                </a:solidFill>
                <a:effectLst/>
                <a:latin typeface="-apple-system"/>
              </a:rPr>
              <a:t>2</a:t>
            </a:r>
            <a:r>
              <a:rPr lang="ja-JP" altLang="en-US" sz="2800" b="0" i="0" dirty="0">
                <a:solidFill>
                  <a:srgbClr val="333333"/>
                </a:solidFill>
                <a:effectLst/>
                <a:latin typeface="-apple-system"/>
              </a:rPr>
              <a:t>つと同じものとし、「夜」を</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分割したとのことです。そしてこの時間の分割方法は、</a:t>
            </a:r>
            <a:r>
              <a:rPr lang="ja-JP" altLang="en-US" sz="2800" b="1" i="0" u="none" strike="noStrike" dirty="0">
                <a:solidFill>
                  <a:srgbClr val="1020D0"/>
                </a:solidFill>
                <a:effectLst/>
                <a:latin typeface="-apple-system"/>
                <a:hlinkClick r:id="rId3"/>
              </a:rPr>
              <a:t>エジプト新王国</a:t>
            </a:r>
            <a:r>
              <a:rPr lang="ja-JP" altLang="en-US" sz="2800" b="0" i="0" dirty="0">
                <a:solidFill>
                  <a:srgbClr val="333333"/>
                </a:solidFill>
                <a:effectLst/>
                <a:latin typeface="-apple-system"/>
              </a:rPr>
              <a:t>時代になり、</a:t>
            </a:r>
            <a:r>
              <a:rPr lang="en-US" altLang="ja-JP" sz="2800" b="0" i="0" dirty="0">
                <a:solidFill>
                  <a:srgbClr val="333333"/>
                </a:solidFill>
                <a:effectLst/>
                <a:latin typeface="-apple-system"/>
              </a:rPr>
              <a:t>24</a:t>
            </a:r>
            <a:r>
              <a:rPr lang="ja-JP" altLang="en-US" sz="2800" b="0" i="0" dirty="0">
                <a:solidFill>
                  <a:srgbClr val="333333"/>
                </a:solidFill>
                <a:effectLst/>
                <a:latin typeface="-apple-system"/>
              </a:rPr>
              <a:t>個の星の内</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個が夜の間に通過する、といった風により単純化され、さらに古代では最も正確に時間を計測できたであろう水時計などを使用することでより正確に「夜」の時間を分割できるようになっていきます。カルナックのアモン寺院で見つかった水時計の標本は紀元前</a:t>
            </a:r>
            <a:r>
              <a:rPr lang="en-US" altLang="ja-JP" sz="2800" b="0" i="0" dirty="0">
                <a:solidFill>
                  <a:srgbClr val="333333"/>
                </a:solidFill>
                <a:effectLst/>
                <a:latin typeface="-apple-system"/>
              </a:rPr>
              <a:t>1400</a:t>
            </a:r>
            <a:r>
              <a:rPr lang="ja-JP" altLang="en-US" sz="2800" b="0" i="0" dirty="0">
                <a:solidFill>
                  <a:srgbClr val="333333"/>
                </a:solidFill>
                <a:effectLst/>
                <a:latin typeface="-apple-system"/>
              </a:rPr>
              <a:t>年くらいのものであり、これは水圧を減らすために内部表面が傾斜しているのですが、その内側には「夜」を</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分割するための目盛りがふってあったとのこと。さらにこの水時計は各月ごとに異なる位置に目盛りがふられていたようで、日中の時間が各月ごとに微妙に異なることを考慮したものが遙か昔から存在していたことが分かっています。</a:t>
            </a:r>
            <a:br>
              <a:rPr lang="ja-JP" altLang="en-US" sz="2800" dirty="0"/>
            </a:br>
            <a:br>
              <a:rPr lang="ja-JP" altLang="en-US" sz="2800" dirty="0"/>
            </a:br>
            <a:r>
              <a:rPr lang="ja-JP" altLang="en-US" sz="2800" b="0" i="0" dirty="0">
                <a:solidFill>
                  <a:srgbClr val="333333"/>
                </a:solidFill>
                <a:effectLst/>
                <a:latin typeface="-apple-system"/>
              </a:rPr>
              <a:t>こうして「日中」と「夜」がそれぞれ</a:t>
            </a:r>
            <a:r>
              <a:rPr lang="en-US" altLang="ja-JP" sz="2800" b="0" i="0" dirty="0">
                <a:solidFill>
                  <a:srgbClr val="333333"/>
                </a:solidFill>
                <a:effectLst/>
                <a:latin typeface="-apple-system"/>
              </a:rPr>
              <a:t>12</a:t>
            </a:r>
            <a:r>
              <a:rPr lang="ja-JP" altLang="en-US" sz="2800" b="0" i="0" dirty="0">
                <a:solidFill>
                  <a:srgbClr val="333333"/>
                </a:solidFill>
                <a:effectLst/>
                <a:latin typeface="-apple-system"/>
              </a:rPr>
              <a:t>の時間に分割されるようになったことで、</a:t>
            </a:r>
            <a:r>
              <a:rPr lang="en-US" altLang="ja-JP" sz="2800" b="1" i="0" dirty="0">
                <a:solidFill>
                  <a:srgbClr val="000000"/>
                </a:solidFill>
                <a:effectLst/>
                <a:latin typeface="-apple-system"/>
              </a:rPr>
              <a:t>1</a:t>
            </a:r>
            <a:r>
              <a:rPr lang="ja-JP" altLang="en-US" sz="2800" b="1" i="0" dirty="0">
                <a:solidFill>
                  <a:srgbClr val="000000"/>
                </a:solidFill>
                <a:effectLst/>
                <a:latin typeface="-apple-system"/>
              </a:rPr>
              <a:t>日が</a:t>
            </a:r>
            <a:r>
              <a:rPr lang="en-US" altLang="ja-JP" sz="2800" b="1" i="0" dirty="0">
                <a:solidFill>
                  <a:srgbClr val="000000"/>
                </a:solidFill>
                <a:effectLst/>
                <a:latin typeface="-apple-system"/>
              </a:rPr>
              <a:t>24</a:t>
            </a:r>
            <a:r>
              <a:rPr lang="ja-JP" altLang="en-US" sz="2800" b="1" i="0" dirty="0">
                <a:solidFill>
                  <a:srgbClr val="000000"/>
                </a:solidFill>
                <a:effectLst/>
                <a:latin typeface="-apple-system"/>
              </a:rPr>
              <a:t>の時間に分けられるようになった</a:t>
            </a:r>
            <a:r>
              <a:rPr lang="ja-JP" altLang="en-US" sz="2800" b="0" i="0" dirty="0">
                <a:solidFill>
                  <a:srgbClr val="333333"/>
                </a:solidFill>
                <a:effectLst/>
                <a:latin typeface="-apple-system"/>
              </a:rPr>
              <a:t>わけです。</a:t>
            </a:r>
            <a:endParaRPr lang="en-US" altLang="ja-JP" sz="2800" b="0" i="0" dirty="0">
              <a:solidFill>
                <a:srgbClr val="333333"/>
              </a:solidFill>
              <a:effectLst/>
              <a:latin typeface="-apple-system"/>
            </a:endParaRPr>
          </a:p>
          <a:p>
            <a:pPr eaLnBrk="1" hangingPunct="1">
              <a:spcBef>
                <a:spcPct val="0"/>
              </a:spcBef>
            </a:pPr>
            <a:endParaRPr lang="en-US" altLang="ja-JP" sz="2800" b="0" i="0" dirty="0">
              <a:solidFill>
                <a:srgbClr val="333333"/>
              </a:solidFill>
              <a:effectLst/>
              <a:latin typeface="-apple-system"/>
              <a:ea typeface="ＭＳ Ｐゴシック" panose="020B0600070205080204" pitchFamily="50" charset="-128"/>
            </a:endParaRPr>
          </a:p>
          <a:p>
            <a:pPr eaLnBrk="1" hangingPunct="1">
              <a:spcBef>
                <a:spcPct val="0"/>
              </a:spcBef>
            </a:pPr>
            <a:r>
              <a:rPr lang="ja-JP" altLang="en-US" sz="2800" b="0" i="0" dirty="0">
                <a:solidFill>
                  <a:srgbClr val="333333"/>
                </a:solidFill>
                <a:effectLst/>
                <a:latin typeface="-apple-system"/>
              </a:rPr>
              <a:t>紀元前</a:t>
            </a:r>
            <a:r>
              <a:rPr lang="en-US" altLang="ja-JP" sz="2800" b="0" i="0" dirty="0">
                <a:solidFill>
                  <a:srgbClr val="333333"/>
                </a:solidFill>
                <a:effectLst/>
                <a:latin typeface="-apple-system"/>
              </a:rPr>
              <a:t>147</a:t>
            </a:r>
            <a:r>
              <a:rPr lang="ja-JP" altLang="en-US" sz="2800" b="0" i="0" dirty="0">
                <a:solidFill>
                  <a:srgbClr val="333333"/>
                </a:solidFill>
                <a:effectLst/>
                <a:latin typeface="-apple-system"/>
              </a:rPr>
              <a:t>年から</a:t>
            </a:r>
            <a:r>
              <a:rPr lang="en-US" altLang="ja-JP" sz="2800" b="0" i="0" dirty="0">
                <a:solidFill>
                  <a:srgbClr val="333333"/>
                </a:solidFill>
                <a:effectLst/>
                <a:latin typeface="-apple-system"/>
              </a:rPr>
              <a:t>127</a:t>
            </a:r>
            <a:r>
              <a:rPr lang="ja-JP" altLang="en-US" sz="2800" b="0" i="0" dirty="0">
                <a:solidFill>
                  <a:srgbClr val="333333"/>
                </a:solidFill>
                <a:effectLst/>
                <a:latin typeface="-apple-system"/>
              </a:rPr>
              <a:t>年にかけて活躍したギリシャの天文学者である</a:t>
            </a:r>
            <a:r>
              <a:rPr lang="ja-JP" altLang="en-US" sz="2800" b="1" i="0" u="none" strike="noStrike" dirty="0">
                <a:solidFill>
                  <a:srgbClr val="1020D0"/>
                </a:solidFill>
                <a:effectLst/>
                <a:latin typeface="-apple-system"/>
                <a:hlinkClick r:id="rId4"/>
              </a:rPr>
              <a:t>ヒッパルコス</a:t>
            </a:r>
            <a:r>
              <a:rPr lang="ja-JP" altLang="en-US" sz="2800" b="1" i="0" u="none" strike="noStrike" dirty="0">
                <a:solidFill>
                  <a:srgbClr val="1020D0"/>
                </a:solidFill>
                <a:effectLst/>
                <a:latin typeface="-apple-system"/>
              </a:rPr>
              <a:t>　トレミー　</a:t>
            </a:r>
            <a:r>
              <a:rPr lang="en-US" altLang="ja-JP" sz="2800" b="1" i="0" u="none" strike="noStrike" dirty="0">
                <a:solidFill>
                  <a:srgbClr val="1020D0"/>
                </a:solidFill>
                <a:effectLst/>
                <a:latin typeface="-apple-system"/>
              </a:rPr>
              <a:t>48</a:t>
            </a:r>
            <a:r>
              <a:rPr lang="ja-JP" altLang="en-US" sz="2800" b="1" i="0" u="none" strike="noStrike" dirty="0">
                <a:solidFill>
                  <a:srgbClr val="1020D0"/>
                </a:solidFill>
                <a:effectLst/>
                <a:latin typeface="-apple-system"/>
              </a:rPr>
              <a:t>星座と同じ　</a:t>
            </a:r>
            <a:r>
              <a:rPr lang="ja-JP" altLang="en-US" sz="2800" b="0" i="0" dirty="0">
                <a:solidFill>
                  <a:srgbClr val="333333"/>
                </a:solidFill>
                <a:effectLst/>
                <a:latin typeface="-apple-system"/>
              </a:rPr>
              <a:t>は、</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a:t>
            </a:r>
            <a:r>
              <a:rPr lang="ja-JP" altLang="en-US" sz="2800" b="1" i="0" dirty="0">
                <a:solidFill>
                  <a:srgbClr val="000000"/>
                </a:solidFill>
                <a:effectLst/>
                <a:latin typeface="-apple-system"/>
              </a:rPr>
              <a:t>昼夜平等に</a:t>
            </a:r>
            <a:r>
              <a:rPr lang="en-US" altLang="ja-JP" sz="2800" b="1" i="0" dirty="0">
                <a:solidFill>
                  <a:srgbClr val="000000"/>
                </a:solidFill>
                <a:effectLst/>
                <a:latin typeface="-apple-system"/>
              </a:rPr>
              <a:t>24</a:t>
            </a:r>
            <a:r>
              <a:rPr lang="ja-JP" altLang="en-US" sz="2800" b="1" i="0" dirty="0">
                <a:solidFill>
                  <a:srgbClr val="000000"/>
                </a:solidFill>
                <a:effectLst/>
                <a:latin typeface="-apple-system"/>
              </a:rPr>
              <a:t>分割する</a:t>
            </a:r>
            <a:r>
              <a:rPr lang="ja-JP" altLang="en-US" sz="2800" b="0" i="0" dirty="0">
                <a:solidFill>
                  <a:srgbClr val="333333"/>
                </a:solidFill>
                <a:effectLst/>
                <a:latin typeface="-apple-system"/>
              </a:rPr>
              <a:t>」という考えを提唱。この考えは昼と夜の長さがほぼ等しくなる時期</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春分の日や秋分の日</a:t>
            </a:r>
            <a:r>
              <a:rPr lang="en-US" altLang="ja-JP" sz="2800" b="0" i="0" dirty="0">
                <a:solidFill>
                  <a:srgbClr val="333333"/>
                </a:solidFill>
                <a:effectLst/>
                <a:latin typeface="-apple-system"/>
              </a:rPr>
              <a:t>)</a:t>
            </a:r>
            <a:r>
              <a:rPr lang="ja-JP" altLang="en-US" sz="2800" b="0" i="0" dirty="0">
                <a:solidFill>
                  <a:srgbClr val="333333"/>
                </a:solidFill>
                <a:effectLst/>
                <a:latin typeface="-apple-system"/>
              </a:rPr>
              <a:t>の昼間の時間がベースになっています。しかし、</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時間ごとの長さがほぼ同じになるよう</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日を分割したにも関わらず、その後数世紀に渡り、一般人の間ではそれまで通り季節ごとに</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時間の長さが異なる方法で</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日を分割していたとのこと。なお、</a:t>
            </a:r>
            <a:r>
              <a:rPr lang="en-US" altLang="ja-JP" sz="2800" b="0" i="0" dirty="0">
                <a:solidFill>
                  <a:srgbClr val="333333"/>
                </a:solidFill>
                <a:effectLst/>
                <a:latin typeface="-apple-system"/>
              </a:rPr>
              <a:t>1</a:t>
            </a:r>
            <a:r>
              <a:rPr lang="ja-JP" altLang="en-US" sz="2800" b="0" i="0" dirty="0">
                <a:solidFill>
                  <a:srgbClr val="333333"/>
                </a:solidFill>
                <a:effectLst/>
                <a:latin typeface="-apple-system"/>
              </a:rPr>
              <a:t>日を均等に分割する方法が普通に使用されるようになったのは</a:t>
            </a:r>
            <a:endParaRPr lang="en-US" altLang="ja-JP" sz="2800" b="0" i="0" dirty="0">
              <a:solidFill>
                <a:srgbClr val="333333"/>
              </a:solidFill>
              <a:effectLst/>
              <a:latin typeface="-apple-system"/>
            </a:endParaRPr>
          </a:p>
          <a:p>
            <a:pPr fontAlgn="base">
              <a:buFont typeface="Arial" panose="020B0604020202020204" pitchFamily="34" charset="0"/>
              <a:buChar char="•"/>
            </a:pPr>
            <a:endParaRPr lang="en-US" altLang="ja-JP" sz="4000" dirty="0">
              <a:solidFill>
                <a:srgbClr val="222222"/>
              </a:solidFill>
              <a:effectLst/>
              <a:latin typeface="inherit"/>
            </a:endParaRPr>
          </a:p>
          <a:p>
            <a:pPr algn="l"/>
            <a:r>
              <a:rPr lang="ja-JP" altLang="en-US" sz="5400" b="1" i="0" dirty="0">
                <a:solidFill>
                  <a:srgbClr val="202122"/>
                </a:solidFill>
                <a:effectLst/>
                <a:latin typeface="Arial" panose="020B0604020202020204" pitchFamily="34" charset="0"/>
              </a:rPr>
              <a:t>ヒッパルコス</a:t>
            </a:r>
            <a:r>
              <a:rPr lang="ja-JP" altLang="en-US"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5" tooltip="ギリシア語"/>
              </a:rPr>
              <a:t>ギリシア語</a:t>
            </a:r>
            <a:r>
              <a:rPr lang="en-US" altLang="ja-JP" sz="5400" b="0" i="0" dirty="0">
                <a:solidFill>
                  <a:srgbClr val="202122"/>
                </a:solidFill>
                <a:effectLst/>
                <a:latin typeface="Arial" panose="020B0604020202020204" pitchFamily="34" charset="0"/>
              </a:rPr>
              <a:t>: Ἵππα</a:t>
            </a:r>
            <a:r>
              <a:rPr lang="en-US" altLang="ja-JP" sz="5400" b="0" i="0" dirty="0" err="1">
                <a:solidFill>
                  <a:srgbClr val="202122"/>
                </a:solidFill>
                <a:effectLst/>
                <a:latin typeface="Arial" panose="020B0604020202020204" pitchFamily="34" charset="0"/>
              </a:rPr>
              <a:t>ρχος</a:t>
            </a:r>
            <a:r>
              <a:rPr lang="ja-JP" altLang="en-US"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6" tooltip="ラテン語"/>
              </a:rPr>
              <a:t>ラテン語</a:t>
            </a:r>
            <a:r>
              <a:rPr lang="en-US" altLang="ja-JP" sz="5400" b="0" i="0" dirty="0">
                <a:solidFill>
                  <a:srgbClr val="202122"/>
                </a:solidFill>
                <a:effectLst/>
                <a:latin typeface="Arial" panose="020B0604020202020204" pitchFamily="34" charset="0"/>
              </a:rPr>
              <a:t>: Hipparchus</a:t>
            </a:r>
            <a:r>
              <a:rPr lang="ja-JP" altLang="en-US"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7" tooltip="紀元前190年"/>
              </a:rPr>
              <a:t>紀元前</a:t>
            </a:r>
            <a:r>
              <a:rPr lang="en-US" altLang="ja-JP" sz="5400" b="0" i="0" u="none" strike="noStrike" dirty="0">
                <a:solidFill>
                  <a:srgbClr val="3366CC"/>
                </a:solidFill>
                <a:effectLst/>
                <a:latin typeface="Arial" panose="020B0604020202020204" pitchFamily="34" charset="0"/>
                <a:hlinkClick r:id="rId7" tooltip="紀元前190年"/>
              </a:rPr>
              <a:t>190</a:t>
            </a:r>
            <a:r>
              <a:rPr lang="ja-JP" altLang="en-US" sz="5400" b="0" i="0" u="none" strike="noStrike" dirty="0">
                <a:solidFill>
                  <a:srgbClr val="3366CC"/>
                </a:solidFill>
                <a:effectLst/>
                <a:latin typeface="Arial" panose="020B0604020202020204" pitchFamily="34" charset="0"/>
                <a:hlinkClick r:id="rId7" tooltip="紀元前190年"/>
              </a:rPr>
              <a:t>年</a:t>
            </a:r>
            <a:r>
              <a:rPr lang="ja-JP" altLang="en-US" sz="5400" b="0" i="0" dirty="0">
                <a:solidFill>
                  <a:srgbClr val="202122"/>
                </a:solidFill>
                <a:effectLst/>
                <a:latin typeface="Arial" panose="020B0604020202020204" pitchFamily="34" charset="0"/>
              </a:rPr>
              <a:t>ごろ </a:t>
            </a:r>
            <a:r>
              <a:rPr lang="en-US" altLang="ja-JP" sz="5400" b="0" i="0" dirty="0">
                <a:solidFill>
                  <a:srgbClr val="202122"/>
                </a:solidFill>
                <a:effectLst/>
                <a:latin typeface="Arial" panose="020B0604020202020204" pitchFamily="34" charset="0"/>
              </a:rPr>
              <a:t>- </a:t>
            </a:r>
            <a:r>
              <a:rPr lang="ja-JP" altLang="en-US" sz="5400" b="0" i="0" u="none" strike="noStrike" dirty="0">
                <a:solidFill>
                  <a:srgbClr val="3366CC"/>
                </a:solidFill>
                <a:effectLst/>
                <a:latin typeface="Arial" panose="020B0604020202020204" pitchFamily="34" charset="0"/>
                <a:hlinkClick r:id="rId8" tooltip="紀元前120年"/>
              </a:rPr>
              <a:t>紀元前</a:t>
            </a:r>
            <a:r>
              <a:rPr lang="en-US" altLang="ja-JP" sz="5400" b="0" i="0" u="none" strike="noStrike" dirty="0">
                <a:solidFill>
                  <a:srgbClr val="3366CC"/>
                </a:solidFill>
                <a:effectLst/>
                <a:latin typeface="Arial" panose="020B0604020202020204" pitchFamily="34" charset="0"/>
                <a:hlinkClick r:id="rId8" tooltip="紀元前120年"/>
              </a:rPr>
              <a:t>120</a:t>
            </a:r>
            <a:r>
              <a:rPr lang="ja-JP" altLang="en-US" sz="5400" b="0" i="0" u="none" strike="noStrike" dirty="0">
                <a:solidFill>
                  <a:srgbClr val="3366CC"/>
                </a:solidFill>
                <a:effectLst/>
                <a:latin typeface="Arial" panose="020B0604020202020204" pitchFamily="34" charset="0"/>
                <a:hlinkClick r:id="rId8" tooltip="紀元前120年"/>
              </a:rPr>
              <a:t>年</a:t>
            </a:r>
            <a:r>
              <a:rPr lang="ja-JP" altLang="en-US" sz="5400" b="0" i="0" dirty="0">
                <a:solidFill>
                  <a:srgbClr val="202122"/>
                </a:solidFill>
                <a:effectLst/>
                <a:latin typeface="Arial" panose="020B0604020202020204" pitchFamily="34" charset="0"/>
              </a:rPr>
              <a:t>ごろ）は、</a:t>
            </a:r>
            <a:r>
              <a:rPr lang="ja-JP" altLang="en-US" sz="5400" b="0" i="0" u="none" strike="noStrike" dirty="0">
                <a:solidFill>
                  <a:srgbClr val="3366CC"/>
                </a:solidFill>
                <a:effectLst/>
                <a:latin typeface="Arial" panose="020B0604020202020204" pitchFamily="34" charset="0"/>
                <a:hlinkClick r:id="rId9" tooltip="古代ギリシア"/>
              </a:rPr>
              <a:t>古代ギリシア</a:t>
            </a:r>
            <a:r>
              <a:rPr lang="ja-JP" altLang="en-US" sz="5400" b="0" i="0" dirty="0">
                <a:solidFill>
                  <a:srgbClr val="202122"/>
                </a:solidFill>
                <a:effectLst/>
                <a:latin typeface="Arial" panose="020B0604020202020204" pitchFamily="34" charset="0"/>
              </a:rPr>
              <a:t>の</a:t>
            </a:r>
            <a:r>
              <a:rPr lang="ja-JP" altLang="en-US" sz="5400" b="0" i="0" u="none" strike="noStrike" dirty="0">
                <a:solidFill>
                  <a:srgbClr val="3366CC"/>
                </a:solidFill>
                <a:effectLst/>
                <a:latin typeface="Arial" panose="020B0604020202020204" pitchFamily="34" charset="0"/>
                <a:hlinkClick r:id="rId10" tooltip="天文学者"/>
              </a:rPr>
              <a:t>天文学者</a:t>
            </a:r>
            <a:r>
              <a:rPr lang="ja-JP" altLang="en-US" sz="5400" b="0" i="0" dirty="0">
                <a:solidFill>
                  <a:srgbClr val="202122"/>
                </a:solidFill>
                <a:effectLst/>
                <a:latin typeface="Arial" panose="020B0604020202020204" pitchFamily="34" charset="0"/>
              </a:rPr>
              <a:t>。現代にすべてつながる</a:t>
            </a:r>
            <a:r>
              <a:rPr lang="en-US" altLang="ja-JP" sz="5400" b="0" i="0" dirty="0">
                <a:solidFill>
                  <a:srgbClr val="202122"/>
                </a:solidFill>
                <a:effectLst/>
                <a:latin typeface="Arial" panose="020B0604020202020204" pitchFamily="34" charset="0"/>
              </a:rPr>
              <a:t>46</a:t>
            </a:r>
            <a:r>
              <a:rPr lang="ja-JP" altLang="en-US" sz="5400" b="0" i="0" u="none" strike="noStrike" dirty="0">
                <a:solidFill>
                  <a:srgbClr val="3366CC"/>
                </a:solidFill>
                <a:effectLst/>
                <a:latin typeface="Arial" panose="020B0604020202020204" pitchFamily="34" charset="0"/>
                <a:hlinkClick r:id="rId11" tooltip="星座"/>
              </a:rPr>
              <a:t>星座</a:t>
            </a:r>
            <a:r>
              <a:rPr lang="ja-JP" altLang="en-US" sz="5400" b="0" i="0" dirty="0">
                <a:solidFill>
                  <a:srgbClr val="202122"/>
                </a:solidFill>
                <a:effectLst/>
                <a:latin typeface="Arial" panose="020B0604020202020204" pitchFamily="34" charset="0"/>
              </a:rPr>
              <a:t>を決定した。</a:t>
            </a:r>
          </a:p>
          <a:p>
            <a:pPr algn="l"/>
            <a:r>
              <a:rPr lang="ja-JP" altLang="en-US" sz="5400" b="0" i="0" dirty="0">
                <a:solidFill>
                  <a:srgbClr val="202122"/>
                </a:solidFill>
                <a:effectLst/>
                <a:latin typeface="Arial" panose="020B0604020202020204" pitchFamily="34" charset="0"/>
              </a:rPr>
              <a:t>著書が現存せず、どのような説を唱えたのかははっきりしない。</a:t>
            </a:r>
            <a:r>
              <a:rPr lang="ja-JP" altLang="en-US" sz="5400" b="0" i="0" u="none" strike="noStrike" dirty="0">
                <a:solidFill>
                  <a:srgbClr val="3366CC"/>
                </a:solidFill>
                <a:effectLst/>
                <a:latin typeface="Arial" panose="020B0604020202020204" pitchFamily="34" charset="0"/>
                <a:hlinkClick r:id="rId12" tooltip="トレミーの48星座"/>
              </a:rPr>
              <a:t>トレミーの</a:t>
            </a:r>
            <a:r>
              <a:rPr lang="en-US" altLang="ja-JP" sz="5400" b="0" i="0" u="none" strike="noStrike" dirty="0">
                <a:solidFill>
                  <a:srgbClr val="3366CC"/>
                </a:solidFill>
                <a:effectLst/>
                <a:latin typeface="Arial" panose="020B0604020202020204" pitchFamily="34" charset="0"/>
                <a:hlinkClick r:id="rId12" tooltip="トレミーの48星座"/>
              </a:rPr>
              <a:t>48</a:t>
            </a:r>
            <a:r>
              <a:rPr lang="ja-JP" altLang="en-US" sz="5400" b="0" i="0" u="none" strike="noStrike" dirty="0">
                <a:solidFill>
                  <a:srgbClr val="3366CC"/>
                </a:solidFill>
                <a:effectLst/>
                <a:latin typeface="Arial" panose="020B0604020202020204" pitchFamily="34" charset="0"/>
                <a:hlinkClick r:id="rId12" tooltip="トレミーの48星座"/>
              </a:rPr>
              <a:t>星座</a:t>
            </a:r>
            <a:r>
              <a:rPr lang="ja-JP" altLang="en-US" sz="5400" b="0" i="0" dirty="0">
                <a:solidFill>
                  <a:srgbClr val="202122"/>
                </a:solidFill>
                <a:effectLst/>
                <a:latin typeface="Arial" panose="020B0604020202020204" pitchFamily="34" charset="0"/>
              </a:rPr>
              <a:t>と</a:t>
            </a:r>
            <a:r>
              <a:rPr lang="ja-JP" altLang="en-US" sz="5400" b="0" i="0" u="none" strike="noStrike" dirty="0">
                <a:solidFill>
                  <a:srgbClr val="3366CC"/>
                </a:solidFill>
                <a:effectLst/>
                <a:latin typeface="Arial" panose="020B0604020202020204" pitchFamily="34" charset="0"/>
                <a:hlinkClick r:id="rId13" tooltip="かみのけ座"/>
              </a:rPr>
              <a:t>かみのけ座</a:t>
            </a:r>
            <a:r>
              <a:rPr lang="ja-JP" altLang="en-US" sz="5400" b="0" i="0" dirty="0">
                <a:solidFill>
                  <a:srgbClr val="202122"/>
                </a:solidFill>
                <a:effectLst/>
                <a:latin typeface="Arial" panose="020B0604020202020204" pitchFamily="34" charset="0"/>
              </a:rPr>
              <a:t>の合わせて</a:t>
            </a:r>
            <a:r>
              <a:rPr lang="en-US" altLang="ja-JP" sz="5400" b="0" i="0" dirty="0">
                <a:solidFill>
                  <a:srgbClr val="202122"/>
                </a:solidFill>
                <a:effectLst/>
                <a:latin typeface="Arial" panose="020B0604020202020204" pitchFamily="34" charset="0"/>
              </a:rPr>
              <a:t>49</a:t>
            </a:r>
            <a:r>
              <a:rPr lang="ja-JP" altLang="en-US" sz="5400" b="0" i="0" dirty="0">
                <a:solidFill>
                  <a:srgbClr val="202122"/>
                </a:solidFill>
                <a:effectLst/>
                <a:latin typeface="Arial" panose="020B0604020202020204" pitchFamily="34" charset="0"/>
              </a:rPr>
              <a:t>星座を決定したのもヒッパルコスだと言われるが、はっきりと分かっている業績は、</a:t>
            </a:r>
            <a:r>
              <a:rPr lang="en-US" altLang="ja-JP" sz="5400" b="0" i="0" dirty="0">
                <a:solidFill>
                  <a:srgbClr val="202122"/>
                </a:solidFill>
                <a:effectLst/>
                <a:latin typeface="Arial" panose="020B0604020202020204" pitchFamily="34" charset="0"/>
              </a:rPr>
              <a:t>46</a:t>
            </a:r>
            <a:r>
              <a:rPr lang="ja-JP" altLang="en-US" sz="5400" b="0" i="0" dirty="0">
                <a:solidFill>
                  <a:srgbClr val="202122"/>
                </a:solidFill>
                <a:effectLst/>
                <a:latin typeface="Arial" panose="020B0604020202020204" pitchFamily="34" charset="0"/>
              </a:rPr>
              <a:t>星座の決定のみである。</a:t>
            </a:r>
            <a:r>
              <a:rPr lang="en-US" altLang="ja-JP" sz="5400" b="0" i="0" baseline="30000" dirty="0">
                <a:solidFill>
                  <a:srgbClr val="202122"/>
                </a:solidFill>
                <a:effectLst/>
                <a:latin typeface="Arial" panose="020B0604020202020204" pitchFamily="34" charset="0"/>
              </a:rPr>
              <a:t>[</a:t>
            </a:r>
            <a:r>
              <a:rPr lang="ja-JP" altLang="en-US" sz="5400" b="0" i="1" u="none" strike="noStrike" baseline="30000" dirty="0">
                <a:solidFill>
                  <a:srgbClr val="3366CC"/>
                </a:solidFill>
                <a:effectLst/>
                <a:latin typeface="Arial" panose="020B0604020202020204" pitchFamily="34" charset="0"/>
                <a:hlinkClick r:id="rId14" tooltip="Wikipedia:「要出典」をクリックされた方へ"/>
              </a:rPr>
              <a:t>要出典</a:t>
            </a:r>
            <a:r>
              <a:rPr lang="en-US" altLang="ja-JP" sz="5400" b="0" i="0" baseline="30000" dirty="0">
                <a:solidFill>
                  <a:srgbClr val="202122"/>
                </a:solidFill>
                <a:effectLst/>
                <a:latin typeface="Arial" panose="020B0604020202020204" pitchFamily="34" charset="0"/>
              </a:rPr>
              <a:t>]</a:t>
            </a:r>
            <a:endParaRPr lang="ja-JP" altLang="en-US" sz="5400" b="0" i="0" dirty="0">
              <a:solidFill>
                <a:srgbClr val="202122"/>
              </a:solidFill>
              <a:effectLst/>
              <a:latin typeface="Arial" panose="020B0604020202020204" pitchFamily="34" charset="0"/>
            </a:endParaRPr>
          </a:p>
          <a:p>
            <a:pPr algn="l"/>
            <a:r>
              <a:rPr lang="ja-JP" altLang="en-US" sz="5400" b="0" i="0" u="none" strike="noStrike" dirty="0">
                <a:solidFill>
                  <a:srgbClr val="3366CC"/>
                </a:solidFill>
                <a:effectLst/>
                <a:latin typeface="Arial" panose="020B0604020202020204" pitchFamily="34" charset="0"/>
                <a:hlinkClick r:id="rId15" tooltip="クラウディオス・プトレマイオス"/>
              </a:rPr>
              <a:t>クラウディオス・プトレマイオス</a:t>
            </a:r>
            <a:r>
              <a:rPr lang="ja-JP" altLang="en-US" sz="5400" b="0" i="0" dirty="0">
                <a:solidFill>
                  <a:srgbClr val="202122"/>
                </a:solidFill>
                <a:effectLst/>
                <a:latin typeface="Arial" panose="020B0604020202020204" pitchFamily="34" charset="0"/>
              </a:rPr>
              <a:t>の</a:t>
            </a:r>
            <a:r>
              <a:rPr lang="en-US" altLang="ja-JP" sz="5400" b="0" i="0" dirty="0">
                <a:solidFill>
                  <a:srgbClr val="202122"/>
                </a:solidFill>
                <a:effectLst/>
                <a:latin typeface="Arial" panose="020B0604020202020204" pitchFamily="34" charset="0"/>
              </a:rPr>
              <a:t>『</a:t>
            </a:r>
            <a:r>
              <a:rPr lang="ja-JP" altLang="en-US" sz="5400" b="0" i="0" u="none" strike="noStrike" dirty="0">
                <a:solidFill>
                  <a:srgbClr val="3366CC"/>
                </a:solidFill>
                <a:effectLst/>
                <a:latin typeface="Arial" panose="020B0604020202020204" pitchFamily="34" charset="0"/>
                <a:hlinkClick r:id="rId16" tooltip="アルマゲスト"/>
              </a:rPr>
              <a:t>アルマゲスト</a:t>
            </a:r>
            <a:r>
              <a:rPr lang="en-US" altLang="ja-JP" sz="5400" b="0" i="0" dirty="0">
                <a:solidFill>
                  <a:srgbClr val="202122"/>
                </a:solidFill>
                <a:effectLst/>
                <a:latin typeface="Arial" panose="020B0604020202020204" pitchFamily="34" charset="0"/>
              </a:rPr>
              <a:t>』</a:t>
            </a:r>
            <a:r>
              <a:rPr lang="ja-JP" altLang="en-US" sz="5400" b="0" i="0" dirty="0">
                <a:solidFill>
                  <a:srgbClr val="202122"/>
                </a:solidFill>
                <a:effectLst/>
                <a:latin typeface="Arial" panose="020B0604020202020204" pitchFamily="34" charset="0"/>
              </a:rPr>
              <a:t>で、最も引用回数の多いのがヒッパルコスであることから、</a:t>
            </a:r>
            <a:r>
              <a:rPr lang="ja-JP" altLang="en-US" sz="5400" b="0" i="0" u="none" strike="noStrike" dirty="0">
                <a:solidFill>
                  <a:srgbClr val="3366CC"/>
                </a:solidFill>
                <a:effectLst/>
                <a:latin typeface="Arial" panose="020B0604020202020204" pitchFamily="34" charset="0"/>
                <a:hlinkClick r:id="rId17" tooltip="天動説"/>
              </a:rPr>
              <a:t>天動説</a:t>
            </a:r>
            <a:r>
              <a:rPr lang="ja-JP" altLang="en-US" sz="5400" b="0" i="0" dirty="0">
                <a:solidFill>
                  <a:srgbClr val="202122"/>
                </a:solidFill>
                <a:effectLst/>
                <a:latin typeface="Arial" panose="020B0604020202020204" pitchFamily="34" charset="0"/>
              </a:rPr>
              <a:t>を含む古代の天文学の体系を成立させたのはヒッパルコスであるという説がある。これは広く支持されているが、決定的な証明がなされていない。</a:t>
            </a:r>
          </a:p>
          <a:p>
            <a:pPr algn="l"/>
            <a:r>
              <a:rPr lang="ja-JP" altLang="en-US" sz="5400" b="0" i="0" dirty="0">
                <a:solidFill>
                  <a:srgbClr val="202122"/>
                </a:solidFill>
                <a:effectLst/>
                <a:latin typeface="Arial" panose="020B0604020202020204" pitchFamily="34" charset="0"/>
              </a:rPr>
              <a:t>ヒッパルコスは、</a:t>
            </a:r>
            <a:r>
              <a:rPr lang="ja-JP" altLang="en-US" sz="5400" b="0" i="0" u="none" strike="noStrike" dirty="0">
                <a:solidFill>
                  <a:srgbClr val="DD3333"/>
                </a:solidFill>
                <a:effectLst/>
                <a:latin typeface="Arial" panose="020B0604020202020204" pitchFamily="34" charset="0"/>
                <a:hlinkClick r:id="rId18" tooltip="「春分点歳差」 (存在しないページ)"/>
              </a:rPr>
              <a:t>春分点歳差</a:t>
            </a:r>
            <a:r>
              <a:rPr lang="ja-JP" altLang="en-US" sz="5400" b="0" i="0" dirty="0">
                <a:solidFill>
                  <a:srgbClr val="202122"/>
                </a:solidFill>
                <a:effectLst/>
                <a:latin typeface="Arial" panose="020B0604020202020204" pitchFamily="34" charset="0"/>
              </a:rPr>
              <a:t>（</a:t>
            </a:r>
            <a:r>
              <a:rPr lang="en-US" altLang="ja-JP" sz="5400" b="0" i="0" dirty="0">
                <a:solidFill>
                  <a:srgbClr val="202122"/>
                </a:solidFill>
                <a:effectLst/>
                <a:latin typeface="Arial" panose="020B0604020202020204" pitchFamily="34" charset="0"/>
              </a:rPr>
              <a:t>precession of the equinoxes, </a:t>
            </a:r>
            <a:r>
              <a:rPr lang="ja-JP" altLang="en-US" sz="5400" b="0" i="0" u="none" strike="noStrike" dirty="0">
                <a:solidFill>
                  <a:srgbClr val="3366CC"/>
                </a:solidFill>
                <a:effectLst/>
                <a:latin typeface="Arial" panose="020B0604020202020204" pitchFamily="34" charset="0"/>
                <a:hlinkClick r:id="rId19" tooltip="歳差運動"/>
              </a:rPr>
              <a:t>歳差運動</a:t>
            </a:r>
            <a:r>
              <a:rPr lang="ja-JP" altLang="en-US" sz="5400" b="0" i="0" dirty="0">
                <a:solidFill>
                  <a:srgbClr val="202122"/>
                </a:solidFill>
                <a:effectLst/>
                <a:latin typeface="Arial" panose="020B0604020202020204" pitchFamily="34" charset="0"/>
              </a:rPr>
              <a:t>の一種）を発見した。また、彼は、注意深い観測によって、古代ギリシャ天文学に幾何学的データを導入した。それは発展して、彼が観測した天体の運動を説明し、彼の天文学的な趣味・姿勢・教養は、そのあと三世紀ものあいだ影響を与え続けたとされる。</a:t>
            </a:r>
          </a:p>
          <a:p>
            <a:pPr fontAlgn="base">
              <a:buFont typeface="Arial" panose="020B0604020202020204" pitchFamily="34" charset="0"/>
              <a:buChar char="•"/>
            </a:pPr>
            <a:endParaRPr lang="en-US" altLang="ja-JP" sz="4000" dirty="0">
              <a:solidFill>
                <a:srgbClr val="222222"/>
              </a:solidFill>
              <a:effectLst/>
              <a:latin typeface="inherit"/>
            </a:endParaRPr>
          </a:p>
          <a:p>
            <a:pPr fontAlgn="base">
              <a:buFont typeface="Arial" panose="020B0604020202020204" pitchFamily="34" charset="0"/>
              <a:buChar char="•"/>
            </a:pPr>
            <a:endParaRPr lang="en-US" altLang="ja-JP" sz="4000" dirty="0">
              <a:solidFill>
                <a:srgbClr val="222222"/>
              </a:solidFill>
              <a:effectLst/>
              <a:latin typeface="inherit"/>
            </a:endParaRPr>
          </a:p>
          <a:p>
            <a:pPr fontAlgn="ctr">
              <a:buFont typeface="+mj-lt"/>
              <a:buAutoNum type="arabicPeriod"/>
            </a:pPr>
            <a:r>
              <a:rPr lang="ja-JP" altLang="en-US" sz="4000" dirty="0">
                <a:solidFill>
                  <a:srgbClr val="AAAAAA"/>
                </a:solidFill>
                <a:effectLst/>
                <a:latin typeface="inherit"/>
              </a:rPr>
              <a:t> 時間とは何か 第二話</a:t>
            </a:r>
          </a:p>
          <a:p>
            <a:pPr algn="ctr" fontAlgn="ctr"/>
            <a:r>
              <a:rPr lang="ja-JP" altLang="en-US" sz="4000" b="1" i="0" dirty="0">
                <a:solidFill>
                  <a:srgbClr val="222222"/>
                </a:solidFill>
                <a:effectLst/>
                <a:latin typeface="inherit"/>
              </a:rPr>
              <a:t>時間とは何か 第二話</a:t>
            </a:r>
          </a:p>
          <a:p>
            <a:pPr fontAlgn="base"/>
            <a:r>
              <a:rPr lang="ja-JP" altLang="en-US" sz="4000" dirty="0">
                <a:effectLst/>
                <a:latin typeface="inherit"/>
              </a:rPr>
              <a:t>「時間」という言葉は、一般的には、「時の流れのある一瞬の時刻」、あるいは、「ある時刻とある時刻の間の長さ」の意味で使われています。</a:t>
            </a:r>
            <a:br>
              <a:rPr lang="ja-JP" altLang="en-US" sz="4000" dirty="0">
                <a:effectLst/>
                <a:latin typeface="inherit"/>
              </a:rPr>
            </a:br>
            <a:r>
              <a:rPr lang="ja-JP" altLang="en-US" sz="4000" dirty="0">
                <a:effectLst/>
                <a:latin typeface="inherit"/>
              </a:rPr>
              <a:t>ただし、「時間とは何か」といざ問われると、このテーマには、心理学・生物学・哲学・自然科学・物理学・宇宙論など、それぞれの分野の切り口があり、また、その時代によっても、多くの定義や考え方があるので、なかなか一概には説明しきれません。</a:t>
            </a:r>
            <a:br>
              <a:rPr lang="ja-JP" altLang="en-US" sz="4000" dirty="0">
                <a:effectLst/>
                <a:latin typeface="inherit"/>
              </a:rPr>
            </a:br>
            <a:r>
              <a:rPr lang="ja-JP" altLang="en-US" sz="4000" dirty="0">
                <a:effectLst/>
                <a:latin typeface="inherit"/>
              </a:rPr>
              <a:t>そこで、ここでは、以下の</a:t>
            </a:r>
            <a:r>
              <a:rPr lang="en-US" altLang="ja-JP" sz="4000" dirty="0">
                <a:effectLst/>
                <a:latin typeface="inherit"/>
              </a:rPr>
              <a:t>5</a:t>
            </a:r>
            <a:r>
              <a:rPr lang="ja-JP" altLang="en-US" sz="4000" dirty="0">
                <a:effectLst/>
                <a:latin typeface="inherit"/>
              </a:rPr>
              <a:t>つの分野に分けて、「時間とは何か」についての代表的な考察を、</a:t>
            </a:r>
            <a:r>
              <a:rPr lang="en-US" altLang="ja-JP" sz="4000" dirty="0">
                <a:effectLst/>
                <a:latin typeface="inherit"/>
              </a:rPr>
              <a:t>3</a:t>
            </a:r>
            <a:r>
              <a:rPr lang="ja-JP" altLang="en-US" sz="4000" dirty="0">
                <a:effectLst/>
                <a:latin typeface="inherit"/>
              </a:rPr>
              <a:t>回に分けて、なるべく分りやすく整理してみたいと思います。</a:t>
            </a:r>
          </a:p>
          <a:p>
            <a:pPr fontAlgn="base"/>
            <a:r>
              <a:rPr lang="ja-JP" altLang="en-US" sz="4000" dirty="0">
                <a:effectLst/>
                <a:latin typeface="inherit"/>
              </a:rPr>
              <a:t>・心と体に流れる時間（体内時計）</a:t>
            </a:r>
            <a:br>
              <a:rPr lang="ja-JP" altLang="en-US" sz="4000" dirty="0">
                <a:effectLst/>
                <a:latin typeface="inherit"/>
              </a:rPr>
            </a:br>
            <a:r>
              <a:rPr lang="ja-JP" altLang="en-US" sz="4000" dirty="0">
                <a:effectLst/>
                <a:latin typeface="inherit"/>
              </a:rPr>
              <a:t>・宗教や哲学における時間観の変化</a:t>
            </a:r>
            <a:br>
              <a:rPr lang="ja-JP" altLang="en-US" sz="4000" dirty="0">
                <a:effectLst/>
                <a:latin typeface="inherit"/>
              </a:rPr>
            </a:br>
            <a:r>
              <a:rPr lang="ja-JP" altLang="en-US" sz="4000" dirty="0">
                <a:effectLst/>
                <a:latin typeface="inherit"/>
              </a:rPr>
              <a:t>・ニュートンのどこでも均一に進む「絶対時間」</a:t>
            </a:r>
            <a:br>
              <a:rPr lang="ja-JP" altLang="en-US" sz="4000" dirty="0">
                <a:effectLst/>
                <a:latin typeface="inherit"/>
              </a:rPr>
            </a:br>
            <a:r>
              <a:rPr lang="ja-JP" altLang="en-US" sz="4000" dirty="0">
                <a:effectLst/>
                <a:latin typeface="inherit"/>
              </a:rPr>
              <a:t>・アインシュタインの伸び縮みする「相対時間」</a:t>
            </a:r>
            <a:br>
              <a:rPr lang="ja-JP" altLang="en-US" sz="4000" dirty="0">
                <a:effectLst/>
                <a:latin typeface="inherit"/>
              </a:rPr>
            </a:br>
            <a:r>
              <a:rPr lang="ja-JP" altLang="en-US" sz="4000" dirty="0">
                <a:effectLst/>
                <a:latin typeface="inherit"/>
              </a:rPr>
              <a:t>・宇宙と時間の関わり</a:t>
            </a:r>
          </a:p>
          <a:p>
            <a:pPr fontAlgn="base"/>
            <a:r>
              <a:rPr lang="ja-JP" altLang="en-US" sz="4000" b="1" dirty="0">
                <a:solidFill>
                  <a:srgbClr val="866D4B"/>
                </a:solidFill>
                <a:effectLst/>
                <a:latin typeface="inherit"/>
              </a:rPr>
              <a:t>ニュートンのどこでも均一に進む「絶対時間」</a:t>
            </a:r>
          </a:p>
          <a:p>
            <a:pPr fontAlgn="base"/>
            <a:r>
              <a:rPr lang="ja-JP" altLang="en-US" sz="4000" b="1" dirty="0">
                <a:solidFill>
                  <a:srgbClr val="866D4B"/>
                </a:solidFill>
                <a:effectLst/>
                <a:latin typeface="inherit"/>
              </a:rPr>
              <a:t>時間は常に一定の速さで流れるもの</a:t>
            </a:r>
          </a:p>
          <a:p>
            <a:pPr fontAlgn="base"/>
            <a:r>
              <a:rPr lang="ja-JP" altLang="en-US" sz="4000" dirty="0">
                <a:effectLst/>
                <a:latin typeface="inherit"/>
              </a:rPr>
              <a:t>クリスチャン・ホイヘンスが</a:t>
            </a:r>
            <a:r>
              <a:rPr lang="en-US" altLang="ja-JP" sz="4000" dirty="0">
                <a:effectLst/>
                <a:latin typeface="inherit"/>
              </a:rPr>
              <a:t>1656</a:t>
            </a:r>
            <a:r>
              <a:rPr lang="ja-JP" altLang="en-US" sz="4000" dirty="0">
                <a:effectLst/>
                <a:latin typeface="inherit"/>
              </a:rPr>
              <a:t>年頃振り子時計を完成させ、その後、より正確な機械式時計が普及するにつれて、「時間は常に一定の速さで流れる」という概念が定着していきます。</a:t>
            </a:r>
            <a:br>
              <a:rPr lang="ja-JP" altLang="en-US" sz="4000" dirty="0">
                <a:effectLst/>
                <a:latin typeface="inherit"/>
              </a:rPr>
            </a:br>
            <a:r>
              <a:rPr lang="ja-JP" altLang="en-US" sz="4000" dirty="0">
                <a:effectLst/>
                <a:latin typeface="inherit"/>
              </a:rPr>
              <a:t>それを、常識として一般に定着させたのが、イギリスの科学者アイザック・ニュートンです。</a:t>
            </a:r>
            <a:br>
              <a:rPr lang="ja-JP" altLang="en-US" sz="4000" dirty="0">
                <a:effectLst/>
                <a:latin typeface="inherit"/>
              </a:rPr>
            </a:br>
            <a:r>
              <a:rPr lang="ja-JP" altLang="en-US" sz="4000" dirty="0">
                <a:effectLst/>
                <a:latin typeface="inherit"/>
              </a:rPr>
              <a:t>彼が</a:t>
            </a:r>
            <a:r>
              <a:rPr lang="en-US" altLang="ja-JP" sz="4000" dirty="0">
                <a:effectLst/>
                <a:latin typeface="inherit"/>
              </a:rPr>
              <a:t>1687</a:t>
            </a:r>
            <a:r>
              <a:rPr lang="ja-JP" altLang="en-US" sz="4000" dirty="0">
                <a:effectLst/>
                <a:latin typeface="inherit"/>
              </a:rPr>
              <a:t>年に発刊した「自然哲学の数学的諸原理」という本で導入した概念は、「宇宙のどこに置かれていても、すべての時計は、無限の過去から無限の未来まで変化せずに同じペースで同じ時間を刻む」、そして「空間はどこも均質で、無限に広がっている」というものでした。この「絶対時間」と「絶対空間」をもとに打ち立てたのが、いわゆる「ニュートン力学」で、その後の科学者に大きな影響を与えました。</a:t>
            </a:r>
            <a:br>
              <a:rPr lang="ja-JP" altLang="en-US" sz="4000" dirty="0">
                <a:effectLst/>
                <a:latin typeface="inherit"/>
              </a:rPr>
            </a:br>
            <a:br>
              <a:rPr lang="ja-JP" altLang="en-US" sz="4000" dirty="0">
                <a:effectLst/>
                <a:latin typeface="inherit"/>
              </a:rPr>
            </a:br>
            <a:r>
              <a:rPr lang="ja-JP" altLang="en-US" sz="4000" dirty="0">
                <a:effectLst/>
                <a:latin typeface="inherit"/>
              </a:rPr>
              <a:t>後にアインシュタインによって、非常に高速に移動している時のような特殊な環境下では、必ずしもこの考えが成り立たないと否定されてしまいますが、時間の概念を科学的に定着させる上では、最も有名な理論で、現代人の時間観には、未だこの考え方が支配的です。</a:t>
            </a:r>
          </a:p>
          <a:p>
            <a:pPr eaLnBrk="1" hangingPunct="1">
              <a:spcBef>
                <a:spcPct val="0"/>
              </a:spcBef>
            </a:pPr>
            <a:r>
              <a:rPr lang="ja-JP" altLang="en-US" sz="2800" b="0" i="0" dirty="0">
                <a:solidFill>
                  <a:srgbClr val="333333"/>
                </a:solidFill>
                <a:effectLst/>
                <a:latin typeface="-apple-system"/>
              </a:rPr>
              <a:t>、機械時計が出てくる</a:t>
            </a:r>
            <a:r>
              <a:rPr lang="en-US" altLang="ja-JP" sz="2800" b="0" i="0" dirty="0">
                <a:solidFill>
                  <a:srgbClr val="333333"/>
                </a:solidFill>
                <a:effectLst/>
                <a:latin typeface="-apple-system"/>
              </a:rPr>
              <a:t>14</a:t>
            </a:r>
            <a:r>
              <a:rPr lang="ja-JP" altLang="en-US" sz="2800" b="0" i="0" dirty="0">
                <a:solidFill>
                  <a:srgbClr val="333333"/>
                </a:solidFill>
                <a:effectLst/>
                <a:latin typeface="-apple-system"/>
              </a:rPr>
              <a:t>世紀ごろのようです。</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96486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ltLang="ja-JP" sz="2800" dirty="0"/>
              <a:t>1</a:t>
            </a:r>
            <a:r>
              <a:rPr lang="ja-JP" altLang="en-US" sz="2800" dirty="0"/>
              <a:t>日の長さは地球の自転、</a:t>
            </a:r>
            <a:r>
              <a:rPr lang="en-US" altLang="ja-JP" sz="2800" dirty="0"/>
              <a:t>1</a:t>
            </a:r>
            <a:r>
              <a:rPr lang="ja-JP" altLang="en-US" sz="2800" dirty="0"/>
              <a:t>年は地球が太陽の周りを一巡りする公転の長さ。これは自然界のことだから自動的に決まるとして、問題は</a:t>
            </a:r>
            <a:r>
              <a:rPr lang="en-US" altLang="ja-JP" sz="2800" dirty="0"/>
              <a:t>1</a:t>
            </a:r>
            <a:r>
              <a:rPr lang="ja-JP" altLang="en-US" sz="2800" dirty="0"/>
              <a:t>日の中をどのように区切るかです。</a:t>
            </a:r>
          </a:p>
          <a:p>
            <a:r>
              <a:rPr lang="ja-JP" altLang="en-US" sz="2800" dirty="0"/>
              <a:t>現代の感覚だと</a:t>
            </a:r>
            <a:r>
              <a:rPr lang="en-US" altLang="ja-JP" sz="2800" dirty="0"/>
              <a:t>10</a:t>
            </a:r>
            <a:r>
              <a:rPr lang="ja-JP" altLang="en-US" sz="2800" dirty="0"/>
              <a:t>等分するかもしれませんが、最初に暦を作った古代バビロニアでは</a:t>
            </a:r>
            <a:r>
              <a:rPr lang="en-US" altLang="ja-JP" sz="2800" dirty="0"/>
              <a:t>12</a:t>
            </a:r>
            <a:r>
              <a:rPr lang="ja-JP" altLang="en-US" sz="2800" dirty="0"/>
              <a:t>進法や</a:t>
            </a:r>
            <a:r>
              <a:rPr lang="en-US" altLang="ja-JP" sz="2800" dirty="0"/>
              <a:t>60</a:t>
            </a:r>
            <a:r>
              <a:rPr lang="ja-JP" altLang="en-US" sz="2800" dirty="0"/>
              <a:t>進法が使われていたので、</a:t>
            </a:r>
            <a:r>
              <a:rPr lang="en-US" altLang="ja-JP" sz="2800" dirty="0"/>
              <a:t>1</a:t>
            </a:r>
            <a:r>
              <a:rPr lang="ja-JP" altLang="en-US" sz="2800" dirty="0"/>
              <a:t>日の長さを</a:t>
            </a:r>
            <a:r>
              <a:rPr lang="en-US" altLang="ja-JP" sz="2800" dirty="0"/>
              <a:t>12×2=24</a:t>
            </a:r>
            <a:r>
              <a:rPr lang="ja-JP" altLang="en-US" sz="2800" dirty="0"/>
              <a:t>時間に区切り、さらに</a:t>
            </a:r>
            <a:r>
              <a:rPr lang="en-US" altLang="ja-JP" sz="2800" dirty="0"/>
              <a:t>1</a:t>
            </a:r>
            <a:r>
              <a:rPr lang="ja-JP" altLang="en-US" sz="2800" dirty="0"/>
              <a:t>時間の長さを</a:t>
            </a:r>
            <a:r>
              <a:rPr lang="en-US" altLang="ja-JP" sz="2800" dirty="0"/>
              <a:t>60</a:t>
            </a:r>
            <a:r>
              <a:rPr lang="ja-JP" altLang="en-US" sz="2800" dirty="0"/>
              <a:t>進法で分に、さらに</a:t>
            </a:r>
            <a:r>
              <a:rPr lang="en-US" altLang="ja-JP" sz="2800" dirty="0"/>
              <a:t>1</a:t>
            </a:r>
            <a:r>
              <a:rPr lang="ja-JP" altLang="en-US" sz="2800" dirty="0"/>
              <a:t>分を</a:t>
            </a:r>
            <a:r>
              <a:rPr lang="en-US" altLang="ja-JP" sz="2800" dirty="0"/>
              <a:t>60</a:t>
            </a:r>
            <a:r>
              <a:rPr lang="ja-JP" altLang="en-US" sz="2800" dirty="0"/>
              <a:t>進法で秒にわけました。これで「</a:t>
            </a:r>
            <a:r>
              <a:rPr lang="en-US" altLang="ja-JP" sz="2800" dirty="0"/>
              <a:t>1</a:t>
            </a:r>
            <a:r>
              <a:rPr lang="ja-JP" altLang="en-US" sz="2800" dirty="0"/>
              <a:t>秒」の長さが決まったのです。</a:t>
            </a:r>
            <a:endParaRPr lang="en-US" altLang="ja-JP" sz="2800" dirty="0"/>
          </a:p>
          <a:p>
            <a:r>
              <a:rPr lang="en-US" altLang="ja-JP" sz="4000" b="1" dirty="0"/>
              <a:t>60</a:t>
            </a:r>
            <a:r>
              <a:rPr lang="ja-JP" altLang="en-US" sz="4000" b="1" dirty="0"/>
              <a:t>は</a:t>
            </a:r>
            <a:r>
              <a:rPr lang="en-US" altLang="ja-JP" sz="4000" b="1" dirty="0"/>
              <a:t>1</a:t>
            </a:r>
            <a:r>
              <a:rPr lang="ja-JP" altLang="en-US" sz="4000" b="1" dirty="0"/>
              <a:t>から</a:t>
            </a:r>
            <a:r>
              <a:rPr lang="en-US" altLang="ja-JP" sz="4000" b="1" dirty="0"/>
              <a:t>100</a:t>
            </a:r>
            <a:r>
              <a:rPr lang="ja-JP" altLang="en-US" sz="4000" b="1" dirty="0"/>
              <a:t>の中で最も約数が多い数字。</a:t>
            </a:r>
            <a:endParaRPr lang="en-US" altLang="ja-JP" sz="4000" b="1" dirty="0"/>
          </a:p>
          <a:p>
            <a:r>
              <a:rPr lang="ja-JP" altLang="en-US" sz="4000" dirty="0"/>
              <a:t>　私たちの生活は、太陽の出没のリズムが基本になっています。太陽の動きを使って時間を計る最も簡単な装置が日時計です。紀元前</a:t>
            </a:r>
            <a:r>
              <a:rPr lang="en-US" altLang="ja-JP" sz="4000" dirty="0"/>
              <a:t>4000</a:t>
            </a:r>
            <a:r>
              <a:rPr lang="ja-JP" altLang="en-US" sz="4000" dirty="0"/>
              <a:t>年ごろの古代エジプトでは、時間を計る道具として、日時計が使われていたという記録があります。日時計を使うと、</a:t>
            </a:r>
            <a:r>
              <a:rPr lang="en-US" altLang="ja-JP" sz="4000" dirty="0"/>
              <a:t>1</a:t>
            </a:r>
            <a:r>
              <a:rPr lang="ja-JP" altLang="en-US" sz="4000" dirty="0"/>
              <a:t>日の長さを「太陽が南中してから次に南中するまでの時間」として定義することができます。これを「視太陽日」といいます。エジプトでは、視太陽日を</a:t>
            </a:r>
            <a:r>
              <a:rPr lang="en-US" altLang="ja-JP" sz="4000" dirty="0"/>
              <a:t>24</a:t>
            </a:r>
            <a:r>
              <a:rPr lang="ja-JP" altLang="en-US" sz="4000" dirty="0"/>
              <a:t>等分して</a:t>
            </a:r>
            <a:r>
              <a:rPr lang="en-US" altLang="ja-JP" sz="4000" dirty="0"/>
              <a:t>1</a:t>
            </a:r>
            <a:r>
              <a:rPr lang="ja-JP" altLang="en-US" sz="4000" dirty="0"/>
              <a:t>時間を定義し、利用していました。</a:t>
            </a:r>
            <a:endParaRPr lang="en-US" altLang="ja-JP" sz="2800" b="1" dirty="0"/>
          </a:p>
          <a:p>
            <a:endParaRPr lang="ja-JP" altLang="en-US" sz="2800" dirty="0"/>
          </a:p>
          <a:p>
            <a:pPr algn="r" eaLnBrk="1" hangingPunct="1">
              <a:spcBef>
                <a:spcPct val="0"/>
              </a:spcBef>
            </a:pPr>
            <a:endParaRPr lang="en-US" altLang="ja-JP" sz="1800" dirty="0">
              <a:ea typeface="ＭＳ Ｐゴシック" panose="020B0600070205080204" pitchFamily="50" charset="-128"/>
            </a:endParaRPr>
          </a:p>
          <a:p>
            <a:pPr algn="r" eaLnBrk="1" hangingPunct="1">
              <a:spcBef>
                <a:spcPct val="0"/>
              </a:spcBef>
            </a:pPr>
            <a:r>
              <a:rPr lang="ja-JP" altLang="en-US" sz="2800" dirty="0"/>
              <a:t>　さらに細かく、</a:t>
            </a:r>
            <a:r>
              <a:rPr lang="en-US" altLang="ja-JP" sz="2800" dirty="0"/>
              <a:t>1</a:t>
            </a:r>
            <a:r>
              <a:rPr lang="ja-JP" altLang="en-US" sz="2800" dirty="0"/>
              <a:t>時間を</a:t>
            </a:r>
            <a:r>
              <a:rPr lang="en-US" altLang="ja-JP" sz="2800" dirty="0"/>
              <a:t>60</a:t>
            </a:r>
            <a:r>
              <a:rPr lang="ja-JP" altLang="en-US" sz="2800" dirty="0"/>
              <a:t>分、</a:t>
            </a:r>
            <a:r>
              <a:rPr lang="en-US" altLang="ja-JP" sz="2800" dirty="0"/>
              <a:t>1</a:t>
            </a:r>
            <a:r>
              <a:rPr lang="ja-JP" altLang="en-US" sz="2800" dirty="0"/>
              <a:t>分を</a:t>
            </a:r>
            <a:r>
              <a:rPr lang="en-US" altLang="ja-JP" sz="2800" dirty="0"/>
              <a:t>60</a:t>
            </a:r>
            <a:r>
              <a:rPr lang="ja-JP" altLang="en-US" sz="2800" dirty="0"/>
              <a:t>秒に分割したのは紀元前</a:t>
            </a:r>
            <a:r>
              <a:rPr lang="en-US" altLang="ja-JP" sz="2800" dirty="0"/>
              <a:t>1900</a:t>
            </a:r>
            <a:r>
              <a:rPr lang="ja-JP" altLang="en-US" sz="2800" dirty="0"/>
              <a:t>年ごろにさかえた古代バビロニア文明です。バビロニアの数学は、両手の指の数である</a:t>
            </a:r>
            <a:r>
              <a:rPr lang="en-US" altLang="ja-JP" sz="2800" dirty="0"/>
              <a:t>10</a:t>
            </a:r>
            <a:r>
              <a:rPr lang="ja-JP" altLang="en-US" sz="2800" dirty="0"/>
              <a:t>、</a:t>
            </a:r>
            <a:r>
              <a:rPr lang="en-US" altLang="ja-JP" sz="2800" dirty="0"/>
              <a:t>1</a:t>
            </a:r>
            <a:r>
              <a:rPr lang="ja-JP" altLang="en-US" sz="2800" dirty="0"/>
              <a:t>年間の満月の回数である</a:t>
            </a:r>
            <a:r>
              <a:rPr lang="en-US" altLang="ja-JP" sz="2800" dirty="0"/>
              <a:t>12</a:t>
            </a:r>
            <a:r>
              <a:rPr lang="ja-JP" altLang="en-US" sz="2800" dirty="0"/>
              <a:t>、両手両足の指の数の合計である</a:t>
            </a:r>
            <a:r>
              <a:rPr lang="en-US" altLang="ja-JP" sz="2800" dirty="0"/>
              <a:t>20</a:t>
            </a:r>
            <a:r>
              <a:rPr lang="ja-JP" altLang="en-US" sz="2800" dirty="0"/>
              <a:t>を基準とした</a:t>
            </a:r>
            <a:r>
              <a:rPr lang="en-US" altLang="ja-JP" sz="2800" dirty="0"/>
              <a:t>60</a:t>
            </a:r>
            <a:r>
              <a:rPr lang="ja-JP" altLang="en-US" sz="2800" dirty="0"/>
              <a:t>進法が使われていたため、分・秒の単位も</a:t>
            </a:r>
            <a:r>
              <a:rPr lang="en-US" altLang="ja-JP" sz="2800" dirty="0"/>
              <a:t>60</a:t>
            </a:r>
            <a:r>
              <a:rPr lang="ja-JP" altLang="en-US" sz="2800" dirty="0"/>
              <a:t>を基準としたようです。</a:t>
            </a: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293136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a:r>
              <a:rPr lang="ja-JP" altLang="en-US" sz="2800" dirty="0">
                <a:effectLst/>
                <a:latin typeface="inherit"/>
              </a:rPr>
              <a:t>クリスチャン・ホイヘンス</a:t>
            </a:r>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a:r>
              <a:rPr lang="ja-JP" altLang="en-US" sz="4000" b="0" i="0" dirty="0">
                <a:solidFill>
                  <a:srgbClr val="222222"/>
                </a:solidFill>
                <a:effectLst/>
                <a:latin typeface="Noto Sans Japanese"/>
              </a:rPr>
              <a:t>広範な分野を研究した科学者。</a:t>
            </a:r>
            <a:r>
              <a:rPr lang="en-US" altLang="ja-JP" sz="4000" b="0" i="0" dirty="0">
                <a:solidFill>
                  <a:srgbClr val="222222"/>
                </a:solidFill>
                <a:effectLst/>
                <a:latin typeface="Noto Sans Japanese"/>
              </a:rPr>
              <a:t>1629</a:t>
            </a:r>
            <a:r>
              <a:rPr lang="ja-JP" altLang="en-US" sz="4000" b="0" i="0" dirty="0">
                <a:solidFill>
                  <a:srgbClr val="222222"/>
                </a:solidFill>
                <a:effectLst/>
                <a:latin typeface="Noto Sans Japanese"/>
              </a:rPr>
              <a:t>年</a:t>
            </a:r>
            <a:r>
              <a:rPr lang="en-US" altLang="ja-JP" sz="4000" b="0" i="0" dirty="0">
                <a:solidFill>
                  <a:srgbClr val="222222"/>
                </a:solidFill>
                <a:effectLst/>
                <a:latin typeface="Noto Sans Japanese"/>
              </a:rPr>
              <a:t>4</a:t>
            </a:r>
            <a:r>
              <a:rPr lang="ja-JP" altLang="en-US" sz="4000" b="0" i="0" dirty="0">
                <a:solidFill>
                  <a:srgbClr val="222222"/>
                </a:solidFill>
                <a:effectLst/>
                <a:latin typeface="Noto Sans Japanese"/>
              </a:rPr>
              <a:t>月</a:t>
            </a:r>
            <a:r>
              <a:rPr lang="en-US" altLang="ja-JP" sz="4000" b="0" i="0" dirty="0">
                <a:solidFill>
                  <a:srgbClr val="222222"/>
                </a:solidFill>
                <a:effectLst/>
                <a:latin typeface="Noto Sans Japanese"/>
              </a:rPr>
              <a:t>14</a:t>
            </a:r>
            <a:r>
              <a:rPr lang="ja-JP" altLang="en-US" sz="4000" b="0" i="0" dirty="0">
                <a:solidFill>
                  <a:srgbClr val="222222"/>
                </a:solidFill>
                <a:effectLst/>
                <a:latin typeface="Noto Sans Japanese"/>
              </a:rPr>
              <a:t>日 オランダのハーグ生まれ。</a:t>
            </a:r>
            <a:br>
              <a:rPr lang="ja-JP" altLang="en-US" sz="4000" dirty="0"/>
            </a:br>
            <a:r>
              <a:rPr lang="ja-JP" altLang="en-US" sz="4000" b="0" i="0" dirty="0">
                <a:solidFill>
                  <a:srgbClr val="222222"/>
                </a:solidFill>
                <a:effectLst/>
                <a:latin typeface="Noto Sans Japanese"/>
              </a:rPr>
              <a:t>数学、力学、光学、天文学、機械工学の広い分野に偉大な業績を残しました。</a:t>
            </a:r>
            <a:br>
              <a:rPr lang="ja-JP" altLang="en-US" sz="4000" dirty="0"/>
            </a:br>
            <a:r>
              <a:rPr lang="ja-JP" altLang="en-US" sz="4000" b="0" i="0" dirty="0">
                <a:solidFill>
                  <a:srgbClr val="222222"/>
                </a:solidFill>
                <a:effectLst/>
                <a:latin typeface="Noto Sans Japanese"/>
              </a:rPr>
              <a:t>中でも、光の波動説である「ホイヘンスの原理」や、土星の環の発見は有名です。</a:t>
            </a:r>
            <a:br>
              <a:rPr lang="ja-JP" altLang="en-US" sz="4000" dirty="0"/>
            </a:br>
            <a:r>
              <a:rPr lang="ja-JP" altLang="en-US" sz="4000" b="0" i="0" dirty="0">
                <a:solidFill>
                  <a:srgbClr val="222222"/>
                </a:solidFill>
                <a:effectLst/>
                <a:latin typeface="Noto Sans Japanese"/>
              </a:rPr>
              <a:t>専門分野の一つが天文学で、天体の観測に正確な時刻測定が必要であったことから、時計学も極めたといわれています。</a:t>
            </a:r>
            <a:br>
              <a:rPr lang="ja-JP" altLang="en-US" sz="4000" dirty="0"/>
            </a:br>
            <a:r>
              <a:rPr lang="en-US" altLang="ja-JP" sz="4000" b="0" i="0" dirty="0">
                <a:solidFill>
                  <a:srgbClr val="222222"/>
                </a:solidFill>
                <a:effectLst/>
                <a:latin typeface="Noto Sans Japanese"/>
              </a:rPr>
              <a:t>17</a:t>
            </a:r>
            <a:r>
              <a:rPr lang="ja-JP" altLang="en-US" sz="4000" b="0" i="0" dirty="0">
                <a:solidFill>
                  <a:srgbClr val="222222"/>
                </a:solidFill>
                <a:effectLst/>
                <a:latin typeface="Noto Sans Japanese"/>
              </a:rPr>
              <a:t>世紀後半は、オランダが世界経済の中心となり、時計製造の中心地でもありました。</a:t>
            </a:r>
            <a:endParaRPr lang="en-US" altLang="ja-JP" sz="2800" b="0" i="0" dirty="0">
              <a:solidFill>
                <a:srgbClr val="333333"/>
              </a:solidFill>
              <a:effectLst/>
              <a:latin typeface="ＭＳ Ｐゴシック" panose="020B0600070205080204" pitchFamily="50" charset="-128"/>
              <a:ea typeface="ＭＳ Ｐゴシック" panose="020B0600070205080204" pitchFamily="50" charset="-128"/>
            </a:endParaRPr>
          </a:p>
          <a:p>
            <a:pPr algn="l" fontAlgn="base"/>
            <a:r>
              <a:rPr lang="ja-JP" altLang="en-US" sz="2800" b="1" i="0" dirty="0">
                <a:solidFill>
                  <a:srgbClr val="866D4B"/>
                </a:solidFill>
                <a:effectLst/>
                <a:latin typeface="inherit"/>
              </a:rPr>
              <a:t>ガリレオの原理を応用した振り子時計</a:t>
            </a:r>
          </a:p>
          <a:p>
            <a:pPr algn="l" fontAlgn="base"/>
            <a:r>
              <a:rPr lang="ja-JP" altLang="en-US" sz="2800" b="0" i="0" dirty="0">
                <a:solidFill>
                  <a:srgbClr val="222222"/>
                </a:solidFill>
                <a:effectLst/>
                <a:latin typeface="Noto Sans Japanese"/>
              </a:rPr>
              <a:t>ホイヘンスが製作した振り子時計</a:t>
            </a:r>
          </a:p>
          <a:p>
            <a:pPr algn="l" fontAlgn="base"/>
            <a:r>
              <a:rPr lang="en-US" altLang="ja-JP" sz="2800" b="0" i="0" dirty="0">
                <a:solidFill>
                  <a:srgbClr val="222222"/>
                </a:solidFill>
                <a:effectLst/>
                <a:latin typeface="inherit"/>
              </a:rPr>
              <a:t>1583</a:t>
            </a:r>
            <a:r>
              <a:rPr lang="ja-JP" altLang="en-US" sz="2800" b="0" i="0" dirty="0">
                <a:solidFill>
                  <a:srgbClr val="222222"/>
                </a:solidFill>
                <a:effectLst/>
                <a:latin typeface="inherit"/>
              </a:rPr>
              <a:t>年、当時まだ学生だったガリレオ・ガリレイは、ピサの寺院で天井から吊るされたランプの往復運動の周期を計って、「振り子の振動の周期は、振幅の大小にかかわらず一定である」という「振り子の等時性」を発見したといわれています。</a:t>
            </a:r>
          </a:p>
          <a:p>
            <a:pPr eaLnBrk="1" hangingPunct="1">
              <a:spcBef>
                <a:spcPct val="0"/>
              </a:spcBef>
            </a:pPr>
            <a:r>
              <a:rPr lang="ja-JP" altLang="en-US" sz="2800" b="0" i="0" dirty="0">
                <a:solidFill>
                  <a:srgbClr val="222222"/>
                </a:solidFill>
                <a:effectLst/>
                <a:latin typeface="Noto Sans Japanese"/>
              </a:rPr>
              <a:t>ガリレオの息子ヴィンツェンツィオ・ガリレイは、振り子を使った時計の製作を試みますが、うまくいきませんでした。</a:t>
            </a:r>
            <a:br>
              <a:rPr lang="ja-JP" altLang="en-US" sz="2800" dirty="0"/>
            </a:br>
            <a:r>
              <a:rPr lang="ja-JP" altLang="en-US" sz="2800" b="0" i="0" dirty="0">
                <a:solidFill>
                  <a:srgbClr val="222222"/>
                </a:solidFill>
                <a:effectLst/>
                <a:latin typeface="Noto Sans Japanese"/>
              </a:rPr>
              <a:t>ホイヘンスはガリレオの原理を応用し、「振り子の等時性」の原理は、（</a:t>
            </a:r>
            <a:r>
              <a:rPr lang="en-US" altLang="ja-JP" sz="2800" b="0" i="0" dirty="0">
                <a:solidFill>
                  <a:srgbClr val="222222"/>
                </a:solidFill>
                <a:effectLst/>
                <a:latin typeface="Noto Sans Japanese"/>
              </a:rPr>
              <a:t>1</a:t>
            </a:r>
            <a:r>
              <a:rPr lang="ja-JP" altLang="en-US" sz="2800" b="0" i="0" dirty="0">
                <a:solidFill>
                  <a:srgbClr val="222222"/>
                </a:solidFill>
                <a:effectLst/>
                <a:latin typeface="Noto Sans Japanese"/>
              </a:rPr>
              <a:t>）振幅が大きい円弧の場合には誤差が大きくなり成立しないこと、（</a:t>
            </a:r>
            <a:r>
              <a:rPr lang="en-US" altLang="ja-JP" sz="2800" b="0" i="0" dirty="0">
                <a:solidFill>
                  <a:srgbClr val="222222"/>
                </a:solidFill>
                <a:effectLst/>
                <a:latin typeface="Noto Sans Japanese"/>
              </a:rPr>
              <a:t>2</a:t>
            </a:r>
            <a:r>
              <a:rPr lang="ja-JP" altLang="en-US" sz="2800" b="0" i="0" dirty="0">
                <a:solidFill>
                  <a:srgbClr val="222222"/>
                </a:solidFill>
                <a:effectLst/>
                <a:latin typeface="Noto Sans Japanese"/>
              </a:rPr>
              <a:t>）振り子の振幅が空気抵抗を受けない範囲のサイクロイド曲線（</a:t>
            </a:r>
            <a:r>
              <a:rPr lang="en-US" altLang="ja-JP" sz="2800" b="0" i="0" dirty="0">
                <a:solidFill>
                  <a:srgbClr val="222222"/>
                </a:solidFill>
                <a:effectLst/>
                <a:latin typeface="Noto Sans Japanese"/>
              </a:rPr>
              <a:t>※</a:t>
            </a:r>
            <a:r>
              <a:rPr lang="ja-JP" altLang="en-US" sz="2800" b="0" i="0" dirty="0">
                <a:solidFill>
                  <a:srgbClr val="222222"/>
                </a:solidFill>
                <a:effectLst/>
                <a:latin typeface="Noto Sans Japanese"/>
              </a:rPr>
              <a:t>）にそって行われる場合は、等時性が正確に確保されること、を理論的に証明しました。この理論をもとに、</a:t>
            </a:r>
            <a:r>
              <a:rPr lang="en-US" altLang="ja-JP" sz="2800" b="0" i="0" dirty="0">
                <a:solidFill>
                  <a:srgbClr val="222222"/>
                </a:solidFill>
                <a:effectLst/>
                <a:latin typeface="Noto Sans Japanese"/>
              </a:rPr>
              <a:t>1656</a:t>
            </a:r>
            <a:r>
              <a:rPr lang="ja-JP" altLang="en-US" sz="2800" b="0" i="0" dirty="0">
                <a:solidFill>
                  <a:srgbClr val="222222"/>
                </a:solidFill>
                <a:effectLst/>
                <a:latin typeface="Noto Sans Japanese"/>
              </a:rPr>
              <a:t>年、大振幅時の誤差を両脇の補正板（サイクロイダブルチップ）で補正する振動装置を発案し、温度変化が振り子に与える影響を極力少なくするなどの工夫を加え、誤差が一日に数分程度の振り子時計を発明して、オランダ議会に献納しました。</a:t>
            </a: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423883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2800" b="0" i="0" dirty="0">
                <a:solidFill>
                  <a:srgbClr val="000000"/>
                </a:solidFill>
                <a:effectLst/>
                <a:latin typeface="Montserrat-ja"/>
              </a:rPr>
              <a:t>約</a:t>
            </a:r>
            <a:r>
              <a:rPr lang="en-US" altLang="ja-JP" sz="2800" b="0" i="0" dirty="0">
                <a:solidFill>
                  <a:srgbClr val="000000"/>
                </a:solidFill>
                <a:effectLst/>
                <a:latin typeface="Montserrat-ja"/>
              </a:rPr>
              <a:t>90</a:t>
            </a:r>
            <a:r>
              <a:rPr lang="ja-JP" altLang="en-US" sz="2800" b="0" i="0" dirty="0">
                <a:solidFill>
                  <a:srgbClr val="000000"/>
                </a:solidFill>
                <a:effectLst/>
                <a:latin typeface="Montserrat-ja"/>
              </a:rPr>
              <a:t>年の歴史を持つラジオ体操。</a:t>
            </a:r>
            <a:r>
              <a:rPr lang="en-US" altLang="ja-JP" sz="2800" b="0" i="0" dirty="0">
                <a:solidFill>
                  <a:srgbClr val="000000"/>
                </a:solidFill>
                <a:effectLst/>
                <a:latin typeface="Montserrat-ja"/>
              </a:rPr>
              <a:t>1</a:t>
            </a:r>
            <a:r>
              <a:rPr lang="ja-JP" altLang="en-US" sz="2800" b="0" i="0" dirty="0">
                <a:solidFill>
                  <a:srgbClr val="000000"/>
                </a:solidFill>
                <a:effectLst/>
                <a:latin typeface="Montserrat-ja"/>
              </a:rPr>
              <a:t>日</a:t>
            </a:r>
            <a:r>
              <a:rPr lang="en-US" altLang="ja-JP" sz="2800" b="0" i="0" dirty="0">
                <a:solidFill>
                  <a:srgbClr val="000000"/>
                </a:solidFill>
                <a:effectLst/>
                <a:latin typeface="Montserrat-ja"/>
              </a:rPr>
              <a:t>3</a:t>
            </a:r>
            <a:r>
              <a:rPr lang="ja-JP" altLang="en-US" sz="2800" b="0" i="0" dirty="0">
                <a:solidFill>
                  <a:srgbClr val="000000"/>
                </a:solidFill>
                <a:effectLst/>
                <a:latin typeface="Montserrat-ja"/>
              </a:rPr>
              <a:t>～</a:t>
            </a:r>
            <a:r>
              <a:rPr lang="en-US" altLang="ja-JP" sz="2800" b="0" i="0" dirty="0">
                <a:solidFill>
                  <a:srgbClr val="000000"/>
                </a:solidFill>
                <a:effectLst/>
                <a:latin typeface="Montserrat-ja"/>
              </a:rPr>
              <a:t>4</a:t>
            </a:r>
            <a:r>
              <a:rPr lang="ja-JP" altLang="en-US" sz="2800" b="0" i="0" dirty="0">
                <a:solidFill>
                  <a:srgbClr val="000000"/>
                </a:solidFill>
                <a:effectLst/>
                <a:latin typeface="Montserrat-ja"/>
              </a:rPr>
              <a:t>回、ラジオやテレビで流れるこの体操は、いつでも、どこでも、誰でも、手軽にできる。</a:t>
            </a:r>
            <a:r>
              <a:rPr lang="en-US" altLang="ja-JP" sz="2800" b="0" i="0" dirty="0">
                <a:solidFill>
                  <a:srgbClr val="000000"/>
                </a:solidFill>
                <a:effectLst/>
                <a:latin typeface="Montserrat-ja"/>
              </a:rPr>
              <a:t>1</a:t>
            </a:r>
            <a:r>
              <a:rPr lang="ja-JP" altLang="en-US" sz="2800" b="0" i="0" dirty="0">
                <a:solidFill>
                  <a:srgbClr val="000000"/>
                </a:solidFill>
                <a:effectLst/>
                <a:latin typeface="Montserrat-ja"/>
              </a:rPr>
              <a:t>種類</a:t>
            </a:r>
            <a:r>
              <a:rPr lang="en-US" altLang="ja-JP" sz="2800" b="0" i="0" dirty="0">
                <a:solidFill>
                  <a:srgbClr val="000000"/>
                </a:solidFill>
                <a:effectLst/>
                <a:latin typeface="Montserrat-ja"/>
              </a:rPr>
              <a:t>3</a:t>
            </a:r>
            <a:r>
              <a:rPr lang="ja-JP" altLang="en-US" sz="2800" b="0" i="0" dirty="0">
                <a:solidFill>
                  <a:srgbClr val="000000"/>
                </a:solidFill>
                <a:effectLst/>
                <a:latin typeface="Montserrat-ja"/>
              </a:rPr>
              <a:t>分</a:t>
            </a:r>
            <a:r>
              <a:rPr lang="en-US" altLang="ja-JP" sz="2800" b="0" i="0" dirty="0">
                <a:solidFill>
                  <a:srgbClr val="000000"/>
                </a:solidFill>
                <a:effectLst/>
                <a:latin typeface="Montserrat-ja"/>
              </a:rPr>
              <a:t>15</a:t>
            </a:r>
            <a:r>
              <a:rPr lang="ja-JP" altLang="en-US" sz="2800" b="0" i="0" dirty="0">
                <a:solidFill>
                  <a:srgbClr val="000000"/>
                </a:solidFill>
                <a:effectLst/>
                <a:latin typeface="Montserrat-ja"/>
              </a:rPr>
              <a:t>秒程度で、</a:t>
            </a:r>
            <a:r>
              <a:rPr lang="en-US" altLang="ja-JP" sz="2800" b="0" i="0" dirty="0">
                <a:solidFill>
                  <a:srgbClr val="000000"/>
                </a:solidFill>
                <a:effectLst/>
                <a:latin typeface="Montserrat-ja"/>
              </a:rPr>
              <a:t>13</a:t>
            </a:r>
            <a:r>
              <a:rPr lang="ja-JP" altLang="en-US" sz="2800" b="0" i="0" dirty="0">
                <a:solidFill>
                  <a:srgbClr val="000000"/>
                </a:solidFill>
                <a:effectLst/>
                <a:latin typeface="Montserrat-ja"/>
              </a:rPr>
              <a:t>種類ものエクササイズで構成され、約</a:t>
            </a:r>
            <a:r>
              <a:rPr lang="en-US" altLang="ja-JP" sz="2800" b="0" i="0" dirty="0">
                <a:solidFill>
                  <a:srgbClr val="000000"/>
                </a:solidFill>
                <a:effectLst/>
                <a:latin typeface="Montserrat-ja"/>
              </a:rPr>
              <a:t>400</a:t>
            </a:r>
            <a:r>
              <a:rPr lang="ja-JP" altLang="en-US" sz="2800" b="0" i="0" dirty="0">
                <a:solidFill>
                  <a:srgbClr val="000000"/>
                </a:solidFill>
                <a:effectLst/>
                <a:latin typeface="Montserrat-ja"/>
              </a:rPr>
              <a:t>カ所の全身の筋肉をくまなく使う。最近は、運動不足解消や、高齢者の健康維持体操としても脚光を浴びている。</a:t>
            </a:r>
            <a:endParaRPr lang="en-US" altLang="ja-JP" sz="2800" b="0" i="0" dirty="0">
              <a:solidFill>
                <a:srgbClr val="000000"/>
              </a:solidFill>
              <a:effectLst/>
              <a:latin typeface="Montserrat-ja"/>
            </a:endParaRPr>
          </a:p>
          <a:p>
            <a:pPr eaLnBrk="1" hangingPunct="1">
              <a:spcBef>
                <a:spcPct val="0"/>
              </a:spcBef>
            </a:pPr>
            <a:r>
              <a:rPr lang="ja-JP" altLang="en-US" sz="2800" b="0" i="0" dirty="0">
                <a:solidFill>
                  <a:srgbClr val="000000"/>
                </a:solidFill>
                <a:effectLst/>
                <a:latin typeface="Montserrat-ja"/>
                <a:ea typeface="ＭＳ Ｐゴシック" panose="020B0600070205080204" pitchFamily="50" charset="-128"/>
              </a:rPr>
              <a:t>第</a:t>
            </a:r>
            <a:r>
              <a:rPr lang="en-US" altLang="ja-JP" sz="2800" b="0" i="0" dirty="0">
                <a:solidFill>
                  <a:srgbClr val="000000"/>
                </a:solidFill>
                <a:effectLst/>
                <a:latin typeface="Montserrat-ja"/>
                <a:ea typeface="ＭＳ Ｐゴシック" panose="020B0600070205080204" pitchFamily="50" charset="-128"/>
              </a:rPr>
              <a:t>2</a:t>
            </a:r>
            <a:r>
              <a:rPr lang="ja-JP" altLang="en-US" sz="2800" b="0" i="0" dirty="0">
                <a:solidFill>
                  <a:srgbClr val="000000"/>
                </a:solidFill>
                <a:effectLst/>
                <a:latin typeface="Montserrat-ja"/>
                <a:ea typeface="ＭＳ Ｐゴシック" panose="020B0600070205080204" pitchFamily="50" charset="-128"/>
              </a:rPr>
              <a:t>体操　</a:t>
            </a:r>
            <a:r>
              <a:rPr lang="en-US" altLang="ja-JP" sz="2800" b="0" i="0" dirty="0">
                <a:solidFill>
                  <a:srgbClr val="000000"/>
                </a:solidFill>
                <a:effectLst/>
                <a:latin typeface="Montserrat-ja"/>
                <a:ea typeface="ＭＳ Ｐゴシック" panose="020B0600070205080204" pitchFamily="50" charset="-128"/>
              </a:rPr>
              <a:t>3</a:t>
            </a:r>
            <a:r>
              <a:rPr lang="ja-JP" altLang="en-US" sz="2800" b="0" i="0" dirty="0">
                <a:solidFill>
                  <a:srgbClr val="000000"/>
                </a:solidFill>
                <a:effectLst/>
                <a:latin typeface="Montserrat-ja"/>
                <a:ea typeface="ＭＳ Ｐゴシック" panose="020B0600070205080204" pitchFamily="50" charset="-128"/>
              </a:rPr>
              <a:t>分</a:t>
            </a:r>
            <a:r>
              <a:rPr lang="en-US" altLang="ja-JP" sz="2800" b="0" i="0" dirty="0">
                <a:solidFill>
                  <a:srgbClr val="000000"/>
                </a:solidFill>
                <a:effectLst/>
                <a:latin typeface="Montserrat-ja"/>
                <a:ea typeface="ＭＳ Ｐゴシック" panose="020B0600070205080204" pitchFamily="50" charset="-128"/>
              </a:rPr>
              <a:t>30</a:t>
            </a:r>
            <a:r>
              <a:rPr lang="ja-JP" altLang="en-US" sz="2800" b="0" i="0" dirty="0">
                <a:solidFill>
                  <a:srgbClr val="000000"/>
                </a:solidFill>
                <a:effectLst/>
                <a:latin typeface="Montserrat-ja"/>
                <a:ea typeface="ＭＳ Ｐゴシック" panose="020B0600070205080204" pitchFamily="50" charset="-128"/>
              </a:rPr>
              <a:t>秒</a:t>
            </a:r>
            <a:endParaRPr lang="en-US" altLang="ja-JP" sz="2800" b="0" i="0" dirty="0">
              <a:solidFill>
                <a:srgbClr val="000000"/>
              </a:solidFill>
              <a:effectLst/>
              <a:latin typeface="Montserrat-ja"/>
              <a:ea typeface="ＭＳ Ｐゴシック" panose="020B0600070205080204" pitchFamily="50" charset="-128"/>
            </a:endParaRPr>
          </a:p>
          <a:p>
            <a:pPr algn="l"/>
            <a:r>
              <a:rPr lang="ja-JP" altLang="en-US" sz="2800" b="0" i="0" dirty="0">
                <a:solidFill>
                  <a:srgbClr val="000000"/>
                </a:solidFill>
                <a:effectLst/>
                <a:latin typeface="Helvetica" panose="020B0604020202020204" pitchFamily="34" charset="0"/>
              </a:rPr>
              <a:t>学生が自己紹介をするときは、面接官から大まかな時間が設定されることがあります。</a:t>
            </a:r>
            <a:r>
              <a:rPr lang="en-US" altLang="ja-JP" sz="2800" b="0" i="0" dirty="0">
                <a:solidFill>
                  <a:srgbClr val="000000"/>
                </a:solidFill>
                <a:effectLst/>
                <a:latin typeface="Helvetica" panose="020B0604020202020204" pitchFamily="34" charset="0"/>
              </a:rPr>
              <a:t>30</a:t>
            </a:r>
            <a:r>
              <a:rPr lang="ja-JP" altLang="en-US" sz="2800" b="0" i="0" dirty="0">
                <a:solidFill>
                  <a:srgbClr val="000000"/>
                </a:solidFill>
                <a:effectLst/>
                <a:latin typeface="Helvetica" panose="020B0604020202020204" pitchFamily="34" charset="0"/>
              </a:rPr>
              <a:t>秒、</a:t>
            </a:r>
            <a:r>
              <a:rPr lang="en-US" altLang="ja-JP" sz="2800" b="0" i="0" dirty="0">
                <a:solidFill>
                  <a:srgbClr val="000000"/>
                </a:solidFill>
                <a:effectLst/>
                <a:latin typeface="Helvetica" panose="020B0604020202020204" pitchFamily="34" charset="0"/>
              </a:rPr>
              <a:t>1</a:t>
            </a:r>
            <a:r>
              <a:rPr lang="ja-JP" altLang="en-US" sz="2800" b="0" i="0" dirty="0">
                <a:solidFill>
                  <a:srgbClr val="000000"/>
                </a:solidFill>
                <a:effectLst/>
                <a:latin typeface="Helvetica" panose="020B0604020202020204" pitchFamily="34" charset="0"/>
              </a:rPr>
              <a:t>分、</a:t>
            </a:r>
            <a:r>
              <a:rPr lang="en-US" altLang="ja-JP" sz="2800" b="0" i="0" dirty="0">
                <a:solidFill>
                  <a:srgbClr val="000000"/>
                </a:solidFill>
                <a:effectLst/>
                <a:latin typeface="Helvetica" panose="020B0604020202020204" pitchFamily="34" charset="0"/>
              </a:rPr>
              <a:t>2</a:t>
            </a:r>
            <a:r>
              <a:rPr lang="ja-JP" altLang="en-US" sz="2800" b="0" i="0" dirty="0">
                <a:solidFill>
                  <a:srgbClr val="000000"/>
                </a:solidFill>
                <a:effectLst/>
                <a:latin typeface="Helvetica" panose="020B0604020202020204" pitchFamily="34" charset="0"/>
              </a:rPr>
              <a:t>分が自己紹介の一般的な長さです。面接官に「</a:t>
            </a:r>
            <a:r>
              <a:rPr lang="en-US" altLang="ja-JP" sz="2800" b="0" i="0" dirty="0">
                <a:solidFill>
                  <a:srgbClr val="000000"/>
                </a:solidFill>
                <a:effectLst/>
                <a:latin typeface="Helvetica" panose="020B0604020202020204" pitchFamily="34" charset="0"/>
              </a:rPr>
              <a:t>1</a:t>
            </a:r>
            <a:r>
              <a:rPr lang="ja-JP" altLang="en-US" sz="2800" b="0" i="0" dirty="0">
                <a:solidFill>
                  <a:srgbClr val="000000"/>
                </a:solidFill>
                <a:effectLst/>
                <a:latin typeface="Helvetica" panose="020B0604020202020204" pitchFamily="34" charset="0"/>
              </a:rPr>
              <a:t>分で自己紹介をしてください」と言われる場合もあれば、特に指定されないこともあるでしょう。</a:t>
            </a:r>
          </a:p>
          <a:p>
            <a:pPr algn="l"/>
            <a:r>
              <a:rPr lang="ja-JP" altLang="en-US" sz="2800" b="0" i="0" dirty="0">
                <a:solidFill>
                  <a:srgbClr val="000000"/>
                </a:solidFill>
                <a:effectLst/>
                <a:latin typeface="Helvetica" panose="020B0604020202020204" pitchFamily="34" charset="0"/>
              </a:rPr>
              <a:t>特に指定がない場合は、</a:t>
            </a:r>
            <a:r>
              <a:rPr lang="en-US" altLang="ja-JP" sz="2800" b="0" i="0" dirty="0">
                <a:solidFill>
                  <a:srgbClr val="000000"/>
                </a:solidFill>
                <a:effectLst/>
                <a:latin typeface="Helvetica" panose="020B0604020202020204" pitchFamily="34" charset="0"/>
              </a:rPr>
              <a:t>1</a:t>
            </a:r>
            <a:r>
              <a:rPr lang="ja-JP" altLang="en-US" sz="2800" b="0" i="0" dirty="0">
                <a:solidFill>
                  <a:srgbClr val="000000"/>
                </a:solidFill>
                <a:effectLst/>
                <a:latin typeface="Helvetica" panose="020B0604020202020204" pitchFamily="34" charset="0"/>
              </a:rPr>
              <a:t>分前後にまとめて話すことをおすすめします。</a:t>
            </a:r>
            <a:r>
              <a:rPr lang="ja-JP" altLang="en-US" sz="2800" b="1" i="0" dirty="0">
                <a:solidFill>
                  <a:srgbClr val="000000"/>
                </a:solidFill>
                <a:effectLst/>
                <a:latin typeface="Helvetica" panose="020B0604020202020204" pitchFamily="34" charset="0"/>
              </a:rPr>
              <a:t>人が集中して話を聴ける時間が</a:t>
            </a:r>
            <a:r>
              <a:rPr lang="en-US" altLang="ja-JP" sz="2800" b="1" i="0" dirty="0">
                <a:solidFill>
                  <a:srgbClr val="000000"/>
                </a:solidFill>
                <a:effectLst/>
                <a:latin typeface="Helvetica" panose="020B0604020202020204" pitchFamily="34" charset="0"/>
              </a:rPr>
              <a:t>70</a:t>
            </a:r>
            <a:r>
              <a:rPr lang="ja-JP" altLang="en-US" sz="2800" b="1" i="0" dirty="0">
                <a:solidFill>
                  <a:srgbClr val="000000"/>
                </a:solidFill>
                <a:effectLst/>
                <a:latin typeface="Helvetica" panose="020B0604020202020204" pitchFamily="34" charset="0"/>
              </a:rPr>
              <a:t>秒</a:t>
            </a:r>
            <a:r>
              <a:rPr lang="ja-JP" altLang="en-US" sz="2800" b="0" i="0" dirty="0">
                <a:solidFill>
                  <a:srgbClr val="000000"/>
                </a:solidFill>
                <a:effectLst/>
                <a:latin typeface="Helvetica" panose="020B0604020202020204" pitchFamily="34" charset="0"/>
              </a:rPr>
              <a:t>と言われており、それ以上は話が長いと感じる傾向にあるためです</a:t>
            </a:r>
            <a:r>
              <a:rPr lang="ja-JP" altLang="en-US" sz="4000" b="0" i="0" dirty="0">
                <a:solidFill>
                  <a:srgbClr val="000000"/>
                </a:solidFill>
                <a:effectLst/>
                <a:latin typeface="Helvetica" panose="020B0604020202020204" pitchFamily="34" charset="0"/>
              </a:rPr>
              <a:t>ためです。</a:t>
            </a:r>
          </a:p>
          <a:p>
            <a:pPr algn="l"/>
            <a:r>
              <a:rPr lang="en-US" altLang="ja-JP" sz="4000" b="0" i="0" dirty="0">
                <a:solidFill>
                  <a:srgbClr val="000000"/>
                </a:solidFill>
                <a:effectLst/>
                <a:latin typeface="Helvetica" panose="020B0604020202020204" pitchFamily="34" charset="0"/>
              </a:rPr>
              <a:t>1</a:t>
            </a:r>
            <a:r>
              <a:rPr lang="ja-JP" altLang="en-US" sz="4000" b="0" i="0" dirty="0">
                <a:solidFill>
                  <a:srgbClr val="000000"/>
                </a:solidFill>
                <a:effectLst/>
                <a:latin typeface="Helvetica" panose="020B0604020202020204" pitchFamily="34" charset="0"/>
              </a:rPr>
              <a:t>分間話す際の文字数はおおよそ</a:t>
            </a:r>
            <a:r>
              <a:rPr lang="en-US" altLang="ja-JP" sz="4000" b="0" i="0" dirty="0">
                <a:solidFill>
                  <a:srgbClr val="000000"/>
                </a:solidFill>
                <a:effectLst/>
                <a:latin typeface="Helvetica" panose="020B0604020202020204" pitchFamily="34" charset="0"/>
              </a:rPr>
              <a:t>180〜230</a:t>
            </a:r>
            <a:r>
              <a:rPr lang="ja-JP" altLang="en-US" sz="4000" b="0" i="0" dirty="0">
                <a:solidFill>
                  <a:srgbClr val="000000"/>
                </a:solidFill>
                <a:effectLst/>
                <a:latin typeface="Helvetica" panose="020B0604020202020204" pitchFamily="34" charset="0"/>
              </a:rPr>
              <a:t>字ほどが適切な量です。それ以上になると、早口になって相手に伝わらないケースもあるので、詰め込みすぎには注意しましょう。</a:t>
            </a:r>
          </a:p>
          <a:p>
            <a:pPr algn="l"/>
            <a:r>
              <a:rPr lang="ja-JP" altLang="en-US" sz="4000" b="0" i="0" dirty="0">
                <a:solidFill>
                  <a:srgbClr val="000000"/>
                </a:solidFill>
                <a:effectLst/>
                <a:latin typeface="Helvetica" panose="020B0604020202020204" pitchFamily="34" charset="0"/>
              </a:rPr>
              <a:t>尺によって内容は変動しますが、必ず入れておくべき項目は次の</a:t>
            </a:r>
            <a:r>
              <a:rPr lang="en-US" altLang="ja-JP" sz="4000" b="0" i="0" dirty="0">
                <a:solidFill>
                  <a:srgbClr val="000000"/>
                </a:solidFill>
                <a:effectLst/>
                <a:latin typeface="Helvetica" panose="020B0604020202020204" pitchFamily="34" charset="0"/>
              </a:rPr>
              <a:t>5</a:t>
            </a:r>
            <a:r>
              <a:rPr lang="ja-JP" altLang="en-US" sz="4000" b="0" i="0" dirty="0">
                <a:solidFill>
                  <a:srgbClr val="000000"/>
                </a:solidFill>
                <a:effectLst/>
                <a:latin typeface="Helvetica" panose="020B0604020202020204" pitchFamily="34" charset="0"/>
              </a:rPr>
              <a:t>つです。</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大学名・学部名・学科名</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氏名</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趣味・学問・バイト・サークルなど人柄がわかるエピソード</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意気込み</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面接に向けてのあいさつ</a:t>
            </a:r>
          </a:p>
          <a:p>
            <a:pPr algn="l"/>
            <a:r>
              <a:rPr lang="ja-JP" altLang="en-US" sz="4000" b="0" i="0" dirty="0">
                <a:solidFill>
                  <a:srgbClr val="000000"/>
                </a:solidFill>
                <a:effectLst/>
                <a:latin typeface="Helvetica" panose="020B0604020202020204" pitchFamily="34" charset="0"/>
              </a:rPr>
              <a:t>尺が</a:t>
            </a:r>
            <a:r>
              <a:rPr lang="en-US" altLang="ja-JP" sz="4000" b="0" i="0" dirty="0">
                <a:solidFill>
                  <a:srgbClr val="000000"/>
                </a:solidFill>
                <a:effectLst/>
                <a:latin typeface="Helvetica" panose="020B0604020202020204" pitchFamily="34" charset="0"/>
              </a:rPr>
              <a:t>2</a:t>
            </a:r>
            <a:r>
              <a:rPr lang="ja-JP" altLang="en-US" sz="4000" b="0" i="0" dirty="0">
                <a:solidFill>
                  <a:srgbClr val="000000"/>
                </a:solidFill>
                <a:effectLst/>
                <a:latin typeface="Helvetica" panose="020B0604020202020204" pitchFamily="34" charset="0"/>
              </a:rPr>
              <a:t>分ほどの長さであれば、以下の内容を追加で盛り込むのも良いでしょう。</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会社に関心を持ったきっかけや、チャレンジしたい仕事</a:t>
            </a:r>
          </a:p>
          <a:p>
            <a:pPr algn="l">
              <a:buFont typeface="Arial" panose="020B0604020202020204" pitchFamily="34" charset="0"/>
              <a:buChar char="•"/>
            </a:pPr>
            <a:r>
              <a:rPr lang="ja-JP" altLang="en-US" sz="4000" b="0" i="0" dirty="0">
                <a:solidFill>
                  <a:srgbClr val="000000"/>
                </a:solidFill>
                <a:effectLst/>
                <a:latin typeface="Helvetica" panose="020B0604020202020204" pitchFamily="34" charset="0"/>
              </a:rPr>
              <a:t>出身地</a:t>
            </a:r>
          </a:p>
          <a:p>
            <a:pPr algn="l"/>
            <a:endParaRPr lang="ja-JP" altLang="en-US" sz="2800" b="0" i="0" dirty="0">
              <a:solidFill>
                <a:srgbClr val="000000"/>
              </a:solidFill>
              <a:effectLst/>
              <a:latin typeface="Helvetica" panose="020B0604020202020204" pitchFamily="34" charset="0"/>
            </a:endParaRPr>
          </a:p>
          <a:p>
            <a:pPr eaLnBrk="1" hangingPunct="1">
              <a:spcBef>
                <a:spcPct val="0"/>
              </a:spcBef>
            </a:pPr>
            <a:endParaRPr lang="ja-JP" altLang="en-US"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852425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ja-JP" altLang="en-US" sz="1800" dirty="0">
                <a:ea typeface="ＭＳ Ｐゴシック" panose="020B0600070205080204" pitchFamily="50" charset="-128"/>
              </a:rPr>
              <a:t>１．講師が１分間の砂時計を示す。嵩比重やオリフィスの口径などで変わってくる。講師の使用するオリフィスは</a:t>
            </a:r>
            <a:r>
              <a:rPr lang="en-US" altLang="ja-JP" sz="1800" dirty="0">
                <a:ea typeface="ＭＳ Ｐゴシック" panose="020B0600070205080204" pitchFamily="50" charset="-128"/>
              </a:rPr>
              <a:t>M4</a:t>
            </a:r>
            <a:r>
              <a:rPr lang="ja-JP" altLang="en-US" sz="1800" dirty="0">
                <a:ea typeface="ＭＳ Ｐゴシック" panose="020B0600070205080204" pitchFamily="50" charset="-128"/>
              </a:rPr>
              <a:t>などで砂は多い。参加者の多くのオリフィスは</a:t>
            </a:r>
            <a:r>
              <a:rPr lang="en-US" altLang="ja-JP" sz="1800" dirty="0">
                <a:ea typeface="ＭＳ Ｐゴシック" panose="020B0600070205080204" pitchFamily="50" charset="-128"/>
              </a:rPr>
              <a:t>M3</a:t>
            </a:r>
            <a:r>
              <a:rPr lang="ja-JP" altLang="en-US" sz="1800" dirty="0">
                <a:ea typeface="ＭＳ Ｐゴシック" panose="020B0600070205080204" pitchFamily="50" charset="-128"/>
              </a:rPr>
              <a:t>あるいは　</a:t>
            </a:r>
            <a:r>
              <a:rPr lang="en-US" altLang="ja-JP" sz="1800" dirty="0">
                <a:ea typeface="ＭＳ Ｐゴシック" panose="020B0600070205080204" pitchFamily="50" charset="-128"/>
              </a:rPr>
              <a:t>M2</a:t>
            </a:r>
            <a:r>
              <a:rPr lang="ja-JP" altLang="en-US" sz="1800" dirty="0">
                <a:ea typeface="ＭＳ Ｐゴシック" panose="020B0600070205080204" pitchFamily="50" charset="-128"/>
              </a:rPr>
              <a:t>，</a:t>
            </a:r>
            <a:r>
              <a:rPr lang="en-US" altLang="ja-JP" sz="1800" dirty="0">
                <a:ea typeface="ＭＳ Ｐゴシック" panose="020B0600070205080204" pitchFamily="50" charset="-128"/>
              </a:rPr>
              <a:t>6</a:t>
            </a:r>
            <a:r>
              <a:rPr lang="ja-JP" altLang="en-US" sz="1800" dirty="0">
                <a:ea typeface="ＭＳ Ｐゴシック" panose="020B0600070205080204" pitchFamily="50" charset="-128"/>
              </a:rPr>
              <a:t>　なので、実際よりは少なく落ちる。</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２．見本を見て、各参加者は大まかな重量を見た目で　スプーンとじょうごで、砂時を充填する。</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３．実際に１分間の砂時計にチャレンジ。ひっくり返して、同じ時間かテスト。実際には、</a:t>
            </a:r>
            <a:r>
              <a:rPr lang="en-US" altLang="ja-JP" sz="1800" dirty="0">
                <a:ea typeface="ＭＳ Ｐゴシック" panose="020B0600070205080204" pitchFamily="50" charset="-128"/>
              </a:rPr>
              <a:t>M3</a:t>
            </a:r>
            <a:r>
              <a:rPr lang="ja-JP" altLang="en-US" sz="1800" dirty="0">
                <a:ea typeface="ＭＳ Ｐゴシック" panose="020B0600070205080204" pitchFamily="50" charset="-128"/>
              </a:rPr>
              <a:t>のオリフィスのため</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分の砂時計が多い。</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４．１分間の砂時計をどのようにつくるか、質問する。→砂を多めに入れて、</a:t>
            </a:r>
            <a:r>
              <a:rPr lang="ja-JP" altLang="en-US" sz="1800" b="1" dirty="0">
                <a:solidFill>
                  <a:srgbClr val="FFC000"/>
                </a:solidFill>
                <a:ea typeface="ＭＳ Ｐゴシック" panose="020B0600070205080204" pitchFamily="50" charset="-128"/>
              </a:rPr>
              <a:t>１分間で砂の落下を止めれば、一応できる</a:t>
            </a:r>
            <a:r>
              <a:rPr lang="ja-JP" altLang="en-US" sz="1800" dirty="0">
                <a:ea typeface="ＭＳ Ｐゴシック" panose="020B0600070205080204" pitchFamily="50" charset="-128"/>
              </a:rPr>
              <a:t>。</a:t>
            </a:r>
            <a:r>
              <a:rPr lang="en-US" altLang="ja-JP" sz="1800" dirty="0">
                <a:ea typeface="ＭＳ Ｐゴシック" panose="020B0600070205080204" pitchFamily="50" charset="-128"/>
              </a:rPr>
              <a:t>(</a:t>
            </a:r>
            <a:r>
              <a:rPr lang="ja-JP" altLang="en-US" sz="1800" dirty="0">
                <a:ea typeface="ＭＳ Ｐゴシック" panose="020B0600070205080204" pitchFamily="50" charset="-128"/>
              </a:rPr>
              <a:t>実際にはひっくり返しての誤差があるかも）</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５．再度、４を行い。１分間の砂時計を計測。</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事前の計算の予測</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　</a:t>
            </a:r>
            <a:r>
              <a:rPr lang="en-US" altLang="ja-JP" sz="1800" dirty="0">
                <a:ea typeface="ＭＳ Ｐゴシック" panose="020B0600070205080204" pitchFamily="50" charset="-128"/>
              </a:rPr>
              <a:t>M4</a:t>
            </a:r>
            <a:r>
              <a:rPr lang="ja-JP" altLang="en-US" sz="1800" dirty="0">
                <a:ea typeface="ＭＳ Ｐゴシック" panose="020B0600070205080204" pitchFamily="50" charset="-128"/>
              </a:rPr>
              <a:t>で</a:t>
            </a:r>
            <a:r>
              <a:rPr lang="en-US" altLang="ja-JP" sz="1800" dirty="0">
                <a:ea typeface="ＭＳ Ｐゴシック" panose="020B0600070205080204" pitchFamily="50" charset="-128"/>
              </a:rPr>
              <a:t>100g</a:t>
            </a:r>
            <a:r>
              <a:rPr lang="ja-JP" altLang="en-US" sz="1800" dirty="0">
                <a:ea typeface="ＭＳ Ｐゴシック" panose="020B0600070205080204" pitchFamily="50" charset="-128"/>
              </a:rPr>
              <a:t>の場合。</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M3</a:t>
            </a:r>
            <a:r>
              <a:rPr lang="ja-JP" altLang="en-US" sz="1800" dirty="0">
                <a:ea typeface="ＭＳ Ｐゴシック" panose="020B0600070205080204" pitchFamily="50" charset="-128"/>
              </a:rPr>
              <a:t>では　</a:t>
            </a:r>
            <a:r>
              <a:rPr lang="en-US" altLang="ja-JP" sz="1800" dirty="0">
                <a:ea typeface="ＭＳ Ｐゴシック" panose="020B0600070205080204" pitchFamily="50" charset="-128"/>
              </a:rPr>
              <a:t>3×3/4×4</a:t>
            </a:r>
            <a:r>
              <a:rPr lang="ja-JP" altLang="en-US" sz="1800" dirty="0">
                <a:ea typeface="ＭＳ Ｐゴシック" panose="020B0600070205080204" pitchFamily="50" charset="-128"/>
              </a:rPr>
              <a:t>　</a:t>
            </a:r>
            <a:r>
              <a:rPr lang="en-US" altLang="ja-JP" sz="1800" dirty="0">
                <a:ea typeface="ＭＳ Ｐゴシック" panose="020B0600070205080204" pitchFamily="50" charset="-128"/>
              </a:rPr>
              <a:t>×100g=9/16</a:t>
            </a:r>
            <a:r>
              <a:rPr lang="ja-JP" altLang="en-US" sz="1800" dirty="0">
                <a:ea typeface="ＭＳ Ｐゴシック" panose="020B0600070205080204" pitchFamily="50" charset="-128"/>
              </a:rPr>
              <a:t>　</a:t>
            </a:r>
            <a:r>
              <a:rPr lang="en-US" altLang="ja-JP" sz="1800" dirty="0">
                <a:ea typeface="ＭＳ Ｐゴシック" panose="020B0600070205080204" pitchFamily="50" charset="-128"/>
              </a:rPr>
              <a:t>×100=56g</a:t>
            </a:r>
          </a:p>
          <a:p>
            <a:pPr eaLnBrk="1" hangingPunct="1">
              <a:spcBef>
                <a:spcPct val="0"/>
              </a:spcBef>
            </a:pPr>
            <a:r>
              <a:rPr lang="en-US" altLang="ja-JP" sz="1800" dirty="0">
                <a:ea typeface="ＭＳ Ｐゴシック" panose="020B0600070205080204" pitchFamily="50" charset="-128"/>
              </a:rPr>
              <a:t>M2.6</a:t>
            </a:r>
            <a:r>
              <a:rPr lang="ja-JP" altLang="en-US" sz="1800" dirty="0">
                <a:ea typeface="ＭＳ Ｐゴシック" panose="020B0600070205080204" pitchFamily="50" charset="-128"/>
              </a:rPr>
              <a:t>では　</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a:t>
            </a:r>
            <a:r>
              <a:rPr lang="en-US" altLang="ja-JP" sz="1800" dirty="0">
                <a:ea typeface="ＭＳ Ｐゴシック" panose="020B0600070205080204" pitchFamily="50" charset="-128"/>
              </a:rPr>
              <a:t>6×2.6×/4×4=6</a:t>
            </a:r>
            <a:r>
              <a:rPr lang="ja-JP" altLang="en-US" sz="1800" dirty="0">
                <a:ea typeface="ＭＳ Ｐゴシック" panose="020B0600070205080204" pitchFamily="50" charset="-128"/>
              </a:rPr>
              <a:t>，</a:t>
            </a:r>
            <a:r>
              <a:rPr lang="en-US" altLang="ja-JP" sz="1800" dirty="0">
                <a:ea typeface="ＭＳ Ｐゴシック" panose="020B0600070205080204" pitchFamily="50" charset="-128"/>
              </a:rPr>
              <a:t>76/16</a:t>
            </a:r>
            <a:r>
              <a:rPr lang="ja-JP" altLang="en-US" sz="1800" dirty="0">
                <a:ea typeface="ＭＳ Ｐゴシック" panose="020B0600070205080204" pitchFamily="50" charset="-128"/>
              </a:rPr>
              <a:t>　</a:t>
            </a:r>
            <a:r>
              <a:rPr lang="en-US" altLang="ja-JP" sz="1800" dirty="0">
                <a:ea typeface="ＭＳ Ｐゴシック" panose="020B0600070205080204" pitchFamily="50" charset="-128"/>
              </a:rPr>
              <a:t>×100=43g</a:t>
            </a: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６。時間があれば　重量を２倍にして、２分間の砂時計を製作。重量を２倍にして、できるかどうかのテスト。</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７．その他　</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２種類の砂をできれば用意。最初の砂は珪砂６号。（平均粒径　約　</a:t>
            </a:r>
            <a:r>
              <a:rPr lang="en-US" altLang="ja-JP" sz="1800" dirty="0">
                <a:ea typeface="ＭＳ Ｐゴシック" panose="020B0600070205080204" pitchFamily="50" charset="-128"/>
              </a:rPr>
              <a:t>0.3</a:t>
            </a:r>
            <a:r>
              <a:rPr lang="ja-JP" altLang="en-US" sz="1800" dirty="0">
                <a:ea typeface="ＭＳ Ｐゴシック" panose="020B0600070205080204" pitchFamily="50" charset="-128"/>
              </a:rPr>
              <a:t>㎜）追加の砂は珪砂</a:t>
            </a:r>
            <a:r>
              <a:rPr lang="en-US" altLang="ja-JP" sz="1800" dirty="0">
                <a:ea typeface="ＭＳ Ｐゴシック" panose="020B0600070205080204" pitchFamily="50" charset="-128"/>
              </a:rPr>
              <a:t>5</a:t>
            </a:r>
            <a:r>
              <a:rPr lang="ja-JP" altLang="en-US" sz="1800" dirty="0">
                <a:ea typeface="ＭＳ Ｐゴシック" panose="020B0600070205080204" pitchFamily="50" charset="-128"/>
              </a:rPr>
              <a:t>号。（</a:t>
            </a:r>
            <a:r>
              <a:rPr lang="en-US" altLang="ja-JP" sz="1800" dirty="0">
                <a:ea typeface="ＭＳ Ｐゴシック" panose="020B0600070205080204" pitchFamily="50" charset="-128"/>
              </a:rPr>
              <a:t>0.6</a:t>
            </a:r>
            <a:r>
              <a:rPr lang="ja-JP" altLang="en-US" sz="1800" dirty="0">
                <a:ea typeface="ＭＳ Ｐゴシック" panose="020B0600070205080204" pitchFamily="50" charset="-128"/>
              </a:rPr>
              <a:t>㎜）</a:t>
            </a: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ふるいのくみあわせ</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６号　最大　０．</a:t>
            </a:r>
            <a:r>
              <a:rPr lang="en-US" altLang="ja-JP" sz="1800" dirty="0">
                <a:ea typeface="ＭＳ Ｐゴシック" panose="020B0600070205080204" pitchFamily="50" charset="-128"/>
              </a:rPr>
              <a:t>3mm</a:t>
            </a:r>
            <a:r>
              <a:rPr lang="ja-JP" altLang="en-US" sz="1800" dirty="0">
                <a:ea typeface="ＭＳ Ｐゴシック" panose="020B0600070205080204" pitchFamily="50" charset="-128"/>
              </a:rPr>
              <a:t>　平均　</a:t>
            </a:r>
            <a:r>
              <a:rPr lang="en-US" altLang="ja-JP" sz="1800" dirty="0">
                <a:ea typeface="ＭＳ Ｐゴシック" panose="020B0600070205080204" pitchFamily="50" charset="-128"/>
              </a:rPr>
              <a:t>0.21</a:t>
            </a:r>
            <a:r>
              <a:rPr lang="ja-JP" altLang="en-US" sz="1800" dirty="0">
                <a:ea typeface="ＭＳ Ｐゴシック" panose="020B0600070205080204" pitchFamily="50" charset="-128"/>
              </a:rPr>
              <a:t>㎜　最小　</a:t>
            </a:r>
            <a:r>
              <a:rPr lang="en-US" altLang="ja-JP" sz="1800" dirty="0">
                <a:ea typeface="ＭＳ Ｐゴシック" panose="020B0600070205080204" pitchFamily="50" charset="-128"/>
              </a:rPr>
              <a:t>0.15</a:t>
            </a:r>
            <a:r>
              <a:rPr lang="ja-JP" altLang="en-US" sz="1800" dirty="0">
                <a:ea typeface="ＭＳ Ｐゴシック" panose="020B0600070205080204" pitchFamily="50" charset="-128"/>
              </a:rPr>
              <a:t>㎜</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５号　最大</a:t>
            </a:r>
            <a:r>
              <a:rPr lang="en-US" altLang="ja-JP" sz="1800" dirty="0">
                <a:ea typeface="ＭＳ Ｐゴシック" panose="020B0600070205080204" pitchFamily="50" charset="-128"/>
              </a:rPr>
              <a:t>0.6</a:t>
            </a:r>
            <a:r>
              <a:rPr lang="ja-JP" altLang="en-US" sz="1800" dirty="0">
                <a:ea typeface="ＭＳ Ｐゴシック" panose="020B0600070205080204" pitchFamily="50" charset="-128"/>
              </a:rPr>
              <a:t>㎜　平均　</a:t>
            </a:r>
            <a:r>
              <a:rPr lang="en-US" altLang="ja-JP" sz="1800" dirty="0">
                <a:ea typeface="ＭＳ Ｐゴシック" panose="020B0600070205080204" pitchFamily="50" charset="-128"/>
              </a:rPr>
              <a:t>0.425</a:t>
            </a:r>
            <a:r>
              <a:rPr lang="ja-JP" altLang="en-US" sz="1800" dirty="0">
                <a:ea typeface="ＭＳ Ｐゴシック" panose="020B0600070205080204" pitchFamily="50" charset="-128"/>
              </a:rPr>
              <a:t>㎜　最小　</a:t>
            </a:r>
            <a:r>
              <a:rPr lang="en-US" altLang="ja-JP" sz="1800" dirty="0">
                <a:ea typeface="ＭＳ Ｐゴシック" panose="020B0600070205080204" pitchFamily="50" charset="-128"/>
              </a:rPr>
              <a:t>0.3</a:t>
            </a:r>
            <a:r>
              <a:rPr lang="ja-JP" altLang="en-US" sz="1800" dirty="0">
                <a:ea typeface="ＭＳ Ｐゴシック" panose="020B0600070205080204" pitchFamily="50" charset="-128"/>
              </a:rPr>
              <a:t>㎜　</a:t>
            </a:r>
            <a:endParaRPr lang="en-US" altLang="ja-JP" sz="1800" dirty="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1013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800">
              <a:ea typeface="ＭＳ Ｐゴシック" panose="020B0600070205080204" pitchFamily="50" charset="-128"/>
            </a:endParaRPr>
          </a:p>
        </p:txBody>
      </p:sp>
      <p:sp>
        <p:nvSpPr>
          <p:cNvPr id="71684"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13892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A815D9-D075-4845-8C1B-5D45146EEB70}"/>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C6D565-BD6F-4426-9E7E-9FC6DECEA8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121649-2A83-4602-9C73-7DA2C963E7B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E9D923F-6F34-4E4A-81AF-3AD01719159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83E214D8-4B42-4E7D-B82E-2F4658AA8BBE}"/>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661207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4E42-00F5-4052-9DCD-59FFBBE33D2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8E6FC8C-518A-41C8-BADB-C5C7B2D15F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E94783-D1E1-44A9-B716-56DC1FC799B1}"/>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61C866E-C2BE-4D60-BB06-75D8E61A399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28DC39C9-9980-4571-B65B-966B0CF16BB7}"/>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79606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8094-7E1A-4B27-A256-02D3DAC97D9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59266D-38F2-484D-BE7C-2C494FEE036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EA308D-4B56-4D9B-9E43-5D3168F05EB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F858107-040A-406A-BF77-63B31D27AE1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7CDD591F-1086-4B82-9985-4A723F1FF94C}"/>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409045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4CBCA-0DFD-712F-1070-A7149EB34BC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D6EFD31-AD2D-9FC8-ED7F-3A0E5CA540B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FC186BB8-F8B4-51B2-A7C2-55A624E08FF9}"/>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4250797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A8C59E-2E8E-256D-4E44-CE5467F8459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D0D8D7-1FBF-74E8-2600-D3F357EB174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9409A2-52E8-8EE1-0EB2-60B645FAAB48}"/>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26A4AAC-E8F6-2EC3-D715-D0CBA45B15A1}"/>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B0C8A839-ED83-01BE-D04C-3C1F8B4071D7}"/>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697563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398134-26EE-4368-D8B8-D38BF152B9A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4501F88-8C44-F6C9-9085-577E575633B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65D45D0-0625-83DA-8279-4DACC5D38A1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CC79B15-1988-A3C8-19D5-39B1492D9B9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8A3EF51A-85C7-351F-4443-CF38A33F2F68}"/>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92172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B041E6-C390-EECE-F4BF-1F9FABBC0D5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EDEA1C-B041-ACF3-9940-CD581918E364}"/>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70EAE88-066B-5F34-8392-CF16C72391F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A84E139-AFE4-2CD9-4E47-2E64903FB2DD}"/>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5B4812F-18E1-0FBE-BDB7-87F90F95DF7F}"/>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6E684772-7570-8257-07CA-F3688FD1E608}"/>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3605979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9B8829-7712-6100-CE69-2FE6EC2D1F56}"/>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A3B8E69-E366-A0FA-B780-BA53F996C29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395D6FB-4D5E-3FBB-2060-24880185DB07}"/>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34FE3FE-E8AE-D55A-7565-AB5D1064062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291AEA6-00EC-495A-E452-449D644FA846}"/>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9A72688-88E7-CBD1-4A1A-8EF9AB6F9F27}"/>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E9D5D51B-B63E-57E4-3DE6-22B710FE6C45}"/>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9" name="スライド番号プレースホルダー 8">
            <a:extLst>
              <a:ext uri="{FF2B5EF4-FFF2-40B4-BE49-F238E27FC236}">
                <a16:creationId xmlns:a16="http://schemas.microsoft.com/office/drawing/2014/main" id="{2CF61668-97EB-44EE-F16D-262C89DAB84D}"/>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340048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FBD31F-C37B-5F02-A3DC-FA4BFF74BA9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6018345-9AB4-13F6-DEC9-92CB76DD760F}"/>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83F65C69-6AA2-552E-BA6C-A761C58FE12C}"/>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FF430779-AD4A-FFE2-38D0-A7086D718A67}"/>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28480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5C3684-78F3-1856-F81B-49D65054F9D5}"/>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37DD6340-6FEE-AAA9-F128-57181BBAC649}"/>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D7F1D001-AB95-8E2F-9E82-AF8BDEA334B1}"/>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2453444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D970DC-BD11-FDDA-24DF-6193A61151C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E060330-67DF-598A-D0B3-7F2DD8A1B30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1391937-9F26-B9EA-5C86-F2A08064E6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0E3A90C-ECF5-0A2D-BE09-400B55399D2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36AFB5F-E6D0-5B83-B826-0FE9623ECCD5}"/>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D5BA32A7-5178-D7E6-FF0D-6C02D1636892}"/>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304117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56420-B31E-42E9-A0FD-BC0A5CD100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B3A732-B460-44B1-A25A-80F640D95A3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D9539A-7ECB-4779-8833-C0A8887F0BAF}"/>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F842BF7-3304-4769-992D-FB87D87D14C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A333151A-BC00-43CE-AF61-F41941038F3F}"/>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805883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42E0E-EAD9-E1AE-2CFC-C24DBD307883}"/>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D3CDFBC-CDC5-EC41-B046-71614410447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BC64C4DB-6980-6D8E-B417-51B293E5FF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9A15BB7-BC16-F0AB-32AE-9613BC54ECD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F7599EE-B6CE-E8F5-12FA-5CEC9C0DD0C0}"/>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F3870720-EB19-1C9C-E5B4-BCACB9F8AFB0}"/>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828187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84CE9-E87F-97A9-7D1E-70F6ABCCB9D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EE6FE0-D997-F0A7-D914-F3DFD6E0B05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F782A7-9839-D58D-DB08-75781677F1A5}"/>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DA2F6CD-94D6-8949-276E-9054D28A4C1D}"/>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DA1D0326-E799-AACD-F729-484490AB8E93}"/>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480224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804A38A-3E4A-1230-AB8B-078E462A830C}"/>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424205E-9342-B255-FC32-0D2E4F669BDF}"/>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7EFB3F-A0BB-3C52-4D90-C2514A0CC61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E5A0F39-0320-0C83-D8DB-909CD58E58DA}"/>
              </a:ext>
            </a:extLst>
          </p:cNvPr>
          <p:cNvSpPr>
            <a:spLocks noGrp="1"/>
          </p:cNvSpPr>
          <p:nvPr>
            <p:ph type="ftr" sz="quarter" idx="11"/>
          </p:nvPr>
        </p:nvSpPr>
        <p:spPr/>
        <p:txBody>
          <a:body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EAC85EB9-7D1F-72F3-37C5-537310A58E86}"/>
              </a:ext>
            </a:extLst>
          </p:cNvPr>
          <p:cNvSpPr>
            <a:spLocks noGrp="1"/>
          </p:cNvSpPr>
          <p:nvPr>
            <p:ph type="sldNum" sz="quarter" idx="12"/>
          </p:nvPr>
        </p:nvSpPr>
        <p:spPr/>
        <p:txBody>
          <a:bodyPr/>
          <a:lstStyle/>
          <a:p>
            <a:fld id="{FFD5EB20-5B99-43FF-8B24-7DC470172072}" type="slidenum">
              <a:rPr kumimoji="1" lang="ja-JP" altLang="en-US" smtClean="0"/>
              <a:t>‹#›</a:t>
            </a:fld>
            <a:endParaRPr kumimoji="1" lang="ja-JP" altLang="en-US"/>
          </a:p>
        </p:txBody>
      </p:sp>
    </p:spTree>
    <p:extLst>
      <p:ext uri="{BB962C8B-B14F-4D97-AF65-F5344CB8AC3E}">
        <p14:creationId xmlns:p14="http://schemas.microsoft.com/office/powerpoint/2010/main" val="1689420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85832-C850-F026-D233-A2B96371288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9825AEF-CECB-E86F-5871-027ABDBE011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488C350-DA50-0DF3-CD18-CD12F1F9F8A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1A87797-BA38-7657-F1F0-0EA4A0036A5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BECD04FB-5904-EC2B-30A7-F19DAB91AB1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702337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3CEEDA-86BD-EE36-F279-431E7B71110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8D23AE-2A5B-E4F3-AAB8-61F7DA9507A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FD761B-9C64-D122-55FF-39F5E2582C73}"/>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7611994-0249-0FEB-810D-FD9BCC12C4FA}"/>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A630467-1118-8262-0D08-E69C9836A606}"/>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893557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6A0C5E-DC69-98EB-559A-D24DFC4399B5}"/>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345CA7-F1EE-6444-1487-693AF902802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D6A1C1-8ACB-01D7-827A-6185C291CC5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412F4963-7671-E28B-2AA5-52B92F96E32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9D71283A-321F-A365-1A0A-53F0E3AD88AA}"/>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2389425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7EA9BC-E381-73BC-66C7-E57B1AF579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7F3E85-9150-4C2A-1000-56DF196450FB}"/>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377FB38-C82E-8FBB-DF5B-DAE9E2FD69B2}"/>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7ED9312-F673-B2BC-4E01-E25D670A4CA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F7AF2EC-5EC3-0125-7FCD-BF6A44BC5119}"/>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9622013C-B197-FE51-1B62-98760686E670}"/>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267903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C79AB6-0D23-BB4C-43EE-0B7302B39DD1}"/>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D96C8E-88FD-37D4-01B6-E88652A85C9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3F971C-FAF9-AF00-63C1-B7B00BCA2C39}"/>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E6914C5-F43E-461C-C537-CE28CBB9462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84AA352-D04F-ACC2-08C3-6D0CB240AD53}"/>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D2765BF-61DC-822C-093C-8201C461EA21}"/>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8804838B-3476-11DF-2C14-418A991E70F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0567CA0B-601F-B6BE-745F-817C94DC35A7}"/>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551494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75AAAD-042A-5D00-F992-555081ADEF1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D797C72-4198-3E79-BFE4-AECA53D8DF83}"/>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328A9A23-FE8D-0FBF-0A06-A9B6ED9FC0D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5077726F-F42B-B627-E26B-7FAA546B0B6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487833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6513C07-BC84-9ABD-AB12-D6C6FE1A5697}"/>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577B8556-F949-A314-B226-5ACDDFE9896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482E1165-9A09-6964-ECF4-7FBB9C21617F}"/>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22915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CC060-0CB1-40C6-B4EA-A1A7F59EE322}"/>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443BB9-B1E3-4843-8D23-DD84B3F07F8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FE846F-F4F3-41E0-8F18-561B485EAF6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200856FA-3F2F-45D0-82ED-4C882ABA084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04FC01DF-1975-4F97-BC41-2A0A5FE0832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98987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1D6AE-E27A-A982-AADC-54548504634B}"/>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A67467-88B4-7413-32F2-4A209E70BB7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11F42B5-8C08-8E64-4848-6608A80D211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503EF8C-4A66-E191-FEBA-B909D1C7D903}"/>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7F9DB3E-0BC2-96C4-9EB9-7EEB0590312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5480816B-9365-E479-652D-61BE34F8B9D9}"/>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3153611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3CE4B-7E7B-5847-AC40-EEE5F67D27CD}"/>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60DCAE3-4C1C-1735-A4DA-60051F53449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F30EF12-074E-CA45-7236-7BA72D876C6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CB5E629-9E93-99EC-D241-A0D19A5C2BA5}"/>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43082FD-CABD-BAE8-5F98-1C9EF04BF176}"/>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653FF9CC-0C0C-C6A6-1469-974AFF6D0B54}"/>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781715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44AB76-C0BD-8B17-A8BB-F2F23F1C2ED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EC1A787-FB3C-EE68-D6FD-0BF80B4B9D1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134031-AAB7-DB4E-B553-5F4E9BD9DF34}"/>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D535E64-A262-5A36-CB11-05298A0C218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7C1559B6-8FA5-EDDD-41A1-CA1DF2455C21}"/>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979836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F9CEAC-9CF4-4F56-9C83-A9FC2B9D28FF}"/>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4CFECE9-725F-391A-1050-2E12323F2F44}"/>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C937CE-6D9A-DFF8-A360-A3B67FB191ED}"/>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F680CCF-A22E-9E48-8712-68863083DEE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20DFAD4-FBF8-3E97-29FC-6B7074F68B8E}"/>
              </a:ext>
            </a:extLst>
          </p:cNvPr>
          <p:cNvSpPr>
            <a:spLocks noGrp="1"/>
          </p:cNvSpPr>
          <p:nvPr>
            <p:ph type="sldNum" sz="quarter" idx="12"/>
          </p:nvPr>
        </p:nvSpPr>
        <p:spPr/>
        <p:txBody>
          <a:body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2713950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F895C1-EA61-F7CD-1012-A4293CE1860D}"/>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D525A06-0290-7CD6-7184-C5D94F89AE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A60AAEA-9B09-EE90-5A49-E814663DA60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605ADE11-6707-4D5D-B691-76F677F7E43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E31C383D-83B2-8A65-7730-943903C85DF9}"/>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722681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CC4B2-D194-3B36-342A-A226E47E14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E3BD77-CCBA-2232-FCFE-E812DA7D959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66CBDF-BD3E-26D2-AB0D-39B66D1AD5D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71005E8-C4F3-4D3C-F667-212410D74C9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1193A96C-0ACB-8C31-9309-BA12A18897B2}"/>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937630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C456DC-7E3E-E51E-1442-C8B23AB186B3}"/>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1DCDA7-39A9-2E60-DB5F-37686747397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33BAB7E-DCB0-3341-F026-B9EE8ABA92B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83DF573A-B688-C461-8574-D6C285CEBC33}"/>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3B97EC78-BF9F-AE30-42FA-5E1044125DEB}"/>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813274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EE6BF3-B048-5A7A-94DD-97D0D882AD1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B0D390-722C-B221-69CE-F93D50D9622A}"/>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7158D4B-402B-C513-A9A7-0200D076730E}"/>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AD04EF4-A913-910E-9253-2B871256E86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E5AFAD1-A3C1-E809-6167-440B4BEE446B}"/>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109054D6-8E9B-95DB-F57E-DDDE84D9065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805942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EC5AB5-BB19-DC47-908F-A11F2D27844F}"/>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411F80-BCA6-5C86-2AD7-527F9BE51E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524D17-6586-9E6C-2E70-745259D9E4EE}"/>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EE97852-42A0-63A3-06FA-3D4F5F9F7E5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CF4FF9E-63F2-E596-51ED-8764C53A2EE1}"/>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778208D-A253-5C6C-D97F-A93F4EF44630}"/>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815DF0AB-A5D5-138C-C58A-499D98C8B65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34B125E3-200D-E2CF-A18B-1E732F0F92F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711320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5E6FAF-7D3E-C901-2DEF-028BBF8E8D6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2CC1D8-851F-4820-4CA8-92ACF5B9C1FB}"/>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7FC51064-1039-466E-08B5-24CA3177BCA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1C925910-86CA-B307-50F8-5FCF3A31C0FC}"/>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050591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8765C2-9DB8-459C-BF21-2428599BC9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5BB973-D2BD-43E7-84A9-74D0CE657B59}"/>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3178925-3FCD-456C-948F-FD48EE91841A}"/>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25002A8-A24C-4423-B6CC-55DFFB9608A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3EE068B2-BE45-4789-BB07-9BEEE0C16B7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667852FD-0FA2-4384-B751-492B60A0FEE9}"/>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711581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B38D583-E7F0-A417-3455-E059999D191D}"/>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1595C917-70F7-58D6-098F-516EC3C15071}"/>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83654DAA-20A9-6C07-F694-AFF9DA3BA236}"/>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7486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AEACC7-B569-233F-D934-DA365935F0B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9B1F987-B054-40BF-EFCC-E64B4F64975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1D19376-BA14-DAD3-5C5F-9B99283AE7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0633E15-AA63-E433-6670-9FAB126C497C}"/>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F00BDAA-9BBC-D53C-707C-837B8E0487CF}"/>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E56AEBB9-6DBF-39EF-707F-28BC9869A666}"/>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911177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D83BBE-5347-61CD-59AB-6516C3C4B8D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B0788B9-5DD9-CF37-6D63-570B4C4C211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FBF5B96-0EB7-643D-FC8B-F955E1CC354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45EC5F2-3684-B8CD-43DA-BDE167A7B658}"/>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66FFC2A4-4434-F943-6B0C-259D93212FF5}"/>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0366E0A8-433C-8FFE-D9E0-EA7736AB2994}"/>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1687754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0CBFA0-F0C2-1EDA-91F0-93BB9EBFEEF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ACF197-6658-FE38-D116-891488F3496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0C8ED3-2E82-0450-7A6B-9E70BBCC890C}"/>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7762D8FD-5A1B-7F50-FFB5-8DB0F7C42E90}"/>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A1C454C7-1F69-A523-A943-8E49A99F6D7E}"/>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610939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27A9DAD-61F6-028B-A179-32866762648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837EA3-27F1-E967-B0A6-C9ECE274C788}"/>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B93B7A-E827-7424-4EAB-0892DB932602}"/>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1E5F51D8-E497-15F8-EB9F-287EAE2B0FE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47D4DC18-C8E9-2ACA-A416-6AF90B6F65E4}"/>
              </a:ext>
            </a:extLst>
          </p:cNvPr>
          <p:cNvSpPr>
            <a:spLocks noGrp="1"/>
          </p:cNvSpPr>
          <p:nvPr>
            <p:ph type="sldNum" sz="quarter" idx="12"/>
          </p:nvPr>
        </p:nvSpPr>
        <p:spPr/>
        <p:txBody>
          <a:body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2641360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D53A2-2CA1-4C3E-92CE-0859FEB9E2B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6CA27C-2D26-4146-9918-1F8F845E3B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E7C74B-68DE-488D-98B4-BED6310CB3C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C54ACB-2609-4047-B1B5-7B0869E6BF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9C584BE-898E-45AC-A3F8-65ADDA7C9DF0}"/>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E8D7CF8-B356-43BF-BA95-72D2B110DC2A}"/>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A046F57B-7194-433A-935E-1084E2DDD52F}"/>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9" name="スライド番号プレースホルダー 8">
            <a:extLst>
              <a:ext uri="{FF2B5EF4-FFF2-40B4-BE49-F238E27FC236}">
                <a16:creationId xmlns:a16="http://schemas.microsoft.com/office/drawing/2014/main" id="{047FAA62-2F49-4268-8B6A-21C110EBC1C4}"/>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313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849817-2368-4EC5-ADB4-EE4B99E8C7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844285-A0E7-436F-BE7D-BBA01062A8F5}"/>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302E9AC4-3839-4108-BBD2-7AA28CDB0124}"/>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5" name="スライド番号プレースホルダー 4">
            <a:extLst>
              <a:ext uri="{FF2B5EF4-FFF2-40B4-BE49-F238E27FC236}">
                <a16:creationId xmlns:a16="http://schemas.microsoft.com/office/drawing/2014/main" id="{0A24C377-C09A-4F6A-8624-D80C477C6B5A}"/>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228521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EE4DF8-CB21-44D3-9AC2-BBEA9CCE0246}"/>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CBDADC85-6741-4167-98DF-9282A69DB4CD}"/>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4" name="スライド番号プレースホルダー 3">
            <a:extLst>
              <a:ext uri="{FF2B5EF4-FFF2-40B4-BE49-F238E27FC236}">
                <a16:creationId xmlns:a16="http://schemas.microsoft.com/office/drawing/2014/main" id="{2FED19D9-12B8-40CA-8BDD-DE94AE7DE915}"/>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191875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43159-855F-4EFF-BA0C-D692DB72DEB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8BEB01-01E3-474B-BD08-484A49F3EE2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294413-165B-485C-9C59-75618A1C15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7D60BB-4353-4763-A659-2E3C776EC6A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F9E6EA3-AC23-481E-AC4A-5EE79C9DDA67}"/>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1BD3C5C4-B8CA-452A-B210-21F0D7F8F28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64558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6B5552-0EF1-41F5-83F6-764C9B28A85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7AFCA4-CECB-4756-89C9-7C77D3312A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7B8AE6E-F8FE-41C7-803F-F511243E2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EED6BF-F1E3-40EA-A7C0-688B6C36D38E}"/>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B7E25275-5BCB-45CF-AB98-837B8D60443E}"/>
              </a:ext>
            </a:extLst>
          </p:cNvPr>
          <p:cNvSpPr>
            <a:spLocks noGrp="1"/>
          </p:cNvSpPr>
          <p:nvPr>
            <p:ph type="ftr" sz="quarter" idx="11"/>
          </p:nvPr>
        </p:nvSpPr>
        <p:spPr/>
        <p:txBody>
          <a:body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7" name="スライド番号プレースホルダー 6">
            <a:extLst>
              <a:ext uri="{FF2B5EF4-FFF2-40B4-BE49-F238E27FC236}">
                <a16:creationId xmlns:a16="http://schemas.microsoft.com/office/drawing/2014/main" id="{82A2C2C9-40B1-4711-9E0E-355C5B9FCE80}"/>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016880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8AC71EF-5910-497E-AFDB-336055A30A2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69F509-D9D2-42AE-AF2D-4E2BE6B236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F006E9-0868-40A3-9C57-7AB7854270B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97157793-AE22-46BE-895A-01FA07C307A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F4EC5EC4-13E1-46F5-9739-7136833277D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30946816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A670812-6E2B-C7C1-7227-D1DC6572BBF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E72147-6ACD-8958-5A8F-3A015DED0B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13B5BC8-FEEC-8BB8-4A4E-039491D1932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E2483CBE-FBA3-6957-F6BD-B1243CCEFD3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zh-TW">
                <a:latin typeface="游ゴシック" panose="020B0400000000000000" pitchFamily="50" charset="-128"/>
              </a:rPr>
              <a:t>2022</a:t>
            </a:r>
            <a:r>
              <a:rPr lang="zh-TW" altLang="en-US">
                <a:latin typeface="游ゴシック" panose="020B0400000000000000" pitchFamily="50" charset="-128"/>
              </a:rPr>
              <a:t>年</a:t>
            </a:r>
            <a:r>
              <a:rPr lang="en-US" altLang="zh-TW">
                <a:latin typeface="游ゴシック" panose="020B0400000000000000" pitchFamily="50" charset="-128"/>
              </a:rPr>
              <a:t>7</a:t>
            </a:r>
            <a:r>
              <a:rPr lang="zh-TW" altLang="en-US">
                <a:latin typeface="游ゴシック" panose="020B0400000000000000" pitchFamily="50" charset="-128"/>
              </a:rPr>
              <a:t>月</a:t>
            </a:r>
            <a:r>
              <a:rPr lang="en-US" altLang="zh-TW">
                <a:latin typeface="游ゴシック" panose="020B0400000000000000" pitchFamily="50" charset="-128"/>
              </a:rPr>
              <a:t>17</a:t>
            </a:r>
            <a:r>
              <a:rPr lang="zh-TW" altLang="en-US">
                <a:latin typeface="游ゴシック" panose="020B0400000000000000" pitchFamily="50" charset="-128"/>
              </a:rPr>
              <a:t>日　日時計</a:t>
            </a:r>
            <a:r>
              <a:rPr lang="en-US" altLang="zh-TW">
                <a:latin typeface="游ゴシック" panose="020B0400000000000000" pitchFamily="50" charset="-128"/>
              </a:rPr>
              <a:t>2</a:t>
            </a:r>
            <a:endParaRPr lang="ja-JP" altLang="en-US" dirty="0">
              <a:latin typeface="游ゴシック" panose="020B0400000000000000" pitchFamily="50" charset="-128"/>
            </a:endParaRPr>
          </a:p>
        </p:txBody>
      </p:sp>
      <p:sp>
        <p:nvSpPr>
          <p:cNvPr id="6" name="スライド番号プレースホルダー 5">
            <a:extLst>
              <a:ext uri="{FF2B5EF4-FFF2-40B4-BE49-F238E27FC236}">
                <a16:creationId xmlns:a16="http://schemas.microsoft.com/office/drawing/2014/main" id="{61842D26-23C2-0D86-5C33-910941FFD51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D5EB20-5B99-43FF-8B24-7DC470172072}" type="slidenum">
              <a:rPr kumimoji="1" lang="ja-JP" altLang="en-US" smtClean="0"/>
              <a:t>‹#›</a:t>
            </a:fld>
            <a:endParaRPr kumimoji="1" lang="ja-JP" altLang="en-US"/>
          </a:p>
        </p:txBody>
      </p:sp>
      <p:sp>
        <p:nvSpPr>
          <p:cNvPr id="7" name="Rectangle 9">
            <a:extLst>
              <a:ext uri="{FF2B5EF4-FFF2-40B4-BE49-F238E27FC236}">
                <a16:creationId xmlns:a16="http://schemas.microsoft.com/office/drawing/2014/main" id="{D523F267-9D88-8286-4B0E-8F1960E3200B}"/>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Tree>
    <p:extLst>
      <p:ext uri="{BB962C8B-B14F-4D97-AF65-F5344CB8AC3E}">
        <p14:creationId xmlns:p14="http://schemas.microsoft.com/office/powerpoint/2010/main" val="221809960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C3D2468-30CA-6F91-4A89-279A728CA9B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B80B943-64E1-7C4F-6421-B58E588A628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029FB3-6006-564A-562B-071CF3351F9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0320C9CA-DB35-2C69-D0FA-BC3C11A47BC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8B158159-B9AF-6B6F-B3CB-042B07A87B6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F2DDC-D4FB-41A8-8758-604DDDCEFB01}" type="slidenum">
              <a:rPr kumimoji="1" lang="ja-JP" altLang="en-US" smtClean="0"/>
              <a:t>‹#›</a:t>
            </a:fld>
            <a:endParaRPr kumimoji="1" lang="ja-JP" altLang="en-US"/>
          </a:p>
        </p:txBody>
      </p:sp>
    </p:spTree>
    <p:extLst>
      <p:ext uri="{BB962C8B-B14F-4D97-AF65-F5344CB8AC3E}">
        <p14:creationId xmlns:p14="http://schemas.microsoft.com/office/powerpoint/2010/main" val="112652823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A18F366-1055-3A0A-3719-0C470158B3F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A5C7FA-F220-EF0A-5228-C6CF046853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A8CD11-C250-61FA-772C-19CE5A580AD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A61884ED-1452-2B56-C44B-4B21EFFD524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TW"/>
              <a:t>2022</a:t>
            </a:r>
            <a:r>
              <a:rPr kumimoji="1" lang="zh-TW" altLang="en-US"/>
              <a:t>年</a:t>
            </a:r>
            <a:r>
              <a:rPr kumimoji="1" lang="en-US" altLang="zh-TW"/>
              <a:t>7</a:t>
            </a:r>
            <a:r>
              <a:rPr kumimoji="1" lang="zh-TW" altLang="en-US"/>
              <a:t>月</a:t>
            </a:r>
            <a:r>
              <a:rPr kumimoji="1" lang="en-US" altLang="zh-TW"/>
              <a:t>17</a:t>
            </a:r>
            <a:r>
              <a:rPr kumimoji="1" lang="zh-TW" altLang="en-US"/>
              <a:t>日　日時計</a:t>
            </a:r>
            <a:r>
              <a:rPr kumimoji="1" lang="en-US" altLang="zh-TW"/>
              <a:t>2</a:t>
            </a:r>
            <a:endParaRPr kumimoji="1" lang="ja-JP" altLang="en-US"/>
          </a:p>
        </p:txBody>
      </p:sp>
      <p:sp>
        <p:nvSpPr>
          <p:cNvPr id="6" name="スライド番号プレースホルダー 5">
            <a:extLst>
              <a:ext uri="{FF2B5EF4-FFF2-40B4-BE49-F238E27FC236}">
                <a16:creationId xmlns:a16="http://schemas.microsoft.com/office/drawing/2014/main" id="{629C6A0D-3603-0357-1EBF-FC39547C1DA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B8238-28F9-47AB-9FEC-7E5A6E756178}" type="slidenum">
              <a:rPr kumimoji="1" lang="ja-JP" altLang="en-US" smtClean="0"/>
              <a:t>‹#›</a:t>
            </a:fld>
            <a:endParaRPr kumimoji="1" lang="ja-JP" altLang="en-US"/>
          </a:p>
        </p:txBody>
      </p:sp>
    </p:spTree>
    <p:extLst>
      <p:ext uri="{BB962C8B-B14F-4D97-AF65-F5344CB8AC3E}">
        <p14:creationId xmlns:p14="http://schemas.microsoft.com/office/powerpoint/2010/main" val="68660181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gi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6.jpg"/><Relationship Id="rId11" Type="http://schemas.openxmlformats.org/officeDocument/2006/relationships/image" Target="../media/image41.jpeg"/><Relationship Id="rId5" Type="http://schemas.openxmlformats.org/officeDocument/2006/relationships/image" Target="../media/image35.jp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jp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jp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png"/><Relationship Id="rId10" Type="http://schemas.openxmlformats.org/officeDocument/2006/relationships/image" Target="../media/image49.jpg"/><Relationship Id="rId4" Type="http://schemas.openxmlformats.org/officeDocument/2006/relationships/image" Target="../media/image43.gif"/><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57.jpg"/><Relationship Id="rId4" Type="http://schemas.openxmlformats.org/officeDocument/2006/relationships/image" Target="../media/image56.jp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64.jpeg"/><Relationship Id="rId5" Type="http://schemas.openxmlformats.org/officeDocument/2006/relationships/image" Target="../media/image4.jp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package" Target="../embeddings/Microsoft_Excel_Worksheet.xlsx"/><Relationship Id="rId7" Type="http://schemas.openxmlformats.org/officeDocument/2006/relationships/hyperlink" Target="&#30722;&#26178;&#35336;&#12459;&#12513;&#12521;/Camera%20Roll/WIN20230717131944Pro1.mp4"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66.emf"/><Relationship Id="rId5" Type="http://schemas.openxmlformats.org/officeDocument/2006/relationships/package" Target="../embeddings/Microsoft_Excel_Worksheet1.xlsx"/><Relationship Id="rId4" Type="http://schemas.openxmlformats.org/officeDocument/2006/relationships/image" Target="../media/image65.emf"/></Relationships>
</file>

<file path=ppt/slides/_rels/slide28.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package" Target="../embeddings/Microsoft_Excel_Worksheet2.xlsx"/><Relationship Id="rId7"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blog.still-laughin.com/archives/2019/08/post-8079.html" TargetMode="External"/><Relationship Id="rId5" Type="http://schemas.openxmlformats.org/officeDocument/2006/relationships/image" Target="../media/image69.jpg"/><Relationship Id="rId4" Type="http://schemas.openxmlformats.org/officeDocument/2006/relationships/image" Target="../media/image68.emf"/></Relationships>
</file>

<file path=ppt/slides/_rels/slide29.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74.png"/><Relationship Id="rId4" Type="http://schemas.openxmlformats.org/officeDocument/2006/relationships/image" Target="../media/image73.jp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publicdomainq.net/clock-time-000439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publicdomainq.net/clock-time-000439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fukuno.jig.jp/201211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42924-116C-8288-BCD5-2AF640D25A4D}"/>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D1F779F3-4125-84E7-7E6A-89A577FCE488}"/>
              </a:ext>
            </a:extLst>
          </p:cNvPr>
          <p:cNvSpPr>
            <a:spLocks noGrp="1" noChangeArrowheads="1"/>
          </p:cNvSpPr>
          <p:nvPr>
            <p:ph type="ctrTitle"/>
          </p:nvPr>
        </p:nvSpPr>
        <p:spPr>
          <a:xfrm>
            <a:off x="161950" y="139842"/>
            <a:ext cx="8982049" cy="720725"/>
          </a:xfrm>
        </p:spPr>
        <p:txBody>
          <a:bodyPr>
            <a:normAutofit fontScale="90000"/>
          </a:bodyPr>
          <a:lstStyle/>
          <a:p>
            <a:pPr algn="l" eaLnBrk="1" hangingPunct="1"/>
            <a:r>
              <a:rPr lang="ja-JP" altLang="en-US" sz="3200" dirty="0">
                <a:ea typeface="ＭＳ Ｐゴシック" panose="020B0600070205080204" pitchFamily="50" charset="-128"/>
              </a:rPr>
              <a:t>本日の流れ　時間の科学　ペットボトルの砂時計を作る　</a:t>
            </a:r>
          </a:p>
        </p:txBody>
      </p:sp>
      <p:sp>
        <p:nvSpPr>
          <p:cNvPr id="2" name="Rectangle 2">
            <a:extLst>
              <a:ext uri="{FF2B5EF4-FFF2-40B4-BE49-F238E27FC236}">
                <a16:creationId xmlns:a16="http://schemas.microsoft.com/office/drawing/2014/main" id="{C4C483B3-4383-4EC4-48EA-77F79931567B}"/>
              </a:ext>
            </a:extLst>
          </p:cNvPr>
          <p:cNvSpPr>
            <a:spLocks noChangeArrowheads="1"/>
          </p:cNvSpPr>
          <p:nvPr/>
        </p:nvSpPr>
        <p:spPr bwMode="gray">
          <a:xfrm>
            <a:off x="78021" y="-5774"/>
            <a:ext cx="8525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ほんじつ　　　なが　　　　　　じかん　　　　　　かがく　　　　　　　　　　　　　　　　　　　　　　　すなとけい　　　　　　　　　　　　　　　　　　　　　　　　　　　　　　　　　　　　</a:t>
            </a:r>
          </a:p>
        </p:txBody>
      </p:sp>
      <p:sp>
        <p:nvSpPr>
          <p:cNvPr id="4" name="スライド番号プレースホルダー 3">
            <a:extLst>
              <a:ext uri="{FF2B5EF4-FFF2-40B4-BE49-F238E27FC236}">
                <a16:creationId xmlns:a16="http://schemas.microsoft.com/office/drawing/2014/main" id="{C86A5CB5-7B15-8BB9-F228-E8F269F56CA2}"/>
              </a:ext>
            </a:extLst>
          </p:cNvPr>
          <p:cNvSpPr>
            <a:spLocks noGrp="1"/>
          </p:cNvSpPr>
          <p:nvPr>
            <p:ph type="sldNum" sz="quarter" idx="12"/>
          </p:nvPr>
        </p:nvSpPr>
        <p:spPr/>
        <p:txBody>
          <a:bodyPr/>
          <a:lstStyle/>
          <a:p>
            <a:fld id="{FFD5EB20-5B99-43FF-8B24-7DC470172072}" type="slidenum">
              <a:rPr kumimoji="1" lang="ja-JP" altLang="en-US" smtClean="0"/>
              <a:t>0</a:t>
            </a:fld>
            <a:endParaRPr kumimoji="1" lang="ja-JP" altLang="en-US"/>
          </a:p>
        </p:txBody>
      </p:sp>
      <p:sp>
        <p:nvSpPr>
          <p:cNvPr id="3" name="Text Box 5">
            <a:extLst>
              <a:ext uri="{FF2B5EF4-FFF2-40B4-BE49-F238E27FC236}">
                <a16:creationId xmlns:a16="http://schemas.microsoft.com/office/drawing/2014/main" id="{FCCA9CC3-53D0-C968-D134-7169238C7164}"/>
              </a:ext>
            </a:extLst>
          </p:cNvPr>
          <p:cNvSpPr txBox="1">
            <a:spLocks noChangeArrowheads="1"/>
          </p:cNvSpPr>
          <p:nvPr/>
        </p:nvSpPr>
        <p:spPr bwMode="auto">
          <a:xfrm>
            <a:off x="195860" y="1059088"/>
            <a:ext cx="430470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１．講義　その１　時間のはなし　  　　　　　　　　　　　　　　　　　　</a:t>
            </a:r>
            <a:endParaRPr lang="en-US" altLang="ja-JP" sz="2000" dirty="0">
              <a:latin typeface="游ゴシック" panose="020B0400000000000000" pitchFamily="50" charset="-128"/>
            </a:endParaRPr>
          </a:p>
        </p:txBody>
      </p:sp>
      <p:grpSp>
        <p:nvGrpSpPr>
          <p:cNvPr id="5" name="グループ化 4">
            <a:extLst>
              <a:ext uri="{FF2B5EF4-FFF2-40B4-BE49-F238E27FC236}">
                <a16:creationId xmlns:a16="http://schemas.microsoft.com/office/drawing/2014/main" id="{8D9A9230-9AD9-D346-10E6-1E061A84F09B}"/>
              </a:ext>
            </a:extLst>
          </p:cNvPr>
          <p:cNvGrpSpPr/>
          <p:nvPr/>
        </p:nvGrpSpPr>
        <p:grpSpPr>
          <a:xfrm>
            <a:off x="5295251" y="993371"/>
            <a:ext cx="788749" cy="2364191"/>
            <a:chOff x="6457950" y="1621306"/>
            <a:chExt cx="1470300" cy="5158943"/>
          </a:xfrm>
        </p:grpSpPr>
        <p:sp>
          <p:nvSpPr>
            <p:cNvPr id="6" name="楕円 5">
              <a:extLst>
                <a:ext uri="{FF2B5EF4-FFF2-40B4-BE49-F238E27FC236}">
                  <a16:creationId xmlns:a16="http://schemas.microsoft.com/office/drawing/2014/main" id="{2E453254-3BFB-6813-F4B7-D774B1DFDEA0}"/>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20A7DA34-DEC5-CE3A-6CE4-3E410B6F6DD9}"/>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C5941C52-CE19-C1CC-AE66-05DB2B8C6CA1}"/>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BE13F589-B1D2-4BF6-F70A-73263A7EC15C}"/>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3208E532-77DB-303F-0230-786843D8625F}"/>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627AB279-A77D-3176-B520-576BF8404CB7}"/>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12" name="楕円 11">
              <a:extLst>
                <a:ext uri="{FF2B5EF4-FFF2-40B4-BE49-F238E27FC236}">
                  <a16:creationId xmlns:a16="http://schemas.microsoft.com/office/drawing/2014/main" id="{25E11037-21A3-CE3B-F9D4-284FE4394C38}"/>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A9F29A2D-AD01-8C08-E2A0-A9842B377E01}"/>
                </a:ext>
              </a:extLst>
            </p:cNvPr>
            <p:cNvCxnSpPr>
              <a:cxnSpLocks/>
              <a:endCxn id="12"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5D54AD78-E788-2A66-4CC7-608B01FC7FBC}"/>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C078CFD-D035-BC36-1B51-107EA10B158E}"/>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D75E5FF-4CF5-0C5B-F084-12DD9FC9E256}"/>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EEEFC217-0C66-C60B-561F-543F15CF65FC}"/>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Text Box 5">
            <a:extLst>
              <a:ext uri="{FF2B5EF4-FFF2-40B4-BE49-F238E27FC236}">
                <a16:creationId xmlns:a16="http://schemas.microsoft.com/office/drawing/2014/main" id="{2F63C6F8-BC6A-36D9-C5F8-D8DB0B3F75C6}"/>
              </a:ext>
            </a:extLst>
          </p:cNvPr>
          <p:cNvSpPr txBox="1">
            <a:spLocks noChangeArrowheads="1"/>
          </p:cNvSpPr>
          <p:nvPr/>
        </p:nvSpPr>
        <p:spPr bwMode="auto">
          <a:xfrm>
            <a:off x="195858" y="1928079"/>
            <a:ext cx="430470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a:t>
            </a:r>
            <a:r>
              <a:rPr lang="en-US" altLang="ja-JP" sz="2000" dirty="0">
                <a:latin typeface="游ゴシック" panose="020B0400000000000000" pitchFamily="50" charset="-128"/>
              </a:rPr>
              <a:t>.</a:t>
            </a:r>
            <a:r>
              <a:rPr lang="ja-JP" altLang="en-US" sz="2000" dirty="0">
                <a:latin typeface="游ゴシック" panose="020B0400000000000000" pitchFamily="50" charset="-128"/>
              </a:rPr>
              <a:t>接続キットでペットボトルをつなげる　  　　　　　　　　　　　　　　　　　　</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8C1007FE-E067-2E1F-7711-BB3F204210F7}"/>
              </a:ext>
            </a:extLst>
          </p:cNvPr>
          <p:cNvSpPr txBox="1">
            <a:spLocks noChangeArrowheads="1"/>
          </p:cNvSpPr>
          <p:nvPr/>
        </p:nvSpPr>
        <p:spPr bwMode="auto">
          <a:xfrm>
            <a:off x="195857" y="2834941"/>
            <a:ext cx="430470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a:t>
            </a:r>
            <a:r>
              <a:rPr lang="en-US" altLang="ja-JP" sz="2000" dirty="0">
                <a:latin typeface="游ゴシック" panose="020B0400000000000000" pitchFamily="50" charset="-128"/>
              </a:rPr>
              <a:t>.</a:t>
            </a:r>
            <a:r>
              <a:rPr lang="ja-JP" altLang="en-US" sz="2000" dirty="0">
                <a:latin typeface="游ゴシック" panose="020B0400000000000000" pitchFamily="50" charset="-128"/>
              </a:rPr>
              <a:t>見本をみて</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分間の砂時計を作る　 　　　　　　　　　　　　　　　　　　</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1BFA7C9F-5C5D-52F3-FA06-91501B0384A9}"/>
              </a:ext>
            </a:extLst>
          </p:cNvPr>
          <p:cNvSpPr txBox="1">
            <a:spLocks noChangeArrowheads="1"/>
          </p:cNvSpPr>
          <p:nvPr/>
        </p:nvSpPr>
        <p:spPr bwMode="auto">
          <a:xfrm>
            <a:off x="203260" y="3759586"/>
            <a:ext cx="430470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４．正確な砂時計にチャレンジ 　　　　　　　　　　　　　　　　　　</a:t>
            </a:r>
            <a:endParaRPr lang="en-US" altLang="ja-JP" sz="2000" dirty="0">
              <a:latin typeface="游ゴシック" panose="020B0400000000000000" pitchFamily="50" charset="-128"/>
            </a:endParaRPr>
          </a:p>
        </p:txBody>
      </p:sp>
      <p:sp>
        <p:nvSpPr>
          <p:cNvPr id="21" name="Text Box 5">
            <a:extLst>
              <a:ext uri="{FF2B5EF4-FFF2-40B4-BE49-F238E27FC236}">
                <a16:creationId xmlns:a16="http://schemas.microsoft.com/office/drawing/2014/main" id="{B9B6C6C3-EC29-87A1-E038-7B8BEF90FDCB}"/>
              </a:ext>
            </a:extLst>
          </p:cNvPr>
          <p:cNvSpPr txBox="1">
            <a:spLocks noChangeArrowheads="1"/>
          </p:cNvSpPr>
          <p:nvPr/>
        </p:nvSpPr>
        <p:spPr bwMode="auto">
          <a:xfrm>
            <a:off x="211128" y="4653115"/>
            <a:ext cx="430470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５．講義　その２　　仁摩サンドミュジアムの砂時計など  　　　　　　　　　　　　　　　　　　</a:t>
            </a:r>
            <a:endParaRPr lang="en-US" altLang="ja-JP" sz="2000" dirty="0">
              <a:latin typeface="游ゴシック" panose="020B0400000000000000" pitchFamily="50" charset="-128"/>
            </a:endParaRPr>
          </a:p>
        </p:txBody>
      </p:sp>
      <p:pic>
        <p:nvPicPr>
          <p:cNvPr id="22" name="図 21" descr="建物, 大きい, 電車, 構造 が含まれている画像&#10;&#10;自動的に生成された説明">
            <a:extLst>
              <a:ext uri="{FF2B5EF4-FFF2-40B4-BE49-F238E27FC236}">
                <a16:creationId xmlns:a16="http://schemas.microsoft.com/office/drawing/2014/main" id="{A108E25C-C56C-D336-005F-DFB002F5DD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702" y="3623400"/>
            <a:ext cx="2418001" cy="2901600"/>
          </a:xfrm>
          <a:prstGeom prst="rect">
            <a:avLst/>
          </a:prstGeom>
        </p:spPr>
      </p:pic>
      <p:sp>
        <p:nvSpPr>
          <p:cNvPr id="23" name="矢印: 右 22">
            <a:extLst>
              <a:ext uri="{FF2B5EF4-FFF2-40B4-BE49-F238E27FC236}">
                <a16:creationId xmlns:a16="http://schemas.microsoft.com/office/drawing/2014/main" id="{685621D8-3BE9-C2BE-9DDE-A8DD98091048}"/>
              </a:ext>
            </a:extLst>
          </p:cNvPr>
          <p:cNvSpPr/>
          <p:nvPr/>
        </p:nvSpPr>
        <p:spPr>
          <a:xfrm rot="5400000">
            <a:off x="1961514" y="1444589"/>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矢印: 右 23">
            <a:extLst>
              <a:ext uri="{FF2B5EF4-FFF2-40B4-BE49-F238E27FC236}">
                <a16:creationId xmlns:a16="http://schemas.microsoft.com/office/drawing/2014/main" id="{CBF0BC6D-2B86-2ED7-0822-5CD21214C280}"/>
              </a:ext>
            </a:extLst>
          </p:cNvPr>
          <p:cNvSpPr/>
          <p:nvPr/>
        </p:nvSpPr>
        <p:spPr>
          <a:xfrm rot="5400000">
            <a:off x="1961514" y="2343176"/>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矢印: 右 24">
            <a:extLst>
              <a:ext uri="{FF2B5EF4-FFF2-40B4-BE49-F238E27FC236}">
                <a16:creationId xmlns:a16="http://schemas.microsoft.com/office/drawing/2014/main" id="{5CB66239-AA20-3437-B98C-E9ADF85847B1}"/>
              </a:ext>
            </a:extLst>
          </p:cNvPr>
          <p:cNvSpPr/>
          <p:nvPr/>
        </p:nvSpPr>
        <p:spPr>
          <a:xfrm rot="5400000">
            <a:off x="1961514" y="3313604"/>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矢印: 右 25">
            <a:extLst>
              <a:ext uri="{FF2B5EF4-FFF2-40B4-BE49-F238E27FC236}">
                <a16:creationId xmlns:a16="http://schemas.microsoft.com/office/drawing/2014/main" id="{FA4328D7-12D7-698A-CCEB-2F28DB06DAB4}"/>
              </a:ext>
            </a:extLst>
          </p:cNvPr>
          <p:cNvSpPr/>
          <p:nvPr/>
        </p:nvSpPr>
        <p:spPr>
          <a:xfrm rot="5400000">
            <a:off x="1938383" y="4179280"/>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矢印: 右 26">
            <a:extLst>
              <a:ext uri="{FF2B5EF4-FFF2-40B4-BE49-F238E27FC236}">
                <a16:creationId xmlns:a16="http://schemas.microsoft.com/office/drawing/2014/main" id="{DCBFF40D-0A27-2D95-5DE5-CE21282566FC}"/>
              </a:ext>
            </a:extLst>
          </p:cNvPr>
          <p:cNvSpPr/>
          <p:nvPr/>
        </p:nvSpPr>
        <p:spPr>
          <a:xfrm rot="5400000">
            <a:off x="1944126" y="5365198"/>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Text Box 5">
            <a:extLst>
              <a:ext uri="{FF2B5EF4-FFF2-40B4-BE49-F238E27FC236}">
                <a16:creationId xmlns:a16="http://schemas.microsoft.com/office/drawing/2014/main" id="{4B1A3E57-0204-B3CB-78AF-9A708D4BE50B}"/>
              </a:ext>
            </a:extLst>
          </p:cNvPr>
          <p:cNvSpPr txBox="1">
            <a:spLocks noChangeArrowheads="1"/>
          </p:cNvSpPr>
          <p:nvPr/>
        </p:nvSpPr>
        <p:spPr bwMode="auto">
          <a:xfrm>
            <a:off x="211127" y="5839033"/>
            <a:ext cx="430470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６．まとめ  　　　　　　　　　　　　　　　　　　</a:t>
            </a:r>
            <a:endParaRPr lang="en-US" altLang="ja-JP" sz="2000" dirty="0">
              <a:latin typeface="游ゴシック" panose="020B0400000000000000" pitchFamily="50" charset="-128"/>
            </a:endParaRPr>
          </a:p>
        </p:txBody>
      </p:sp>
    </p:spTree>
    <p:extLst>
      <p:ext uri="{BB962C8B-B14F-4D97-AF65-F5344CB8AC3E}">
        <p14:creationId xmlns:p14="http://schemas.microsoft.com/office/powerpoint/2010/main" val="192279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0B380-1AD8-B25E-3F1B-3F0BD631680E}"/>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95526ED5-294E-2554-4A20-5A1FBB09C2D8}"/>
              </a:ext>
            </a:extLst>
          </p:cNvPr>
          <p:cNvSpPr>
            <a:spLocks noGrp="1" noChangeArrowheads="1"/>
          </p:cNvSpPr>
          <p:nvPr>
            <p:ph type="ctrTitle"/>
          </p:nvPr>
        </p:nvSpPr>
        <p:spPr>
          <a:xfrm>
            <a:off x="38597" y="183921"/>
            <a:ext cx="7772400" cy="720725"/>
          </a:xfrm>
        </p:spPr>
        <p:txBody>
          <a:bodyPr>
            <a:normAutofit/>
          </a:bodyPr>
          <a:lstStyle/>
          <a:p>
            <a:pPr algn="l" eaLnBrk="1" hangingPunct="1"/>
            <a:r>
              <a:rPr lang="ja-JP" altLang="en-US" sz="3200" dirty="0">
                <a:ea typeface="ＭＳ Ｐゴシック" panose="020B0600070205080204" pitchFamily="50" charset="-128"/>
              </a:rPr>
              <a:t>２分間の砂時計ができる？</a:t>
            </a:r>
          </a:p>
        </p:txBody>
      </p:sp>
      <p:sp>
        <p:nvSpPr>
          <p:cNvPr id="2" name="Rectangle 2">
            <a:extLst>
              <a:ext uri="{FF2B5EF4-FFF2-40B4-BE49-F238E27FC236}">
                <a16:creationId xmlns:a16="http://schemas.microsoft.com/office/drawing/2014/main" id="{4E168C9D-5197-A019-053F-7632130C4DD4}"/>
              </a:ext>
            </a:extLst>
          </p:cNvPr>
          <p:cNvSpPr>
            <a:spLocks noChangeArrowheads="1"/>
          </p:cNvSpPr>
          <p:nvPr/>
        </p:nvSpPr>
        <p:spPr bwMode="gray">
          <a:xfrm>
            <a:off x="78021" y="-5774"/>
            <a:ext cx="5501979" cy="41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ふんかん　　　　　　すな　とけい　　　　　　　</a:t>
            </a:r>
          </a:p>
        </p:txBody>
      </p:sp>
      <p:sp>
        <p:nvSpPr>
          <p:cNvPr id="4" name="スライド番号プレースホルダー 3">
            <a:extLst>
              <a:ext uri="{FF2B5EF4-FFF2-40B4-BE49-F238E27FC236}">
                <a16:creationId xmlns:a16="http://schemas.microsoft.com/office/drawing/2014/main" id="{FA38A048-AE67-CFB7-DC9E-E688C6092D34}"/>
              </a:ext>
            </a:extLst>
          </p:cNvPr>
          <p:cNvSpPr>
            <a:spLocks noGrp="1"/>
          </p:cNvSpPr>
          <p:nvPr>
            <p:ph type="sldNum" sz="quarter" idx="12"/>
          </p:nvPr>
        </p:nvSpPr>
        <p:spPr/>
        <p:txBody>
          <a:bodyPr/>
          <a:lstStyle/>
          <a:p>
            <a:fld id="{FFD5EB20-5B99-43FF-8B24-7DC470172072}" type="slidenum">
              <a:rPr kumimoji="1" lang="ja-JP" altLang="en-US" smtClean="0"/>
              <a:t>9</a:t>
            </a:fld>
            <a:endParaRPr kumimoji="1" lang="ja-JP" altLang="en-US"/>
          </a:p>
        </p:txBody>
      </p:sp>
      <p:sp>
        <p:nvSpPr>
          <p:cNvPr id="3" name="Text Box 5">
            <a:extLst>
              <a:ext uri="{FF2B5EF4-FFF2-40B4-BE49-F238E27FC236}">
                <a16:creationId xmlns:a16="http://schemas.microsoft.com/office/drawing/2014/main" id="{6FEA6112-B4DA-C496-3353-6C4B2FAE78E0}"/>
              </a:ext>
            </a:extLst>
          </p:cNvPr>
          <p:cNvSpPr txBox="1">
            <a:spLocks noChangeArrowheads="1"/>
          </p:cNvSpPr>
          <p:nvPr/>
        </p:nvSpPr>
        <p:spPr bwMode="auto">
          <a:xfrm>
            <a:off x="195861" y="1059088"/>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１．考えてみよう。２分間の砂時計を作るには？　  　　　　　　　　　　　　　　　　　　</a:t>
            </a:r>
            <a:endParaRPr lang="en-US" altLang="ja-JP" sz="2000" dirty="0">
              <a:latin typeface="游ゴシック" panose="020B0400000000000000" pitchFamily="50" charset="-128"/>
            </a:endParaRPr>
          </a:p>
        </p:txBody>
      </p:sp>
      <p:grpSp>
        <p:nvGrpSpPr>
          <p:cNvPr id="71181" name="グループ化 71180">
            <a:extLst>
              <a:ext uri="{FF2B5EF4-FFF2-40B4-BE49-F238E27FC236}">
                <a16:creationId xmlns:a16="http://schemas.microsoft.com/office/drawing/2014/main" id="{917F6600-7A47-B2F2-9870-F13D7AA46FAA}"/>
              </a:ext>
            </a:extLst>
          </p:cNvPr>
          <p:cNvGrpSpPr/>
          <p:nvPr/>
        </p:nvGrpSpPr>
        <p:grpSpPr>
          <a:xfrm>
            <a:off x="205819" y="1329517"/>
            <a:ext cx="5716468" cy="3828581"/>
            <a:chOff x="234374" y="1319109"/>
            <a:chExt cx="5716468" cy="3828581"/>
          </a:xfrm>
        </p:grpSpPr>
        <p:sp>
          <p:nvSpPr>
            <p:cNvPr id="5" name="Text Box 5">
              <a:extLst>
                <a:ext uri="{FF2B5EF4-FFF2-40B4-BE49-F238E27FC236}">
                  <a16:creationId xmlns:a16="http://schemas.microsoft.com/office/drawing/2014/main" id="{4F2BE091-326D-3E65-B996-532F697C130C}"/>
                </a:ext>
              </a:extLst>
            </p:cNvPr>
            <p:cNvSpPr txBox="1">
              <a:spLocks noChangeArrowheads="1"/>
            </p:cNvSpPr>
            <p:nvPr/>
          </p:nvSpPr>
          <p:spPr bwMode="auto">
            <a:xfrm>
              <a:off x="234374" y="2111047"/>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分間の砂時計の重量を測る。　  　　　　　　　　　　　　　　　　　　</a:t>
              </a:r>
              <a:endParaRPr lang="en-US" altLang="ja-JP" sz="2000" dirty="0">
                <a:latin typeface="游ゴシック" panose="020B0400000000000000" pitchFamily="50" charset="-128"/>
              </a:endParaRPr>
            </a:p>
          </p:txBody>
        </p:sp>
        <p:grpSp>
          <p:nvGrpSpPr>
            <p:cNvPr id="9" name="グループ化 8">
              <a:extLst>
                <a:ext uri="{FF2B5EF4-FFF2-40B4-BE49-F238E27FC236}">
                  <a16:creationId xmlns:a16="http://schemas.microsoft.com/office/drawing/2014/main" id="{9B16F107-DD01-BCD1-3C2A-2D8EDB9F66A1}"/>
                </a:ext>
              </a:extLst>
            </p:cNvPr>
            <p:cNvGrpSpPr/>
            <p:nvPr/>
          </p:nvGrpSpPr>
          <p:grpSpPr>
            <a:xfrm>
              <a:off x="5015845" y="1319109"/>
              <a:ext cx="934997" cy="3828581"/>
              <a:chOff x="6457950" y="1621306"/>
              <a:chExt cx="1470300" cy="5158943"/>
            </a:xfrm>
          </p:grpSpPr>
          <p:sp>
            <p:nvSpPr>
              <p:cNvPr id="10" name="楕円 9">
                <a:extLst>
                  <a:ext uri="{FF2B5EF4-FFF2-40B4-BE49-F238E27FC236}">
                    <a16:creationId xmlns:a16="http://schemas.microsoft.com/office/drawing/2014/main" id="{AD550157-0683-F41D-FFBA-98EB4BBBC747}"/>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0E6813B0-0090-A589-88C2-028428BDAED9}"/>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ADE8C784-5D36-A046-D951-DAA5115C0C49}"/>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13" name="楕円 12">
                <a:extLst>
                  <a:ext uri="{FF2B5EF4-FFF2-40B4-BE49-F238E27FC236}">
                    <a16:creationId xmlns:a16="http://schemas.microsoft.com/office/drawing/2014/main" id="{77302EED-48F4-D984-2A62-B1EB4E8197C8}"/>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2F0C67B7-74C4-46C0-2D57-D8ED32074BD9}"/>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690FA772-0EF2-EA58-3A6E-AD1A282557A4}"/>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a16="http://schemas.microsoft.com/office/drawing/2014/main" id="{579DCE29-E228-592B-3FEC-2B9E2AA2457E}"/>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66DF7150-E4E3-83CD-1306-08470E28A583}"/>
                  </a:ext>
                </a:extLst>
              </p:cNvPr>
              <p:cNvCxnSpPr>
                <a:cxnSpLocks/>
                <a:endCxn id="16"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3A0BEDD1-90C6-1896-B6AA-55BF89A222E0}"/>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AA51FE91-86BB-973B-F235-DBA306152E61}"/>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B3E79AAB-C39C-BCE4-58F1-87D1C8400B3A}"/>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6CC4EE37-E82C-86B3-02C2-5BE749B5D029}"/>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矢印: 右 5">
              <a:extLst>
                <a:ext uri="{FF2B5EF4-FFF2-40B4-BE49-F238E27FC236}">
                  <a16:creationId xmlns:a16="http://schemas.microsoft.com/office/drawing/2014/main" id="{1DEFE63C-DBC6-73B7-0FE3-2E4A280E0296}"/>
                </a:ext>
              </a:extLst>
            </p:cNvPr>
            <p:cNvSpPr/>
            <p:nvPr/>
          </p:nvSpPr>
          <p:spPr>
            <a:xfrm rot="5400000">
              <a:off x="1550402" y="1720420"/>
              <a:ext cx="3116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1182" name="グループ化 71181">
            <a:extLst>
              <a:ext uri="{FF2B5EF4-FFF2-40B4-BE49-F238E27FC236}">
                <a16:creationId xmlns:a16="http://schemas.microsoft.com/office/drawing/2014/main" id="{47C09704-C485-845E-7721-90E4659087FF}"/>
              </a:ext>
            </a:extLst>
          </p:cNvPr>
          <p:cNvGrpSpPr/>
          <p:nvPr/>
        </p:nvGrpSpPr>
        <p:grpSpPr>
          <a:xfrm>
            <a:off x="205819" y="2863924"/>
            <a:ext cx="3020700" cy="766574"/>
            <a:chOff x="219761" y="2866936"/>
            <a:chExt cx="3020700" cy="766574"/>
          </a:xfrm>
        </p:grpSpPr>
        <p:sp>
          <p:nvSpPr>
            <p:cNvPr id="7" name="Text Box 5">
              <a:extLst>
                <a:ext uri="{FF2B5EF4-FFF2-40B4-BE49-F238E27FC236}">
                  <a16:creationId xmlns:a16="http://schemas.microsoft.com/office/drawing/2014/main" id="{D92F3071-16B6-DB80-77C9-B3D29BD0F746}"/>
                </a:ext>
              </a:extLst>
            </p:cNvPr>
            <p:cNvSpPr txBox="1">
              <a:spLocks noChangeArrowheads="1"/>
            </p:cNvSpPr>
            <p:nvPr/>
          </p:nvSpPr>
          <p:spPr bwMode="auto">
            <a:xfrm>
              <a:off x="219761" y="3233400"/>
              <a:ext cx="30207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３．砂をいれる。　  　　　　　　　　　　　　　　　　　　</a:t>
              </a:r>
              <a:endParaRPr lang="en-US" altLang="ja-JP" sz="2000" dirty="0">
                <a:latin typeface="游ゴシック" panose="020B0400000000000000" pitchFamily="50" charset="-128"/>
              </a:endParaRPr>
            </a:p>
          </p:txBody>
        </p:sp>
        <p:sp>
          <p:nvSpPr>
            <p:cNvPr id="22" name="矢印: 右 21">
              <a:extLst>
                <a:ext uri="{FF2B5EF4-FFF2-40B4-BE49-F238E27FC236}">
                  <a16:creationId xmlns:a16="http://schemas.microsoft.com/office/drawing/2014/main" id="{C293BA3B-2D04-40ED-B1BE-988DD35871B6}"/>
                </a:ext>
              </a:extLst>
            </p:cNvPr>
            <p:cNvSpPr/>
            <p:nvPr/>
          </p:nvSpPr>
          <p:spPr>
            <a:xfrm rot="5400000">
              <a:off x="1574302" y="2787926"/>
              <a:ext cx="3116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1183" name="グループ化 71182">
            <a:extLst>
              <a:ext uri="{FF2B5EF4-FFF2-40B4-BE49-F238E27FC236}">
                <a16:creationId xmlns:a16="http://schemas.microsoft.com/office/drawing/2014/main" id="{033F4FFE-7112-3B75-A724-2AF690A84141}"/>
              </a:ext>
            </a:extLst>
          </p:cNvPr>
          <p:cNvGrpSpPr/>
          <p:nvPr/>
        </p:nvGrpSpPr>
        <p:grpSpPr>
          <a:xfrm>
            <a:off x="195859" y="3708426"/>
            <a:ext cx="3020700" cy="1084012"/>
            <a:chOff x="195859" y="3708426"/>
            <a:chExt cx="3020700" cy="1084012"/>
          </a:xfrm>
        </p:grpSpPr>
        <p:sp>
          <p:nvSpPr>
            <p:cNvPr id="8" name="Text Box 5">
              <a:extLst>
                <a:ext uri="{FF2B5EF4-FFF2-40B4-BE49-F238E27FC236}">
                  <a16:creationId xmlns:a16="http://schemas.microsoft.com/office/drawing/2014/main" id="{9BDB4C62-A000-2B04-E2E4-6E11D9D12A18}"/>
                </a:ext>
              </a:extLst>
            </p:cNvPr>
            <p:cNvSpPr txBox="1">
              <a:spLocks noChangeArrowheads="1"/>
            </p:cNvSpPr>
            <p:nvPr/>
          </p:nvSpPr>
          <p:spPr bwMode="auto">
            <a:xfrm>
              <a:off x="195859" y="4084552"/>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４．２分間の砂時計をテストする。　  　　　　　　　　　　　　　　　　　　</a:t>
              </a:r>
              <a:endParaRPr lang="en-US" altLang="ja-JP" sz="2000" dirty="0">
                <a:latin typeface="游ゴシック" panose="020B0400000000000000" pitchFamily="50" charset="-128"/>
              </a:endParaRPr>
            </a:p>
          </p:txBody>
        </p:sp>
        <p:sp>
          <p:nvSpPr>
            <p:cNvPr id="23" name="矢印: 右 22">
              <a:extLst>
                <a:ext uri="{FF2B5EF4-FFF2-40B4-BE49-F238E27FC236}">
                  <a16:creationId xmlns:a16="http://schemas.microsoft.com/office/drawing/2014/main" id="{B67B9189-2EC2-62B6-9888-23C9A4FBF54D}"/>
                </a:ext>
              </a:extLst>
            </p:cNvPr>
            <p:cNvSpPr/>
            <p:nvPr/>
          </p:nvSpPr>
          <p:spPr>
            <a:xfrm rot="5400000">
              <a:off x="1550401" y="3629416"/>
              <a:ext cx="3116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6" name="グループ化 45">
            <a:extLst>
              <a:ext uri="{FF2B5EF4-FFF2-40B4-BE49-F238E27FC236}">
                <a16:creationId xmlns:a16="http://schemas.microsoft.com/office/drawing/2014/main" id="{D2ADD796-57E2-77C4-A821-A50D8D48F274}"/>
              </a:ext>
            </a:extLst>
          </p:cNvPr>
          <p:cNvGrpSpPr/>
          <p:nvPr/>
        </p:nvGrpSpPr>
        <p:grpSpPr>
          <a:xfrm>
            <a:off x="5054829" y="2280566"/>
            <a:ext cx="861109" cy="54797"/>
            <a:chOff x="5088875" y="2312652"/>
            <a:chExt cx="861109" cy="54797"/>
          </a:xfrm>
        </p:grpSpPr>
        <p:grpSp>
          <p:nvGrpSpPr>
            <p:cNvPr id="24" name="グループ化 23">
              <a:extLst>
                <a:ext uri="{FF2B5EF4-FFF2-40B4-BE49-F238E27FC236}">
                  <a16:creationId xmlns:a16="http://schemas.microsoft.com/office/drawing/2014/main" id="{BB7249D6-BD1E-DC64-9D67-19FC53A9FF51}"/>
                </a:ext>
              </a:extLst>
            </p:cNvPr>
            <p:cNvGrpSpPr/>
            <p:nvPr/>
          </p:nvGrpSpPr>
          <p:grpSpPr>
            <a:xfrm>
              <a:off x="5088875" y="2312652"/>
              <a:ext cx="419126" cy="45719"/>
              <a:chOff x="1569323" y="3106506"/>
              <a:chExt cx="957780" cy="117769"/>
            </a:xfrm>
          </p:grpSpPr>
          <p:grpSp>
            <p:nvGrpSpPr>
              <p:cNvPr id="25" name="グループ化 24">
                <a:extLst>
                  <a:ext uri="{FF2B5EF4-FFF2-40B4-BE49-F238E27FC236}">
                    <a16:creationId xmlns:a16="http://schemas.microsoft.com/office/drawing/2014/main" id="{4A39D430-CA34-B74F-9311-58A45819B3A9}"/>
                  </a:ext>
                </a:extLst>
              </p:cNvPr>
              <p:cNvGrpSpPr/>
              <p:nvPr/>
            </p:nvGrpSpPr>
            <p:grpSpPr>
              <a:xfrm>
                <a:off x="1684699" y="3106506"/>
                <a:ext cx="743259" cy="114594"/>
                <a:chOff x="139683" y="3326838"/>
                <a:chExt cx="743259" cy="114594"/>
              </a:xfrm>
            </p:grpSpPr>
            <p:sp>
              <p:nvSpPr>
                <p:cNvPr id="28" name="楕円 27">
                  <a:extLst>
                    <a:ext uri="{FF2B5EF4-FFF2-40B4-BE49-F238E27FC236}">
                      <a16:creationId xmlns:a16="http://schemas.microsoft.com/office/drawing/2014/main" id="{E83FABB4-FF6A-6680-1EEC-0CBEDF4A3D4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C8D53B2A-15BD-8BB6-885E-620DDD49255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BEC6478B-44BB-FB72-E7B4-E2840E9E8F4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425629FB-898B-49BA-A3CB-DFBAC12C32A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D5DA6A59-6896-8AD8-606C-C22894C942A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B772C119-04CA-289B-F59E-D0A8354EEF9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0386ABCE-B1A7-8878-D687-D6E2D560759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楕円 25">
                <a:extLst>
                  <a:ext uri="{FF2B5EF4-FFF2-40B4-BE49-F238E27FC236}">
                    <a16:creationId xmlns:a16="http://schemas.microsoft.com/office/drawing/2014/main" id="{E8CA9C42-3AFE-ACFD-B649-D13AAD39367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B0FD6C14-9969-AC3C-1F4B-CB38417A2B7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a:extLst>
                <a:ext uri="{FF2B5EF4-FFF2-40B4-BE49-F238E27FC236}">
                  <a16:creationId xmlns:a16="http://schemas.microsoft.com/office/drawing/2014/main" id="{434F4557-C9EA-244A-BA70-F60F1A61970F}"/>
                </a:ext>
              </a:extLst>
            </p:cNvPr>
            <p:cNvGrpSpPr/>
            <p:nvPr/>
          </p:nvGrpSpPr>
          <p:grpSpPr>
            <a:xfrm>
              <a:off x="5530858" y="2321730"/>
              <a:ext cx="419126" cy="45719"/>
              <a:chOff x="1569323" y="3106506"/>
              <a:chExt cx="957780" cy="117769"/>
            </a:xfrm>
          </p:grpSpPr>
          <p:grpSp>
            <p:nvGrpSpPr>
              <p:cNvPr id="36" name="グループ化 35">
                <a:extLst>
                  <a:ext uri="{FF2B5EF4-FFF2-40B4-BE49-F238E27FC236}">
                    <a16:creationId xmlns:a16="http://schemas.microsoft.com/office/drawing/2014/main" id="{78545C23-65D3-E684-7E29-F9D26007B0A6}"/>
                  </a:ext>
                </a:extLst>
              </p:cNvPr>
              <p:cNvGrpSpPr/>
              <p:nvPr/>
            </p:nvGrpSpPr>
            <p:grpSpPr>
              <a:xfrm>
                <a:off x="1684699" y="3106506"/>
                <a:ext cx="743259" cy="114594"/>
                <a:chOff x="139683" y="3326838"/>
                <a:chExt cx="743259" cy="114594"/>
              </a:xfrm>
            </p:grpSpPr>
            <p:sp>
              <p:nvSpPr>
                <p:cNvPr id="39" name="楕円 38">
                  <a:extLst>
                    <a:ext uri="{FF2B5EF4-FFF2-40B4-BE49-F238E27FC236}">
                      <a16:creationId xmlns:a16="http://schemas.microsoft.com/office/drawing/2014/main" id="{2D61B50A-BFF8-420A-360F-58E2AC19BA4D}"/>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42956ED2-80AA-FB0C-9C13-007166619A2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FCB14066-B2A5-67C5-D93E-7661A7EBB64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49CB3145-9701-9BFA-B53E-1AE4541CD42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CC76417E-EA8B-00A6-18AB-342EA7B08F0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9B0D696E-6134-B2E7-669C-FFA52182C88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3B616194-33B1-747B-222A-223E7C9B055F}"/>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楕円 36">
                <a:extLst>
                  <a:ext uri="{FF2B5EF4-FFF2-40B4-BE49-F238E27FC236}">
                    <a16:creationId xmlns:a16="http://schemas.microsoft.com/office/drawing/2014/main" id="{A9B4C4A9-E63F-82AC-36F0-E06A82A873F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E8EBC3E6-17D6-DE53-AA6D-EF6862544B6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7" name="グループ化 46">
            <a:extLst>
              <a:ext uri="{FF2B5EF4-FFF2-40B4-BE49-F238E27FC236}">
                <a16:creationId xmlns:a16="http://schemas.microsoft.com/office/drawing/2014/main" id="{5D59D406-B2B7-2ECB-152E-DBE7476B1E64}"/>
              </a:ext>
            </a:extLst>
          </p:cNvPr>
          <p:cNvGrpSpPr/>
          <p:nvPr/>
        </p:nvGrpSpPr>
        <p:grpSpPr>
          <a:xfrm>
            <a:off x="5094258" y="2593694"/>
            <a:ext cx="813887" cy="56031"/>
            <a:chOff x="5088875" y="2312652"/>
            <a:chExt cx="861109" cy="54797"/>
          </a:xfrm>
        </p:grpSpPr>
        <p:grpSp>
          <p:nvGrpSpPr>
            <p:cNvPr id="48" name="グループ化 47">
              <a:extLst>
                <a:ext uri="{FF2B5EF4-FFF2-40B4-BE49-F238E27FC236}">
                  <a16:creationId xmlns:a16="http://schemas.microsoft.com/office/drawing/2014/main" id="{19B2474D-E49F-581A-90F3-B6B94660765D}"/>
                </a:ext>
              </a:extLst>
            </p:cNvPr>
            <p:cNvGrpSpPr/>
            <p:nvPr/>
          </p:nvGrpSpPr>
          <p:grpSpPr>
            <a:xfrm>
              <a:off x="5088875" y="2312652"/>
              <a:ext cx="419126" cy="45719"/>
              <a:chOff x="1569323" y="3106506"/>
              <a:chExt cx="957780" cy="117769"/>
            </a:xfrm>
          </p:grpSpPr>
          <p:grpSp>
            <p:nvGrpSpPr>
              <p:cNvPr id="60" name="グループ化 59">
                <a:extLst>
                  <a:ext uri="{FF2B5EF4-FFF2-40B4-BE49-F238E27FC236}">
                    <a16:creationId xmlns:a16="http://schemas.microsoft.com/office/drawing/2014/main" id="{421A0DED-5006-88EE-2860-178AA21D521E}"/>
                  </a:ext>
                </a:extLst>
              </p:cNvPr>
              <p:cNvGrpSpPr/>
              <p:nvPr/>
            </p:nvGrpSpPr>
            <p:grpSpPr>
              <a:xfrm>
                <a:off x="1684699" y="3106506"/>
                <a:ext cx="743259" cy="114594"/>
                <a:chOff x="139683" y="3326838"/>
                <a:chExt cx="743259" cy="114594"/>
              </a:xfrm>
            </p:grpSpPr>
            <p:sp>
              <p:nvSpPr>
                <p:cNvPr id="63" name="楕円 62">
                  <a:extLst>
                    <a:ext uri="{FF2B5EF4-FFF2-40B4-BE49-F238E27FC236}">
                      <a16:creationId xmlns:a16="http://schemas.microsoft.com/office/drawing/2014/main" id="{45C81ECD-8327-94F1-D4A1-09459142679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6" name="楕円 70655">
                  <a:extLst>
                    <a:ext uri="{FF2B5EF4-FFF2-40B4-BE49-F238E27FC236}">
                      <a16:creationId xmlns:a16="http://schemas.microsoft.com/office/drawing/2014/main" id="{9154DA99-1BE5-D3FB-C0A3-150949B5495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96E54D84-5B42-DAC7-EA92-90E6012A4A5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9" name="楕円 70658">
                  <a:extLst>
                    <a:ext uri="{FF2B5EF4-FFF2-40B4-BE49-F238E27FC236}">
                      <a16:creationId xmlns:a16="http://schemas.microsoft.com/office/drawing/2014/main" id="{DB87D0AD-9E6E-96BB-BAE2-2E30377ACA0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0" name="楕円 70659">
                  <a:extLst>
                    <a:ext uri="{FF2B5EF4-FFF2-40B4-BE49-F238E27FC236}">
                      <a16:creationId xmlns:a16="http://schemas.microsoft.com/office/drawing/2014/main" id="{ED258C67-6CC5-9FBC-DACE-37780EADCF3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1" name="楕円 70660">
                  <a:extLst>
                    <a:ext uri="{FF2B5EF4-FFF2-40B4-BE49-F238E27FC236}">
                      <a16:creationId xmlns:a16="http://schemas.microsoft.com/office/drawing/2014/main" id="{1CF3ACED-B55E-CA06-16C3-C5C8CB7ECA7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91241929-A150-63FB-1266-106F47B40B2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楕円 60">
                <a:extLst>
                  <a:ext uri="{FF2B5EF4-FFF2-40B4-BE49-F238E27FC236}">
                    <a16:creationId xmlns:a16="http://schemas.microsoft.com/office/drawing/2014/main" id="{8DAC7551-B295-ADC3-75B0-CDA1FF829AC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3E1A3A94-D1EC-E19C-E1E4-543B7401CE8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 name="グループ化 48">
              <a:extLst>
                <a:ext uri="{FF2B5EF4-FFF2-40B4-BE49-F238E27FC236}">
                  <a16:creationId xmlns:a16="http://schemas.microsoft.com/office/drawing/2014/main" id="{307A3008-2793-8293-BA92-E95252D1597B}"/>
                </a:ext>
              </a:extLst>
            </p:cNvPr>
            <p:cNvGrpSpPr/>
            <p:nvPr/>
          </p:nvGrpSpPr>
          <p:grpSpPr>
            <a:xfrm>
              <a:off x="5530858" y="2321730"/>
              <a:ext cx="419126" cy="45719"/>
              <a:chOff x="1569323" y="3106506"/>
              <a:chExt cx="957780" cy="117769"/>
            </a:xfrm>
          </p:grpSpPr>
          <p:grpSp>
            <p:nvGrpSpPr>
              <p:cNvPr id="50" name="グループ化 49">
                <a:extLst>
                  <a:ext uri="{FF2B5EF4-FFF2-40B4-BE49-F238E27FC236}">
                    <a16:creationId xmlns:a16="http://schemas.microsoft.com/office/drawing/2014/main" id="{17EBADD0-A552-007A-CB65-DE2570F4DAC9}"/>
                  </a:ext>
                </a:extLst>
              </p:cNvPr>
              <p:cNvGrpSpPr/>
              <p:nvPr/>
            </p:nvGrpSpPr>
            <p:grpSpPr>
              <a:xfrm>
                <a:off x="1684699" y="3106506"/>
                <a:ext cx="743259" cy="114594"/>
                <a:chOff x="139683" y="3326838"/>
                <a:chExt cx="743259" cy="114594"/>
              </a:xfrm>
            </p:grpSpPr>
            <p:sp>
              <p:nvSpPr>
                <p:cNvPr id="53" name="楕円 52">
                  <a:extLst>
                    <a:ext uri="{FF2B5EF4-FFF2-40B4-BE49-F238E27FC236}">
                      <a16:creationId xmlns:a16="http://schemas.microsoft.com/office/drawing/2014/main" id="{56813AC1-B2D6-26C5-2E0B-07E29113E73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D9D59780-FEE6-053E-97EA-F8267E690F4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B5E18CC8-A062-5FBA-616F-660B6CF1D03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0EA4C7C7-1CAF-1A2D-A1B0-627617C3DFE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3CE63A93-32A4-B374-B846-EBAA5209E91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528EF6D5-77A8-F1B9-023C-48DC5B2BE71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60DE91AF-3E52-741B-8377-200F4E91DCFF}"/>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 name="楕円 50">
                <a:extLst>
                  <a:ext uri="{FF2B5EF4-FFF2-40B4-BE49-F238E27FC236}">
                    <a16:creationId xmlns:a16="http://schemas.microsoft.com/office/drawing/2014/main" id="{094DBBBF-9184-7F5F-2AEF-EEC8BFF59E2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4FFF315C-0164-E810-00F1-2A2116F65AC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01" name="グループ化 70800">
            <a:extLst>
              <a:ext uri="{FF2B5EF4-FFF2-40B4-BE49-F238E27FC236}">
                <a16:creationId xmlns:a16="http://schemas.microsoft.com/office/drawing/2014/main" id="{A997A774-440A-DAFE-0465-45A7C2C35B86}"/>
              </a:ext>
            </a:extLst>
          </p:cNvPr>
          <p:cNvGrpSpPr/>
          <p:nvPr/>
        </p:nvGrpSpPr>
        <p:grpSpPr>
          <a:xfrm>
            <a:off x="5071609" y="2550862"/>
            <a:ext cx="861109" cy="54797"/>
            <a:chOff x="5088875" y="2312652"/>
            <a:chExt cx="861109" cy="54797"/>
          </a:xfrm>
        </p:grpSpPr>
        <p:grpSp>
          <p:nvGrpSpPr>
            <p:cNvPr id="70802" name="グループ化 70801">
              <a:extLst>
                <a:ext uri="{FF2B5EF4-FFF2-40B4-BE49-F238E27FC236}">
                  <a16:creationId xmlns:a16="http://schemas.microsoft.com/office/drawing/2014/main" id="{2FDC038E-087F-79B7-E9F2-A1832D2F548A}"/>
                </a:ext>
              </a:extLst>
            </p:cNvPr>
            <p:cNvGrpSpPr/>
            <p:nvPr/>
          </p:nvGrpSpPr>
          <p:grpSpPr>
            <a:xfrm>
              <a:off x="5088875" y="2312652"/>
              <a:ext cx="419126" cy="45719"/>
              <a:chOff x="1569323" y="3106506"/>
              <a:chExt cx="957780" cy="117769"/>
            </a:xfrm>
          </p:grpSpPr>
          <p:grpSp>
            <p:nvGrpSpPr>
              <p:cNvPr id="70814" name="グループ化 70813">
                <a:extLst>
                  <a:ext uri="{FF2B5EF4-FFF2-40B4-BE49-F238E27FC236}">
                    <a16:creationId xmlns:a16="http://schemas.microsoft.com/office/drawing/2014/main" id="{8EF00E8B-6EE5-7374-B1BA-A7E6D4624597}"/>
                  </a:ext>
                </a:extLst>
              </p:cNvPr>
              <p:cNvGrpSpPr/>
              <p:nvPr/>
            </p:nvGrpSpPr>
            <p:grpSpPr>
              <a:xfrm>
                <a:off x="1684699" y="3106506"/>
                <a:ext cx="743259" cy="114594"/>
                <a:chOff x="139683" y="3326838"/>
                <a:chExt cx="743259" cy="114594"/>
              </a:xfrm>
            </p:grpSpPr>
            <p:sp>
              <p:nvSpPr>
                <p:cNvPr id="70817" name="楕円 70816">
                  <a:extLst>
                    <a:ext uri="{FF2B5EF4-FFF2-40B4-BE49-F238E27FC236}">
                      <a16:creationId xmlns:a16="http://schemas.microsoft.com/office/drawing/2014/main" id="{C9324BDE-B0B9-1396-3FFE-62BBFE0DDA2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8" name="楕円 70817">
                  <a:extLst>
                    <a:ext uri="{FF2B5EF4-FFF2-40B4-BE49-F238E27FC236}">
                      <a16:creationId xmlns:a16="http://schemas.microsoft.com/office/drawing/2014/main" id="{EB6898C5-1B8F-2023-D2D4-6039F1A6A4F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9" name="楕円 70818">
                  <a:extLst>
                    <a:ext uri="{FF2B5EF4-FFF2-40B4-BE49-F238E27FC236}">
                      <a16:creationId xmlns:a16="http://schemas.microsoft.com/office/drawing/2014/main" id="{F6B1831F-34CA-A781-D16C-9710F128C39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076B8CCB-3849-3B70-93E4-D20E9A5ACB6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1" name="楕円 70820">
                  <a:extLst>
                    <a:ext uri="{FF2B5EF4-FFF2-40B4-BE49-F238E27FC236}">
                      <a16:creationId xmlns:a16="http://schemas.microsoft.com/office/drawing/2014/main" id="{EE5024A5-C30B-2305-C65D-2B9FA3FD5C5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2" name="楕円 70821">
                  <a:extLst>
                    <a:ext uri="{FF2B5EF4-FFF2-40B4-BE49-F238E27FC236}">
                      <a16:creationId xmlns:a16="http://schemas.microsoft.com/office/drawing/2014/main" id="{A5DDC09E-3041-62AC-4F86-4B92D25DE31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70BBD169-3E45-9114-9720-F62FF1221F8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5" name="楕円 70814">
                <a:extLst>
                  <a:ext uri="{FF2B5EF4-FFF2-40B4-BE49-F238E27FC236}">
                    <a16:creationId xmlns:a16="http://schemas.microsoft.com/office/drawing/2014/main" id="{C75FA3A5-5A47-2F3D-ADB6-55FC67A6761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6" name="楕円 70815">
                <a:extLst>
                  <a:ext uri="{FF2B5EF4-FFF2-40B4-BE49-F238E27FC236}">
                    <a16:creationId xmlns:a16="http://schemas.microsoft.com/office/drawing/2014/main" id="{A9E5CFBF-8786-109D-4096-C30F9599F0F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03" name="グループ化 70802">
              <a:extLst>
                <a:ext uri="{FF2B5EF4-FFF2-40B4-BE49-F238E27FC236}">
                  <a16:creationId xmlns:a16="http://schemas.microsoft.com/office/drawing/2014/main" id="{B3210C28-6095-964A-9439-2DC59E7A83D1}"/>
                </a:ext>
              </a:extLst>
            </p:cNvPr>
            <p:cNvGrpSpPr/>
            <p:nvPr/>
          </p:nvGrpSpPr>
          <p:grpSpPr>
            <a:xfrm>
              <a:off x="5530858" y="2321730"/>
              <a:ext cx="419126" cy="45719"/>
              <a:chOff x="1569323" y="3106506"/>
              <a:chExt cx="957780" cy="117769"/>
            </a:xfrm>
          </p:grpSpPr>
          <p:grpSp>
            <p:nvGrpSpPr>
              <p:cNvPr id="70804" name="グループ化 70803">
                <a:extLst>
                  <a:ext uri="{FF2B5EF4-FFF2-40B4-BE49-F238E27FC236}">
                    <a16:creationId xmlns:a16="http://schemas.microsoft.com/office/drawing/2014/main" id="{8995E84B-6C06-8C1E-4C3B-3D82CB3231AA}"/>
                  </a:ext>
                </a:extLst>
              </p:cNvPr>
              <p:cNvGrpSpPr/>
              <p:nvPr/>
            </p:nvGrpSpPr>
            <p:grpSpPr>
              <a:xfrm>
                <a:off x="1684699" y="3106506"/>
                <a:ext cx="743259" cy="114594"/>
                <a:chOff x="139683" y="3326838"/>
                <a:chExt cx="743259" cy="114594"/>
              </a:xfrm>
            </p:grpSpPr>
            <p:sp>
              <p:nvSpPr>
                <p:cNvPr id="70807" name="楕円 70806">
                  <a:extLst>
                    <a:ext uri="{FF2B5EF4-FFF2-40B4-BE49-F238E27FC236}">
                      <a16:creationId xmlns:a16="http://schemas.microsoft.com/office/drawing/2014/main" id="{0B2861F6-5366-4613-A829-F491FD0F5EF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C66055FE-DB43-3B0B-EC2B-13B8EBC8079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705E0A16-48A6-C1F8-172A-06DD68A13F5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0" name="楕円 70809">
                  <a:extLst>
                    <a:ext uri="{FF2B5EF4-FFF2-40B4-BE49-F238E27FC236}">
                      <a16:creationId xmlns:a16="http://schemas.microsoft.com/office/drawing/2014/main" id="{4C2A0711-CF0A-7EC6-B626-1B6E9495926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1" name="楕円 70810">
                  <a:extLst>
                    <a:ext uri="{FF2B5EF4-FFF2-40B4-BE49-F238E27FC236}">
                      <a16:creationId xmlns:a16="http://schemas.microsoft.com/office/drawing/2014/main" id="{431C2003-AECA-3074-B785-8E118AAD92B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7C8EAAD1-16E3-F3E5-11EB-479A3AC8783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3" name="楕円 70812">
                  <a:extLst>
                    <a:ext uri="{FF2B5EF4-FFF2-40B4-BE49-F238E27FC236}">
                      <a16:creationId xmlns:a16="http://schemas.microsoft.com/office/drawing/2014/main" id="{30D92946-AFE6-FC89-0569-984233219D8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5" name="楕円 70804">
                <a:extLst>
                  <a:ext uri="{FF2B5EF4-FFF2-40B4-BE49-F238E27FC236}">
                    <a16:creationId xmlns:a16="http://schemas.microsoft.com/office/drawing/2014/main" id="{BB66F40A-2837-A1F2-8B41-9D49A8FFC82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6" name="楕円 70805">
                <a:extLst>
                  <a:ext uri="{FF2B5EF4-FFF2-40B4-BE49-F238E27FC236}">
                    <a16:creationId xmlns:a16="http://schemas.microsoft.com/office/drawing/2014/main" id="{67D8E3F9-F2A7-3825-B546-E619A5173DE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24" name="グループ化 70823">
            <a:extLst>
              <a:ext uri="{FF2B5EF4-FFF2-40B4-BE49-F238E27FC236}">
                <a16:creationId xmlns:a16="http://schemas.microsoft.com/office/drawing/2014/main" id="{B5AE9BB1-E73B-6265-C165-B0B4D5E7EF9B}"/>
              </a:ext>
            </a:extLst>
          </p:cNvPr>
          <p:cNvGrpSpPr/>
          <p:nvPr/>
        </p:nvGrpSpPr>
        <p:grpSpPr>
          <a:xfrm>
            <a:off x="5047036" y="2333263"/>
            <a:ext cx="861109" cy="54797"/>
            <a:chOff x="5088875" y="2312652"/>
            <a:chExt cx="861109" cy="54797"/>
          </a:xfrm>
        </p:grpSpPr>
        <p:grpSp>
          <p:nvGrpSpPr>
            <p:cNvPr id="70825" name="グループ化 70824">
              <a:extLst>
                <a:ext uri="{FF2B5EF4-FFF2-40B4-BE49-F238E27FC236}">
                  <a16:creationId xmlns:a16="http://schemas.microsoft.com/office/drawing/2014/main" id="{4932BDCF-0E51-68A0-8E52-88C27BDD47BE}"/>
                </a:ext>
              </a:extLst>
            </p:cNvPr>
            <p:cNvGrpSpPr/>
            <p:nvPr/>
          </p:nvGrpSpPr>
          <p:grpSpPr>
            <a:xfrm>
              <a:off x="5088875" y="2312652"/>
              <a:ext cx="419126" cy="45719"/>
              <a:chOff x="1569323" y="3106506"/>
              <a:chExt cx="957780" cy="117769"/>
            </a:xfrm>
          </p:grpSpPr>
          <p:grpSp>
            <p:nvGrpSpPr>
              <p:cNvPr id="70837" name="グループ化 70836">
                <a:extLst>
                  <a:ext uri="{FF2B5EF4-FFF2-40B4-BE49-F238E27FC236}">
                    <a16:creationId xmlns:a16="http://schemas.microsoft.com/office/drawing/2014/main" id="{8C188BD4-7378-3778-7F0E-15F96970582D}"/>
                  </a:ext>
                </a:extLst>
              </p:cNvPr>
              <p:cNvGrpSpPr/>
              <p:nvPr/>
            </p:nvGrpSpPr>
            <p:grpSpPr>
              <a:xfrm>
                <a:off x="1684699" y="3106506"/>
                <a:ext cx="743259" cy="114594"/>
                <a:chOff x="139683" y="3326838"/>
                <a:chExt cx="743259" cy="114594"/>
              </a:xfrm>
            </p:grpSpPr>
            <p:sp>
              <p:nvSpPr>
                <p:cNvPr id="70840" name="楕円 70839">
                  <a:extLst>
                    <a:ext uri="{FF2B5EF4-FFF2-40B4-BE49-F238E27FC236}">
                      <a16:creationId xmlns:a16="http://schemas.microsoft.com/office/drawing/2014/main" id="{00FF262D-521F-8F7C-3529-93B7990C09D2}"/>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1" name="楕円 70840">
                  <a:extLst>
                    <a:ext uri="{FF2B5EF4-FFF2-40B4-BE49-F238E27FC236}">
                      <a16:creationId xmlns:a16="http://schemas.microsoft.com/office/drawing/2014/main" id="{653C5AE7-3692-0C28-991E-F8BE0215405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2" name="楕円 70841">
                  <a:extLst>
                    <a:ext uri="{FF2B5EF4-FFF2-40B4-BE49-F238E27FC236}">
                      <a16:creationId xmlns:a16="http://schemas.microsoft.com/office/drawing/2014/main" id="{FD2E3C93-29EE-B53C-F97A-3457599F207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8694B788-8CE6-EDEC-352D-10AF1B5DDE7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4" name="楕円 70843">
                  <a:extLst>
                    <a:ext uri="{FF2B5EF4-FFF2-40B4-BE49-F238E27FC236}">
                      <a16:creationId xmlns:a16="http://schemas.microsoft.com/office/drawing/2014/main" id="{AD18D16D-00BC-896C-7FF5-3B0D62F6223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5" name="楕円 70844">
                  <a:extLst>
                    <a:ext uri="{FF2B5EF4-FFF2-40B4-BE49-F238E27FC236}">
                      <a16:creationId xmlns:a16="http://schemas.microsoft.com/office/drawing/2014/main" id="{15565751-547E-1D57-52C3-4BDBDC937F1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6" name="楕円 70845">
                  <a:extLst>
                    <a:ext uri="{FF2B5EF4-FFF2-40B4-BE49-F238E27FC236}">
                      <a16:creationId xmlns:a16="http://schemas.microsoft.com/office/drawing/2014/main" id="{BAA0EE6D-9D2C-E9A6-C514-052D215AC09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8" name="楕円 70837">
                <a:extLst>
                  <a:ext uri="{FF2B5EF4-FFF2-40B4-BE49-F238E27FC236}">
                    <a16:creationId xmlns:a16="http://schemas.microsoft.com/office/drawing/2014/main" id="{91B98403-5C40-29A3-2D9D-B16CAB5C83A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9" name="楕円 70838">
                <a:extLst>
                  <a:ext uri="{FF2B5EF4-FFF2-40B4-BE49-F238E27FC236}">
                    <a16:creationId xmlns:a16="http://schemas.microsoft.com/office/drawing/2014/main" id="{5B598634-C1E2-DCFE-52F7-5213141AB1E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26" name="グループ化 70825">
              <a:extLst>
                <a:ext uri="{FF2B5EF4-FFF2-40B4-BE49-F238E27FC236}">
                  <a16:creationId xmlns:a16="http://schemas.microsoft.com/office/drawing/2014/main" id="{64A8C857-6F4A-C164-EB7F-20014A0EC4CB}"/>
                </a:ext>
              </a:extLst>
            </p:cNvPr>
            <p:cNvGrpSpPr/>
            <p:nvPr/>
          </p:nvGrpSpPr>
          <p:grpSpPr>
            <a:xfrm>
              <a:off x="5530858" y="2321730"/>
              <a:ext cx="419126" cy="45719"/>
              <a:chOff x="1569323" y="3106506"/>
              <a:chExt cx="957780" cy="117769"/>
            </a:xfrm>
          </p:grpSpPr>
          <p:grpSp>
            <p:nvGrpSpPr>
              <p:cNvPr id="70827" name="グループ化 70826">
                <a:extLst>
                  <a:ext uri="{FF2B5EF4-FFF2-40B4-BE49-F238E27FC236}">
                    <a16:creationId xmlns:a16="http://schemas.microsoft.com/office/drawing/2014/main" id="{417DC529-46E7-C66F-B321-20BF29C3F428}"/>
                  </a:ext>
                </a:extLst>
              </p:cNvPr>
              <p:cNvGrpSpPr/>
              <p:nvPr/>
            </p:nvGrpSpPr>
            <p:grpSpPr>
              <a:xfrm>
                <a:off x="1684699" y="3106506"/>
                <a:ext cx="743259" cy="114594"/>
                <a:chOff x="139683" y="3326838"/>
                <a:chExt cx="743259" cy="114594"/>
              </a:xfrm>
            </p:grpSpPr>
            <p:sp>
              <p:nvSpPr>
                <p:cNvPr id="70830" name="楕円 70829">
                  <a:extLst>
                    <a:ext uri="{FF2B5EF4-FFF2-40B4-BE49-F238E27FC236}">
                      <a16:creationId xmlns:a16="http://schemas.microsoft.com/office/drawing/2014/main" id="{EAAA7DDC-36D3-7677-8DF1-CB3CBD4AD4A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1" name="楕円 70830">
                  <a:extLst>
                    <a:ext uri="{FF2B5EF4-FFF2-40B4-BE49-F238E27FC236}">
                      <a16:creationId xmlns:a16="http://schemas.microsoft.com/office/drawing/2014/main" id="{F89F9CF7-3077-66E8-AE33-8A0BD95BCF6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946AF376-C1BC-24FF-B9AD-0214D11CB59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3" name="楕円 70832">
                  <a:extLst>
                    <a:ext uri="{FF2B5EF4-FFF2-40B4-BE49-F238E27FC236}">
                      <a16:creationId xmlns:a16="http://schemas.microsoft.com/office/drawing/2014/main" id="{E6B1DA16-DDA7-80EA-5C97-22181FE12E1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4" name="楕円 70833">
                  <a:extLst>
                    <a:ext uri="{FF2B5EF4-FFF2-40B4-BE49-F238E27FC236}">
                      <a16:creationId xmlns:a16="http://schemas.microsoft.com/office/drawing/2014/main" id="{C3A82283-78D2-A458-C5E8-2884656AFA3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5" name="楕円 70834">
                  <a:extLst>
                    <a:ext uri="{FF2B5EF4-FFF2-40B4-BE49-F238E27FC236}">
                      <a16:creationId xmlns:a16="http://schemas.microsoft.com/office/drawing/2014/main" id="{0BC7BC58-BE1A-0E4E-5BE3-E8DBB377E69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6" name="楕円 70835">
                  <a:extLst>
                    <a:ext uri="{FF2B5EF4-FFF2-40B4-BE49-F238E27FC236}">
                      <a16:creationId xmlns:a16="http://schemas.microsoft.com/office/drawing/2014/main" id="{C13F9272-465E-1CBB-24E3-197AB3D6C19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8" name="楕円 70827">
                <a:extLst>
                  <a:ext uri="{FF2B5EF4-FFF2-40B4-BE49-F238E27FC236}">
                    <a16:creationId xmlns:a16="http://schemas.microsoft.com/office/drawing/2014/main" id="{CAB95A89-88A3-6324-9EBE-03D32BF5C93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5E15994C-7591-534E-E1CB-441D9EA311D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47" name="グループ化 70846">
            <a:extLst>
              <a:ext uri="{FF2B5EF4-FFF2-40B4-BE49-F238E27FC236}">
                <a16:creationId xmlns:a16="http://schemas.microsoft.com/office/drawing/2014/main" id="{83B4B915-34B4-A6B7-EFBB-B0C49ADCD3F4}"/>
              </a:ext>
            </a:extLst>
          </p:cNvPr>
          <p:cNvGrpSpPr/>
          <p:nvPr/>
        </p:nvGrpSpPr>
        <p:grpSpPr>
          <a:xfrm>
            <a:off x="5145200" y="2677518"/>
            <a:ext cx="733606" cy="45719"/>
            <a:chOff x="5088875" y="2312652"/>
            <a:chExt cx="861109" cy="54797"/>
          </a:xfrm>
        </p:grpSpPr>
        <p:grpSp>
          <p:nvGrpSpPr>
            <p:cNvPr id="70848" name="グループ化 70847">
              <a:extLst>
                <a:ext uri="{FF2B5EF4-FFF2-40B4-BE49-F238E27FC236}">
                  <a16:creationId xmlns:a16="http://schemas.microsoft.com/office/drawing/2014/main" id="{AD154159-DD77-16B2-7882-E3302F357A54}"/>
                </a:ext>
              </a:extLst>
            </p:cNvPr>
            <p:cNvGrpSpPr/>
            <p:nvPr/>
          </p:nvGrpSpPr>
          <p:grpSpPr>
            <a:xfrm>
              <a:off x="5088875" y="2312652"/>
              <a:ext cx="419126" cy="45719"/>
              <a:chOff x="1569323" y="3106506"/>
              <a:chExt cx="957780" cy="117769"/>
            </a:xfrm>
          </p:grpSpPr>
          <p:grpSp>
            <p:nvGrpSpPr>
              <p:cNvPr id="70860" name="グループ化 70859">
                <a:extLst>
                  <a:ext uri="{FF2B5EF4-FFF2-40B4-BE49-F238E27FC236}">
                    <a16:creationId xmlns:a16="http://schemas.microsoft.com/office/drawing/2014/main" id="{888BECE1-87E5-79CD-8BDD-DD8A52340169}"/>
                  </a:ext>
                </a:extLst>
              </p:cNvPr>
              <p:cNvGrpSpPr/>
              <p:nvPr/>
            </p:nvGrpSpPr>
            <p:grpSpPr>
              <a:xfrm>
                <a:off x="1684699" y="3106506"/>
                <a:ext cx="743259" cy="114594"/>
                <a:chOff x="139683" y="3326838"/>
                <a:chExt cx="743259" cy="114594"/>
              </a:xfrm>
            </p:grpSpPr>
            <p:sp>
              <p:nvSpPr>
                <p:cNvPr id="70863" name="楕円 70862">
                  <a:extLst>
                    <a:ext uri="{FF2B5EF4-FFF2-40B4-BE49-F238E27FC236}">
                      <a16:creationId xmlns:a16="http://schemas.microsoft.com/office/drawing/2014/main" id="{C314D6D6-4C90-9109-384B-FE6BFE7A718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4" name="楕円 70863">
                  <a:extLst>
                    <a:ext uri="{FF2B5EF4-FFF2-40B4-BE49-F238E27FC236}">
                      <a16:creationId xmlns:a16="http://schemas.microsoft.com/office/drawing/2014/main" id="{114B4531-2FA7-F02A-BAF9-96A302A7EC5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5" name="楕円 70864">
                  <a:extLst>
                    <a:ext uri="{FF2B5EF4-FFF2-40B4-BE49-F238E27FC236}">
                      <a16:creationId xmlns:a16="http://schemas.microsoft.com/office/drawing/2014/main" id="{4298C0D6-621C-0682-DEE0-E99B2F4F8FD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AB01CBE4-E912-18F6-AF62-44877FF4517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7" name="楕円 70866">
                  <a:extLst>
                    <a:ext uri="{FF2B5EF4-FFF2-40B4-BE49-F238E27FC236}">
                      <a16:creationId xmlns:a16="http://schemas.microsoft.com/office/drawing/2014/main" id="{F1AB4951-5DAF-0F2F-E1AD-7A61FC01FC0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8056249A-2E55-FD4D-F515-C3985597AB2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E61F4427-0043-4E08-703E-6862BB65F3A9}"/>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1" name="楕円 70860">
                <a:extLst>
                  <a:ext uri="{FF2B5EF4-FFF2-40B4-BE49-F238E27FC236}">
                    <a16:creationId xmlns:a16="http://schemas.microsoft.com/office/drawing/2014/main" id="{9E056DEC-567C-4032-6A9D-0546B7894A2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2" name="楕円 70861">
                <a:extLst>
                  <a:ext uri="{FF2B5EF4-FFF2-40B4-BE49-F238E27FC236}">
                    <a16:creationId xmlns:a16="http://schemas.microsoft.com/office/drawing/2014/main" id="{198A9BD1-9DBC-75B2-FD3D-A41BA1B75D0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49" name="グループ化 70848">
              <a:extLst>
                <a:ext uri="{FF2B5EF4-FFF2-40B4-BE49-F238E27FC236}">
                  <a16:creationId xmlns:a16="http://schemas.microsoft.com/office/drawing/2014/main" id="{4F06DD50-0AB5-6B62-8ED3-64C94253BA85}"/>
                </a:ext>
              </a:extLst>
            </p:cNvPr>
            <p:cNvGrpSpPr/>
            <p:nvPr/>
          </p:nvGrpSpPr>
          <p:grpSpPr>
            <a:xfrm>
              <a:off x="5530858" y="2321730"/>
              <a:ext cx="419126" cy="45719"/>
              <a:chOff x="1569323" y="3106506"/>
              <a:chExt cx="957780" cy="117769"/>
            </a:xfrm>
          </p:grpSpPr>
          <p:grpSp>
            <p:nvGrpSpPr>
              <p:cNvPr id="70850" name="グループ化 70849">
                <a:extLst>
                  <a:ext uri="{FF2B5EF4-FFF2-40B4-BE49-F238E27FC236}">
                    <a16:creationId xmlns:a16="http://schemas.microsoft.com/office/drawing/2014/main" id="{27AAE7D7-35F1-C095-932C-DC48B289280D}"/>
                  </a:ext>
                </a:extLst>
              </p:cNvPr>
              <p:cNvGrpSpPr/>
              <p:nvPr/>
            </p:nvGrpSpPr>
            <p:grpSpPr>
              <a:xfrm>
                <a:off x="1684699" y="3106506"/>
                <a:ext cx="743259" cy="114594"/>
                <a:chOff x="139683" y="3326838"/>
                <a:chExt cx="743259" cy="114594"/>
              </a:xfrm>
            </p:grpSpPr>
            <p:sp>
              <p:nvSpPr>
                <p:cNvPr id="70853" name="楕円 70852">
                  <a:extLst>
                    <a:ext uri="{FF2B5EF4-FFF2-40B4-BE49-F238E27FC236}">
                      <a16:creationId xmlns:a16="http://schemas.microsoft.com/office/drawing/2014/main" id="{9CDD301F-89F3-1B6C-0B2F-6A9E2120A24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4" name="楕円 70853">
                  <a:extLst>
                    <a:ext uri="{FF2B5EF4-FFF2-40B4-BE49-F238E27FC236}">
                      <a16:creationId xmlns:a16="http://schemas.microsoft.com/office/drawing/2014/main" id="{FAE2EC81-7CA1-8E7A-EE14-196FBD5E6E5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5" name="楕円 70854">
                  <a:extLst>
                    <a:ext uri="{FF2B5EF4-FFF2-40B4-BE49-F238E27FC236}">
                      <a16:creationId xmlns:a16="http://schemas.microsoft.com/office/drawing/2014/main" id="{048ED2A8-3B9A-F7F6-97CC-18AD348FE2D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6" name="楕円 70855">
                  <a:extLst>
                    <a:ext uri="{FF2B5EF4-FFF2-40B4-BE49-F238E27FC236}">
                      <a16:creationId xmlns:a16="http://schemas.microsoft.com/office/drawing/2014/main" id="{421D8B25-23DA-07BD-3B94-95088C65025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7" name="楕円 70856">
                  <a:extLst>
                    <a:ext uri="{FF2B5EF4-FFF2-40B4-BE49-F238E27FC236}">
                      <a16:creationId xmlns:a16="http://schemas.microsoft.com/office/drawing/2014/main" id="{F32A915A-878D-FBCF-F229-66DD98808B6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8" name="楕円 70857">
                  <a:extLst>
                    <a:ext uri="{FF2B5EF4-FFF2-40B4-BE49-F238E27FC236}">
                      <a16:creationId xmlns:a16="http://schemas.microsoft.com/office/drawing/2014/main" id="{2E4DD272-8D3A-F6E5-5E4D-844B0659ED2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9" name="楕円 70858">
                  <a:extLst>
                    <a:ext uri="{FF2B5EF4-FFF2-40B4-BE49-F238E27FC236}">
                      <a16:creationId xmlns:a16="http://schemas.microsoft.com/office/drawing/2014/main" id="{C9954DFA-8561-2B54-4B66-1FA04780AB7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1" name="楕円 70850">
                <a:extLst>
                  <a:ext uri="{FF2B5EF4-FFF2-40B4-BE49-F238E27FC236}">
                    <a16:creationId xmlns:a16="http://schemas.microsoft.com/office/drawing/2014/main" id="{71552AD2-868B-3BDC-6FC5-96F46A54BCC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48ABA7E6-4F75-7A05-222B-BFFB3EB731B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93" name="グループ化 70892">
            <a:extLst>
              <a:ext uri="{FF2B5EF4-FFF2-40B4-BE49-F238E27FC236}">
                <a16:creationId xmlns:a16="http://schemas.microsoft.com/office/drawing/2014/main" id="{5B65633D-C922-4771-2B94-1B42E19E80C3}"/>
              </a:ext>
            </a:extLst>
          </p:cNvPr>
          <p:cNvGrpSpPr/>
          <p:nvPr/>
        </p:nvGrpSpPr>
        <p:grpSpPr>
          <a:xfrm>
            <a:off x="5113519" y="2496000"/>
            <a:ext cx="861109" cy="54797"/>
            <a:chOff x="5088875" y="2312652"/>
            <a:chExt cx="861109" cy="54797"/>
          </a:xfrm>
        </p:grpSpPr>
        <p:grpSp>
          <p:nvGrpSpPr>
            <p:cNvPr id="70894" name="グループ化 70893">
              <a:extLst>
                <a:ext uri="{FF2B5EF4-FFF2-40B4-BE49-F238E27FC236}">
                  <a16:creationId xmlns:a16="http://schemas.microsoft.com/office/drawing/2014/main" id="{40A2648E-CB0E-B50B-5C51-1E9E2C35C1D1}"/>
                </a:ext>
              </a:extLst>
            </p:cNvPr>
            <p:cNvGrpSpPr/>
            <p:nvPr/>
          </p:nvGrpSpPr>
          <p:grpSpPr>
            <a:xfrm>
              <a:off x="5088875" y="2312652"/>
              <a:ext cx="419126" cy="45719"/>
              <a:chOff x="1569323" y="3106506"/>
              <a:chExt cx="957780" cy="117769"/>
            </a:xfrm>
          </p:grpSpPr>
          <p:grpSp>
            <p:nvGrpSpPr>
              <p:cNvPr id="70906" name="グループ化 70905">
                <a:extLst>
                  <a:ext uri="{FF2B5EF4-FFF2-40B4-BE49-F238E27FC236}">
                    <a16:creationId xmlns:a16="http://schemas.microsoft.com/office/drawing/2014/main" id="{204F49E4-249B-93A5-9526-7654D893A10E}"/>
                  </a:ext>
                </a:extLst>
              </p:cNvPr>
              <p:cNvGrpSpPr/>
              <p:nvPr/>
            </p:nvGrpSpPr>
            <p:grpSpPr>
              <a:xfrm>
                <a:off x="1684699" y="3106506"/>
                <a:ext cx="743259" cy="114594"/>
                <a:chOff x="139683" y="3326838"/>
                <a:chExt cx="743259" cy="114594"/>
              </a:xfrm>
            </p:grpSpPr>
            <p:sp>
              <p:nvSpPr>
                <p:cNvPr id="70909" name="楕円 70908">
                  <a:extLst>
                    <a:ext uri="{FF2B5EF4-FFF2-40B4-BE49-F238E27FC236}">
                      <a16:creationId xmlns:a16="http://schemas.microsoft.com/office/drawing/2014/main" id="{C808CD87-C3A3-02C4-92FC-206D19F0C31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0" name="楕円 70909">
                  <a:extLst>
                    <a:ext uri="{FF2B5EF4-FFF2-40B4-BE49-F238E27FC236}">
                      <a16:creationId xmlns:a16="http://schemas.microsoft.com/office/drawing/2014/main" id="{5D9F4D46-A12B-F1BC-4C79-6561C907A3E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1" name="楕円 70910">
                  <a:extLst>
                    <a:ext uri="{FF2B5EF4-FFF2-40B4-BE49-F238E27FC236}">
                      <a16:creationId xmlns:a16="http://schemas.microsoft.com/office/drawing/2014/main" id="{1CB83EA4-584A-21F9-C231-4E3E17BC348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2" name="楕円 70911">
                  <a:extLst>
                    <a:ext uri="{FF2B5EF4-FFF2-40B4-BE49-F238E27FC236}">
                      <a16:creationId xmlns:a16="http://schemas.microsoft.com/office/drawing/2014/main" id="{1328CEF6-4D39-CBC1-97C0-BCE1D1206B8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274A6028-D71E-6B26-5424-D4348A5366F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4" name="楕円 70913">
                  <a:extLst>
                    <a:ext uri="{FF2B5EF4-FFF2-40B4-BE49-F238E27FC236}">
                      <a16:creationId xmlns:a16="http://schemas.microsoft.com/office/drawing/2014/main" id="{6E5961C2-5549-73F5-3C15-02B70996DDF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5" name="楕円 70914">
                  <a:extLst>
                    <a:ext uri="{FF2B5EF4-FFF2-40B4-BE49-F238E27FC236}">
                      <a16:creationId xmlns:a16="http://schemas.microsoft.com/office/drawing/2014/main" id="{CF206369-AA2F-4E06-5875-4393802AD0AF}"/>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7" name="楕円 70906">
                <a:extLst>
                  <a:ext uri="{FF2B5EF4-FFF2-40B4-BE49-F238E27FC236}">
                    <a16:creationId xmlns:a16="http://schemas.microsoft.com/office/drawing/2014/main" id="{347AEED0-23C8-E3F2-253F-2938B44613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8" name="楕円 70907">
                <a:extLst>
                  <a:ext uri="{FF2B5EF4-FFF2-40B4-BE49-F238E27FC236}">
                    <a16:creationId xmlns:a16="http://schemas.microsoft.com/office/drawing/2014/main" id="{3CDE26F2-A965-0CCB-9C95-67C17FAAD97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95" name="グループ化 70894">
              <a:extLst>
                <a:ext uri="{FF2B5EF4-FFF2-40B4-BE49-F238E27FC236}">
                  <a16:creationId xmlns:a16="http://schemas.microsoft.com/office/drawing/2014/main" id="{1F422865-9D1F-70E8-BB8E-F1705A3D0DE0}"/>
                </a:ext>
              </a:extLst>
            </p:cNvPr>
            <p:cNvGrpSpPr/>
            <p:nvPr/>
          </p:nvGrpSpPr>
          <p:grpSpPr>
            <a:xfrm>
              <a:off x="5530858" y="2321730"/>
              <a:ext cx="419126" cy="45719"/>
              <a:chOff x="1569323" y="3106506"/>
              <a:chExt cx="957780" cy="117769"/>
            </a:xfrm>
          </p:grpSpPr>
          <p:grpSp>
            <p:nvGrpSpPr>
              <p:cNvPr id="70896" name="グループ化 70895">
                <a:extLst>
                  <a:ext uri="{FF2B5EF4-FFF2-40B4-BE49-F238E27FC236}">
                    <a16:creationId xmlns:a16="http://schemas.microsoft.com/office/drawing/2014/main" id="{CD8085E0-B072-A87A-7B4B-F3662C50ECCC}"/>
                  </a:ext>
                </a:extLst>
              </p:cNvPr>
              <p:cNvGrpSpPr/>
              <p:nvPr/>
            </p:nvGrpSpPr>
            <p:grpSpPr>
              <a:xfrm>
                <a:off x="1684699" y="3106506"/>
                <a:ext cx="743259" cy="114594"/>
                <a:chOff x="139683" y="3326838"/>
                <a:chExt cx="743259" cy="114594"/>
              </a:xfrm>
            </p:grpSpPr>
            <p:sp>
              <p:nvSpPr>
                <p:cNvPr id="70899" name="楕円 70898">
                  <a:extLst>
                    <a:ext uri="{FF2B5EF4-FFF2-40B4-BE49-F238E27FC236}">
                      <a16:creationId xmlns:a16="http://schemas.microsoft.com/office/drawing/2014/main" id="{2A6369C9-8350-9A46-614C-94E80776FCE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0" name="楕円 70899">
                  <a:extLst>
                    <a:ext uri="{FF2B5EF4-FFF2-40B4-BE49-F238E27FC236}">
                      <a16:creationId xmlns:a16="http://schemas.microsoft.com/office/drawing/2014/main" id="{C1D08763-84C7-093B-3A35-7E429FC1B22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1" name="楕円 70900">
                  <a:extLst>
                    <a:ext uri="{FF2B5EF4-FFF2-40B4-BE49-F238E27FC236}">
                      <a16:creationId xmlns:a16="http://schemas.microsoft.com/office/drawing/2014/main" id="{2E76E48A-7802-C390-FED2-59924958E4E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2" name="楕円 70901">
                  <a:extLst>
                    <a:ext uri="{FF2B5EF4-FFF2-40B4-BE49-F238E27FC236}">
                      <a16:creationId xmlns:a16="http://schemas.microsoft.com/office/drawing/2014/main" id="{BE78E806-6D3F-1353-424C-7C23879A794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3" name="楕円 70902">
                  <a:extLst>
                    <a:ext uri="{FF2B5EF4-FFF2-40B4-BE49-F238E27FC236}">
                      <a16:creationId xmlns:a16="http://schemas.microsoft.com/office/drawing/2014/main" id="{96734250-8187-A923-DFB2-BB3DBB3DD28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4" name="楕円 70903">
                  <a:extLst>
                    <a:ext uri="{FF2B5EF4-FFF2-40B4-BE49-F238E27FC236}">
                      <a16:creationId xmlns:a16="http://schemas.microsoft.com/office/drawing/2014/main" id="{5E2FED35-6E6D-19B1-0A95-7A523C2C4D3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5" name="楕円 70904">
                  <a:extLst>
                    <a:ext uri="{FF2B5EF4-FFF2-40B4-BE49-F238E27FC236}">
                      <a16:creationId xmlns:a16="http://schemas.microsoft.com/office/drawing/2014/main" id="{6F01A9BB-F44E-58F2-2004-1B93ADB1180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97" name="楕円 70896">
                <a:extLst>
                  <a:ext uri="{FF2B5EF4-FFF2-40B4-BE49-F238E27FC236}">
                    <a16:creationId xmlns:a16="http://schemas.microsoft.com/office/drawing/2014/main" id="{A23910AB-BEA9-8E26-2788-C98E3FF7C075}"/>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8" name="楕円 70897">
                <a:extLst>
                  <a:ext uri="{FF2B5EF4-FFF2-40B4-BE49-F238E27FC236}">
                    <a16:creationId xmlns:a16="http://schemas.microsoft.com/office/drawing/2014/main" id="{D691E5DA-2E82-C881-6456-0E88F30AC2C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16" name="グループ化 70915">
            <a:extLst>
              <a:ext uri="{FF2B5EF4-FFF2-40B4-BE49-F238E27FC236}">
                <a16:creationId xmlns:a16="http://schemas.microsoft.com/office/drawing/2014/main" id="{EAFAA3DC-62D5-B6B3-55D2-EFB8167A6165}"/>
              </a:ext>
            </a:extLst>
          </p:cNvPr>
          <p:cNvGrpSpPr/>
          <p:nvPr/>
        </p:nvGrpSpPr>
        <p:grpSpPr>
          <a:xfrm>
            <a:off x="5027139" y="2440134"/>
            <a:ext cx="861109" cy="54797"/>
            <a:chOff x="5088875" y="2312652"/>
            <a:chExt cx="861109" cy="54797"/>
          </a:xfrm>
        </p:grpSpPr>
        <p:grpSp>
          <p:nvGrpSpPr>
            <p:cNvPr id="70917" name="グループ化 70916">
              <a:extLst>
                <a:ext uri="{FF2B5EF4-FFF2-40B4-BE49-F238E27FC236}">
                  <a16:creationId xmlns:a16="http://schemas.microsoft.com/office/drawing/2014/main" id="{95EC8960-25E2-910F-22C8-D0495CC2D369}"/>
                </a:ext>
              </a:extLst>
            </p:cNvPr>
            <p:cNvGrpSpPr/>
            <p:nvPr/>
          </p:nvGrpSpPr>
          <p:grpSpPr>
            <a:xfrm>
              <a:off x="5088875" y="2312652"/>
              <a:ext cx="419126" cy="45719"/>
              <a:chOff x="1569323" y="3106506"/>
              <a:chExt cx="957780" cy="117769"/>
            </a:xfrm>
          </p:grpSpPr>
          <p:grpSp>
            <p:nvGrpSpPr>
              <p:cNvPr id="70929" name="グループ化 70928">
                <a:extLst>
                  <a:ext uri="{FF2B5EF4-FFF2-40B4-BE49-F238E27FC236}">
                    <a16:creationId xmlns:a16="http://schemas.microsoft.com/office/drawing/2014/main" id="{59C87BAD-CE43-17F5-055C-7CE506245826}"/>
                  </a:ext>
                </a:extLst>
              </p:cNvPr>
              <p:cNvGrpSpPr/>
              <p:nvPr/>
            </p:nvGrpSpPr>
            <p:grpSpPr>
              <a:xfrm>
                <a:off x="1684699" y="3106506"/>
                <a:ext cx="743259" cy="114594"/>
                <a:chOff x="139683" y="3326838"/>
                <a:chExt cx="743259" cy="114594"/>
              </a:xfrm>
            </p:grpSpPr>
            <p:sp>
              <p:nvSpPr>
                <p:cNvPr id="70932" name="楕円 70931">
                  <a:extLst>
                    <a:ext uri="{FF2B5EF4-FFF2-40B4-BE49-F238E27FC236}">
                      <a16:creationId xmlns:a16="http://schemas.microsoft.com/office/drawing/2014/main" id="{F1D1EDCB-DE68-CA0E-2368-BD78D65BBEB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3" name="楕円 70932">
                  <a:extLst>
                    <a:ext uri="{FF2B5EF4-FFF2-40B4-BE49-F238E27FC236}">
                      <a16:creationId xmlns:a16="http://schemas.microsoft.com/office/drawing/2014/main" id="{FF919778-FDD1-7246-8F3D-07ADFD7EEE4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4" name="楕円 70933">
                  <a:extLst>
                    <a:ext uri="{FF2B5EF4-FFF2-40B4-BE49-F238E27FC236}">
                      <a16:creationId xmlns:a16="http://schemas.microsoft.com/office/drawing/2014/main" id="{28098096-4A71-7C48-1FBD-2771694AD4C3}"/>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5" name="楕円 70934">
                  <a:extLst>
                    <a:ext uri="{FF2B5EF4-FFF2-40B4-BE49-F238E27FC236}">
                      <a16:creationId xmlns:a16="http://schemas.microsoft.com/office/drawing/2014/main" id="{9FCD336C-52D9-2D12-A529-7D1C5C89820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6" name="楕円 70935">
                  <a:extLst>
                    <a:ext uri="{FF2B5EF4-FFF2-40B4-BE49-F238E27FC236}">
                      <a16:creationId xmlns:a16="http://schemas.microsoft.com/office/drawing/2014/main" id="{FDDF4856-449F-E91C-A339-0E49CFECAEC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7" name="楕円 70936">
                  <a:extLst>
                    <a:ext uri="{FF2B5EF4-FFF2-40B4-BE49-F238E27FC236}">
                      <a16:creationId xmlns:a16="http://schemas.microsoft.com/office/drawing/2014/main" id="{93CB70A7-7CEB-F6B9-5221-E3260D4F75D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8" name="楕円 70937">
                  <a:extLst>
                    <a:ext uri="{FF2B5EF4-FFF2-40B4-BE49-F238E27FC236}">
                      <a16:creationId xmlns:a16="http://schemas.microsoft.com/office/drawing/2014/main" id="{9A0AAFE9-8775-7047-9C0F-1087D0C2B08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0" name="楕円 70929">
                <a:extLst>
                  <a:ext uri="{FF2B5EF4-FFF2-40B4-BE49-F238E27FC236}">
                    <a16:creationId xmlns:a16="http://schemas.microsoft.com/office/drawing/2014/main" id="{A72D3201-0BFC-B2BE-D3E8-DC8D9A668B1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1" name="楕円 70930">
                <a:extLst>
                  <a:ext uri="{FF2B5EF4-FFF2-40B4-BE49-F238E27FC236}">
                    <a16:creationId xmlns:a16="http://schemas.microsoft.com/office/drawing/2014/main" id="{83727828-4A3D-01EE-B312-4EE8205575F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8" name="グループ化 70917">
              <a:extLst>
                <a:ext uri="{FF2B5EF4-FFF2-40B4-BE49-F238E27FC236}">
                  <a16:creationId xmlns:a16="http://schemas.microsoft.com/office/drawing/2014/main" id="{E0C08C5B-2930-3033-5F6F-5D14725E587F}"/>
                </a:ext>
              </a:extLst>
            </p:cNvPr>
            <p:cNvGrpSpPr/>
            <p:nvPr/>
          </p:nvGrpSpPr>
          <p:grpSpPr>
            <a:xfrm>
              <a:off x="5530858" y="2321730"/>
              <a:ext cx="419126" cy="45719"/>
              <a:chOff x="1569323" y="3106506"/>
              <a:chExt cx="957780" cy="117769"/>
            </a:xfrm>
          </p:grpSpPr>
          <p:grpSp>
            <p:nvGrpSpPr>
              <p:cNvPr id="70919" name="グループ化 70918">
                <a:extLst>
                  <a:ext uri="{FF2B5EF4-FFF2-40B4-BE49-F238E27FC236}">
                    <a16:creationId xmlns:a16="http://schemas.microsoft.com/office/drawing/2014/main" id="{5EF0C280-7C4B-489D-E12C-557F60151235}"/>
                  </a:ext>
                </a:extLst>
              </p:cNvPr>
              <p:cNvGrpSpPr/>
              <p:nvPr/>
            </p:nvGrpSpPr>
            <p:grpSpPr>
              <a:xfrm>
                <a:off x="1684699" y="3106506"/>
                <a:ext cx="743259" cy="114594"/>
                <a:chOff x="139683" y="3326838"/>
                <a:chExt cx="743259" cy="114594"/>
              </a:xfrm>
            </p:grpSpPr>
            <p:sp>
              <p:nvSpPr>
                <p:cNvPr id="70922" name="楕円 70921">
                  <a:extLst>
                    <a:ext uri="{FF2B5EF4-FFF2-40B4-BE49-F238E27FC236}">
                      <a16:creationId xmlns:a16="http://schemas.microsoft.com/office/drawing/2014/main" id="{7177527B-DE5E-8DDF-6D4F-F0D20E138C9B}"/>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F8ACFECE-8385-4044-C4D9-DD1CB02823D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4" name="楕円 70923">
                  <a:extLst>
                    <a:ext uri="{FF2B5EF4-FFF2-40B4-BE49-F238E27FC236}">
                      <a16:creationId xmlns:a16="http://schemas.microsoft.com/office/drawing/2014/main" id="{74169063-CDCC-3AA2-C686-CE3CAEC969C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5" name="楕円 70924">
                  <a:extLst>
                    <a:ext uri="{FF2B5EF4-FFF2-40B4-BE49-F238E27FC236}">
                      <a16:creationId xmlns:a16="http://schemas.microsoft.com/office/drawing/2014/main" id="{7FDE3B02-6EF1-49D5-16F3-1CE45D47D8B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6" name="楕円 70925">
                  <a:extLst>
                    <a:ext uri="{FF2B5EF4-FFF2-40B4-BE49-F238E27FC236}">
                      <a16:creationId xmlns:a16="http://schemas.microsoft.com/office/drawing/2014/main" id="{9B276799-098C-7E74-E560-2584BFF7788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7" name="楕円 70926">
                  <a:extLst>
                    <a:ext uri="{FF2B5EF4-FFF2-40B4-BE49-F238E27FC236}">
                      <a16:creationId xmlns:a16="http://schemas.microsoft.com/office/drawing/2014/main" id="{21C2B0BA-AF54-DCF8-C914-C167B9A87E7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8" name="楕円 70927">
                  <a:extLst>
                    <a:ext uri="{FF2B5EF4-FFF2-40B4-BE49-F238E27FC236}">
                      <a16:creationId xmlns:a16="http://schemas.microsoft.com/office/drawing/2014/main" id="{D446E231-5E7B-BFE6-8402-58538BB3FCC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0" name="楕円 70919">
                <a:extLst>
                  <a:ext uri="{FF2B5EF4-FFF2-40B4-BE49-F238E27FC236}">
                    <a16:creationId xmlns:a16="http://schemas.microsoft.com/office/drawing/2014/main" id="{B908C56B-1662-B42B-1E13-0857C4B030C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5CEC37CB-F0D6-72C0-8182-C17D83917AA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39" name="グループ化 70938">
            <a:extLst>
              <a:ext uri="{FF2B5EF4-FFF2-40B4-BE49-F238E27FC236}">
                <a16:creationId xmlns:a16="http://schemas.microsoft.com/office/drawing/2014/main" id="{33339659-D3C2-1B80-BE38-BB4B37364978}"/>
              </a:ext>
            </a:extLst>
          </p:cNvPr>
          <p:cNvGrpSpPr/>
          <p:nvPr/>
        </p:nvGrpSpPr>
        <p:grpSpPr>
          <a:xfrm>
            <a:off x="5047036" y="2395260"/>
            <a:ext cx="861109" cy="54797"/>
            <a:chOff x="5088875" y="2312652"/>
            <a:chExt cx="861109" cy="54797"/>
          </a:xfrm>
        </p:grpSpPr>
        <p:grpSp>
          <p:nvGrpSpPr>
            <p:cNvPr id="70940" name="グループ化 70939">
              <a:extLst>
                <a:ext uri="{FF2B5EF4-FFF2-40B4-BE49-F238E27FC236}">
                  <a16:creationId xmlns:a16="http://schemas.microsoft.com/office/drawing/2014/main" id="{47A128A0-2C3D-9F76-3069-058311B33F64}"/>
                </a:ext>
              </a:extLst>
            </p:cNvPr>
            <p:cNvGrpSpPr/>
            <p:nvPr/>
          </p:nvGrpSpPr>
          <p:grpSpPr>
            <a:xfrm>
              <a:off x="5088875" y="2312652"/>
              <a:ext cx="419126" cy="45719"/>
              <a:chOff x="1569323" y="3106506"/>
              <a:chExt cx="957780" cy="117769"/>
            </a:xfrm>
          </p:grpSpPr>
          <p:grpSp>
            <p:nvGrpSpPr>
              <p:cNvPr id="70952" name="グループ化 70951">
                <a:extLst>
                  <a:ext uri="{FF2B5EF4-FFF2-40B4-BE49-F238E27FC236}">
                    <a16:creationId xmlns:a16="http://schemas.microsoft.com/office/drawing/2014/main" id="{F2D6AE33-89A9-DA06-293E-2266172E687D}"/>
                  </a:ext>
                </a:extLst>
              </p:cNvPr>
              <p:cNvGrpSpPr/>
              <p:nvPr/>
            </p:nvGrpSpPr>
            <p:grpSpPr>
              <a:xfrm>
                <a:off x="1684699" y="3106506"/>
                <a:ext cx="743259" cy="114594"/>
                <a:chOff x="139683" y="3326838"/>
                <a:chExt cx="743259" cy="114594"/>
              </a:xfrm>
            </p:grpSpPr>
            <p:sp>
              <p:nvSpPr>
                <p:cNvPr id="70955" name="楕円 70954">
                  <a:extLst>
                    <a:ext uri="{FF2B5EF4-FFF2-40B4-BE49-F238E27FC236}">
                      <a16:creationId xmlns:a16="http://schemas.microsoft.com/office/drawing/2014/main" id="{20CFF631-3B37-2323-6AD7-447B5A735CF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6" name="楕円 70955">
                  <a:extLst>
                    <a:ext uri="{FF2B5EF4-FFF2-40B4-BE49-F238E27FC236}">
                      <a16:creationId xmlns:a16="http://schemas.microsoft.com/office/drawing/2014/main" id="{C7499468-54DD-5EEC-B996-5C27D63990B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7" name="楕円 70956">
                  <a:extLst>
                    <a:ext uri="{FF2B5EF4-FFF2-40B4-BE49-F238E27FC236}">
                      <a16:creationId xmlns:a16="http://schemas.microsoft.com/office/drawing/2014/main" id="{2DF9B5BE-04C2-BBFB-AC8A-332B0A96A82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8" name="楕円 70957">
                  <a:extLst>
                    <a:ext uri="{FF2B5EF4-FFF2-40B4-BE49-F238E27FC236}">
                      <a16:creationId xmlns:a16="http://schemas.microsoft.com/office/drawing/2014/main" id="{19518DFD-E549-90CE-4631-0A90601140B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9" name="楕円 70958">
                  <a:extLst>
                    <a:ext uri="{FF2B5EF4-FFF2-40B4-BE49-F238E27FC236}">
                      <a16:creationId xmlns:a16="http://schemas.microsoft.com/office/drawing/2014/main" id="{E8B00AA3-B213-23E1-5527-1F2335B83F5D}"/>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0" name="楕円 70959">
                  <a:extLst>
                    <a:ext uri="{FF2B5EF4-FFF2-40B4-BE49-F238E27FC236}">
                      <a16:creationId xmlns:a16="http://schemas.microsoft.com/office/drawing/2014/main" id="{8EF21DE6-9E16-C561-229E-57B9EC041D6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楕円 70960">
                  <a:extLst>
                    <a:ext uri="{FF2B5EF4-FFF2-40B4-BE49-F238E27FC236}">
                      <a16:creationId xmlns:a16="http://schemas.microsoft.com/office/drawing/2014/main" id="{AB812404-C1F8-DF14-49E9-EC8034F5252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3" name="楕円 70952">
                <a:extLst>
                  <a:ext uri="{FF2B5EF4-FFF2-40B4-BE49-F238E27FC236}">
                    <a16:creationId xmlns:a16="http://schemas.microsoft.com/office/drawing/2014/main" id="{3F9F9B34-C8C5-DEBF-4EFF-33972A89730F}"/>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4" name="楕円 70953">
                <a:extLst>
                  <a:ext uri="{FF2B5EF4-FFF2-40B4-BE49-F238E27FC236}">
                    <a16:creationId xmlns:a16="http://schemas.microsoft.com/office/drawing/2014/main" id="{905F5983-E2D8-8567-8A7D-5094BD62CFF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41" name="グループ化 70940">
              <a:extLst>
                <a:ext uri="{FF2B5EF4-FFF2-40B4-BE49-F238E27FC236}">
                  <a16:creationId xmlns:a16="http://schemas.microsoft.com/office/drawing/2014/main" id="{E56B8C47-C1E0-7DEF-3428-102E17343E18}"/>
                </a:ext>
              </a:extLst>
            </p:cNvPr>
            <p:cNvGrpSpPr/>
            <p:nvPr/>
          </p:nvGrpSpPr>
          <p:grpSpPr>
            <a:xfrm>
              <a:off x="5530858" y="2321730"/>
              <a:ext cx="419126" cy="45719"/>
              <a:chOff x="1569323" y="3106506"/>
              <a:chExt cx="957780" cy="117769"/>
            </a:xfrm>
          </p:grpSpPr>
          <p:grpSp>
            <p:nvGrpSpPr>
              <p:cNvPr id="70942" name="グループ化 70941">
                <a:extLst>
                  <a:ext uri="{FF2B5EF4-FFF2-40B4-BE49-F238E27FC236}">
                    <a16:creationId xmlns:a16="http://schemas.microsoft.com/office/drawing/2014/main" id="{6203DBC9-B02D-2ACA-E251-F345C5FCF31E}"/>
                  </a:ext>
                </a:extLst>
              </p:cNvPr>
              <p:cNvGrpSpPr/>
              <p:nvPr/>
            </p:nvGrpSpPr>
            <p:grpSpPr>
              <a:xfrm>
                <a:off x="1684699" y="3106506"/>
                <a:ext cx="743259" cy="114594"/>
                <a:chOff x="139683" y="3326838"/>
                <a:chExt cx="743259" cy="114594"/>
              </a:xfrm>
            </p:grpSpPr>
            <p:sp>
              <p:nvSpPr>
                <p:cNvPr id="70945" name="楕円 70944">
                  <a:extLst>
                    <a:ext uri="{FF2B5EF4-FFF2-40B4-BE49-F238E27FC236}">
                      <a16:creationId xmlns:a16="http://schemas.microsoft.com/office/drawing/2014/main" id="{FB772379-E984-A211-C55A-24D7E5CB10D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楕円 70945">
                  <a:extLst>
                    <a:ext uri="{FF2B5EF4-FFF2-40B4-BE49-F238E27FC236}">
                      <a16:creationId xmlns:a16="http://schemas.microsoft.com/office/drawing/2014/main" id="{275B2A9D-5B9D-79AE-E5D5-0EB347CB07F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楕円 70946">
                  <a:extLst>
                    <a:ext uri="{FF2B5EF4-FFF2-40B4-BE49-F238E27FC236}">
                      <a16:creationId xmlns:a16="http://schemas.microsoft.com/office/drawing/2014/main" id="{B59C77BE-E1D0-27DC-E9AB-C1AC3A3298F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楕円 70947">
                  <a:extLst>
                    <a:ext uri="{FF2B5EF4-FFF2-40B4-BE49-F238E27FC236}">
                      <a16:creationId xmlns:a16="http://schemas.microsoft.com/office/drawing/2014/main" id="{991A7FB3-CBA8-662B-BB3E-EF70FEB97BA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9" name="楕円 70948">
                  <a:extLst>
                    <a:ext uri="{FF2B5EF4-FFF2-40B4-BE49-F238E27FC236}">
                      <a16:creationId xmlns:a16="http://schemas.microsoft.com/office/drawing/2014/main" id="{3A2DF949-F751-6222-FA4A-FB1D547C754E}"/>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0" name="楕円 70949">
                  <a:extLst>
                    <a:ext uri="{FF2B5EF4-FFF2-40B4-BE49-F238E27FC236}">
                      <a16:creationId xmlns:a16="http://schemas.microsoft.com/office/drawing/2014/main" id="{2DC0C283-FB5F-0F28-2920-B78F38508762}"/>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楕円 70950">
                  <a:extLst>
                    <a:ext uri="{FF2B5EF4-FFF2-40B4-BE49-F238E27FC236}">
                      <a16:creationId xmlns:a16="http://schemas.microsoft.com/office/drawing/2014/main" id="{70E91AC5-1B9E-82DC-BC42-3AC7F7A9C3D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3" name="楕円 70942">
                <a:extLst>
                  <a:ext uri="{FF2B5EF4-FFF2-40B4-BE49-F238E27FC236}">
                    <a16:creationId xmlns:a16="http://schemas.microsoft.com/office/drawing/2014/main" id="{4908D3C9-2917-CCB5-F6D4-274FDEAC4E2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4" name="楕円 70943">
                <a:extLst>
                  <a:ext uri="{FF2B5EF4-FFF2-40B4-BE49-F238E27FC236}">
                    <a16:creationId xmlns:a16="http://schemas.microsoft.com/office/drawing/2014/main" id="{DCDE7F2F-9EF8-746F-B6D0-2EDB67A437B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62" name="グループ化 70961">
            <a:extLst>
              <a:ext uri="{FF2B5EF4-FFF2-40B4-BE49-F238E27FC236}">
                <a16:creationId xmlns:a16="http://schemas.microsoft.com/office/drawing/2014/main" id="{402A1BAD-0748-37C9-975F-7645D2B497D4}"/>
              </a:ext>
            </a:extLst>
          </p:cNvPr>
          <p:cNvGrpSpPr/>
          <p:nvPr/>
        </p:nvGrpSpPr>
        <p:grpSpPr>
          <a:xfrm>
            <a:off x="5166631" y="2641008"/>
            <a:ext cx="660362" cy="45719"/>
            <a:chOff x="5088875" y="2312652"/>
            <a:chExt cx="861109" cy="54797"/>
          </a:xfrm>
        </p:grpSpPr>
        <p:grpSp>
          <p:nvGrpSpPr>
            <p:cNvPr id="70963" name="グループ化 70962">
              <a:extLst>
                <a:ext uri="{FF2B5EF4-FFF2-40B4-BE49-F238E27FC236}">
                  <a16:creationId xmlns:a16="http://schemas.microsoft.com/office/drawing/2014/main" id="{F9FD928A-47C9-3CE2-EF6C-53331B784102}"/>
                </a:ext>
              </a:extLst>
            </p:cNvPr>
            <p:cNvGrpSpPr/>
            <p:nvPr/>
          </p:nvGrpSpPr>
          <p:grpSpPr>
            <a:xfrm>
              <a:off x="5088875" y="2312652"/>
              <a:ext cx="419126" cy="45719"/>
              <a:chOff x="1569323" y="3106506"/>
              <a:chExt cx="957780" cy="117769"/>
            </a:xfrm>
          </p:grpSpPr>
          <p:grpSp>
            <p:nvGrpSpPr>
              <p:cNvPr id="70975" name="グループ化 70974">
                <a:extLst>
                  <a:ext uri="{FF2B5EF4-FFF2-40B4-BE49-F238E27FC236}">
                    <a16:creationId xmlns:a16="http://schemas.microsoft.com/office/drawing/2014/main" id="{0F1E41C6-03CE-77ED-C521-8485B5548FB6}"/>
                  </a:ext>
                </a:extLst>
              </p:cNvPr>
              <p:cNvGrpSpPr/>
              <p:nvPr/>
            </p:nvGrpSpPr>
            <p:grpSpPr>
              <a:xfrm>
                <a:off x="1684699" y="3106506"/>
                <a:ext cx="743259" cy="114594"/>
                <a:chOff x="139683" y="3326838"/>
                <a:chExt cx="743259" cy="114594"/>
              </a:xfrm>
            </p:grpSpPr>
            <p:sp>
              <p:nvSpPr>
                <p:cNvPr id="70978" name="楕円 70977">
                  <a:extLst>
                    <a:ext uri="{FF2B5EF4-FFF2-40B4-BE49-F238E27FC236}">
                      <a16:creationId xmlns:a16="http://schemas.microsoft.com/office/drawing/2014/main" id="{39DE6757-EAE4-DA63-AC9E-F317C0A0187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9" name="楕円 70978">
                  <a:extLst>
                    <a:ext uri="{FF2B5EF4-FFF2-40B4-BE49-F238E27FC236}">
                      <a16:creationId xmlns:a16="http://schemas.microsoft.com/office/drawing/2014/main" id="{C9659280-7EF9-C052-D9A0-A88BAFB0CC6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0" name="楕円 70979">
                  <a:extLst>
                    <a:ext uri="{FF2B5EF4-FFF2-40B4-BE49-F238E27FC236}">
                      <a16:creationId xmlns:a16="http://schemas.microsoft.com/office/drawing/2014/main" id="{AC800288-A8DB-72A1-D953-7C89FAB156F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1" name="楕円 70980">
                  <a:extLst>
                    <a:ext uri="{FF2B5EF4-FFF2-40B4-BE49-F238E27FC236}">
                      <a16:creationId xmlns:a16="http://schemas.microsoft.com/office/drawing/2014/main" id="{0D956FEF-5A6E-925A-F4BA-35E2D5079EF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2" name="楕円 70981">
                  <a:extLst>
                    <a:ext uri="{FF2B5EF4-FFF2-40B4-BE49-F238E27FC236}">
                      <a16:creationId xmlns:a16="http://schemas.microsoft.com/office/drawing/2014/main" id="{45C93556-0F2A-01EC-A2B4-7EE49C93067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3" name="楕円 70982">
                  <a:extLst>
                    <a:ext uri="{FF2B5EF4-FFF2-40B4-BE49-F238E27FC236}">
                      <a16:creationId xmlns:a16="http://schemas.microsoft.com/office/drawing/2014/main" id="{F166E15A-23F7-A204-F408-8E225686E1E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4" name="楕円 70983">
                  <a:extLst>
                    <a:ext uri="{FF2B5EF4-FFF2-40B4-BE49-F238E27FC236}">
                      <a16:creationId xmlns:a16="http://schemas.microsoft.com/office/drawing/2014/main" id="{3E2B66DC-332B-DE59-D802-FBDB79BD554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76" name="楕円 70975">
                <a:extLst>
                  <a:ext uri="{FF2B5EF4-FFF2-40B4-BE49-F238E27FC236}">
                    <a16:creationId xmlns:a16="http://schemas.microsoft.com/office/drawing/2014/main" id="{D8522207-C18C-1687-34F7-4E9C99E9E24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7" name="楕円 70976">
                <a:extLst>
                  <a:ext uri="{FF2B5EF4-FFF2-40B4-BE49-F238E27FC236}">
                    <a16:creationId xmlns:a16="http://schemas.microsoft.com/office/drawing/2014/main" id="{71C8763D-C379-1ABE-2814-2B3A1D5B89A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64" name="グループ化 70963">
              <a:extLst>
                <a:ext uri="{FF2B5EF4-FFF2-40B4-BE49-F238E27FC236}">
                  <a16:creationId xmlns:a16="http://schemas.microsoft.com/office/drawing/2014/main" id="{62F5C5C0-333E-ACBB-1990-7175362BFF4E}"/>
                </a:ext>
              </a:extLst>
            </p:cNvPr>
            <p:cNvGrpSpPr/>
            <p:nvPr/>
          </p:nvGrpSpPr>
          <p:grpSpPr>
            <a:xfrm>
              <a:off x="5530858" y="2321730"/>
              <a:ext cx="419126" cy="45719"/>
              <a:chOff x="1569323" y="3106506"/>
              <a:chExt cx="957780" cy="117769"/>
            </a:xfrm>
          </p:grpSpPr>
          <p:grpSp>
            <p:nvGrpSpPr>
              <p:cNvPr id="70965" name="グループ化 70964">
                <a:extLst>
                  <a:ext uri="{FF2B5EF4-FFF2-40B4-BE49-F238E27FC236}">
                    <a16:creationId xmlns:a16="http://schemas.microsoft.com/office/drawing/2014/main" id="{A453E0D9-70A9-F685-7F67-C211A2D6E9C3}"/>
                  </a:ext>
                </a:extLst>
              </p:cNvPr>
              <p:cNvGrpSpPr/>
              <p:nvPr/>
            </p:nvGrpSpPr>
            <p:grpSpPr>
              <a:xfrm>
                <a:off x="1684699" y="3106506"/>
                <a:ext cx="743259" cy="114594"/>
                <a:chOff x="139683" y="3326838"/>
                <a:chExt cx="743259" cy="114594"/>
              </a:xfrm>
            </p:grpSpPr>
            <p:sp>
              <p:nvSpPr>
                <p:cNvPr id="70968" name="楕円 70967">
                  <a:extLst>
                    <a:ext uri="{FF2B5EF4-FFF2-40B4-BE49-F238E27FC236}">
                      <a16:creationId xmlns:a16="http://schemas.microsoft.com/office/drawing/2014/main" id="{2AA71E15-EF72-15AD-F975-18B5352A267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9" name="楕円 70968">
                  <a:extLst>
                    <a:ext uri="{FF2B5EF4-FFF2-40B4-BE49-F238E27FC236}">
                      <a16:creationId xmlns:a16="http://schemas.microsoft.com/office/drawing/2014/main" id="{7934B6D7-C7EC-09A7-8E63-C132A0FCF6C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0" name="楕円 70969">
                  <a:extLst>
                    <a:ext uri="{FF2B5EF4-FFF2-40B4-BE49-F238E27FC236}">
                      <a16:creationId xmlns:a16="http://schemas.microsoft.com/office/drawing/2014/main" id="{B689F564-F31A-538A-8E4B-760304680DB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1" name="楕円 70970">
                  <a:extLst>
                    <a:ext uri="{FF2B5EF4-FFF2-40B4-BE49-F238E27FC236}">
                      <a16:creationId xmlns:a16="http://schemas.microsoft.com/office/drawing/2014/main" id="{6D9A2D85-8A64-26CC-48ED-76746A41A7F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2" name="楕円 70971">
                  <a:extLst>
                    <a:ext uri="{FF2B5EF4-FFF2-40B4-BE49-F238E27FC236}">
                      <a16:creationId xmlns:a16="http://schemas.microsoft.com/office/drawing/2014/main" id="{26F79B0E-FDC5-8DC7-881C-B1C65CD0121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3" name="楕円 70972">
                  <a:extLst>
                    <a:ext uri="{FF2B5EF4-FFF2-40B4-BE49-F238E27FC236}">
                      <a16:creationId xmlns:a16="http://schemas.microsoft.com/office/drawing/2014/main" id="{1E8AFD1E-BBFB-900F-CA8B-13BD393C051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4" name="楕円 70973">
                  <a:extLst>
                    <a:ext uri="{FF2B5EF4-FFF2-40B4-BE49-F238E27FC236}">
                      <a16:creationId xmlns:a16="http://schemas.microsoft.com/office/drawing/2014/main" id="{6627869F-8651-F5D1-01C3-9F287D44CD9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6" name="楕円 70965">
                <a:extLst>
                  <a:ext uri="{FF2B5EF4-FFF2-40B4-BE49-F238E27FC236}">
                    <a16:creationId xmlns:a16="http://schemas.microsoft.com/office/drawing/2014/main" id="{EAA7D0DF-C12F-5584-C2CD-225C0E46602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7" name="楕円 70966">
                <a:extLst>
                  <a:ext uri="{FF2B5EF4-FFF2-40B4-BE49-F238E27FC236}">
                    <a16:creationId xmlns:a16="http://schemas.microsoft.com/office/drawing/2014/main" id="{667E4A7F-8612-1D40-052B-5749A1F51D5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85" name="グループ化 70984">
            <a:extLst>
              <a:ext uri="{FF2B5EF4-FFF2-40B4-BE49-F238E27FC236}">
                <a16:creationId xmlns:a16="http://schemas.microsoft.com/office/drawing/2014/main" id="{343A8B90-7E06-129A-E3CE-4C3836620F7D}"/>
              </a:ext>
            </a:extLst>
          </p:cNvPr>
          <p:cNvGrpSpPr/>
          <p:nvPr/>
        </p:nvGrpSpPr>
        <p:grpSpPr>
          <a:xfrm>
            <a:off x="5151851" y="2708848"/>
            <a:ext cx="733606" cy="45719"/>
            <a:chOff x="5088875" y="2312652"/>
            <a:chExt cx="861109" cy="54797"/>
          </a:xfrm>
        </p:grpSpPr>
        <p:grpSp>
          <p:nvGrpSpPr>
            <p:cNvPr id="70986" name="グループ化 70985">
              <a:extLst>
                <a:ext uri="{FF2B5EF4-FFF2-40B4-BE49-F238E27FC236}">
                  <a16:creationId xmlns:a16="http://schemas.microsoft.com/office/drawing/2014/main" id="{AA7F03D6-599F-5829-D6E7-8E0F340B86D1}"/>
                </a:ext>
              </a:extLst>
            </p:cNvPr>
            <p:cNvGrpSpPr/>
            <p:nvPr/>
          </p:nvGrpSpPr>
          <p:grpSpPr>
            <a:xfrm>
              <a:off x="5088875" y="2312652"/>
              <a:ext cx="419126" cy="45719"/>
              <a:chOff x="1569323" y="3106506"/>
              <a:chExt cx="957780" cy="117769"/>
            </a:xfrm>
          </p:grpSpPr>
          <p:grpSp>
            <p:nvGrpSpPr>
              <p:cNvPr id="70998" name="グループ化 70997">
                <a:extLst>
                  <a:ext uri="{FF2B5EF4-FFF2-40B4-BE49-F238E27FC236}">
                    <a16:creationId xmlns:a16="http://schemas.microsoft.com/office/drawing/2014/main" id="{49E79E4C-E81D-E9EC-DC60-560CC8D9D06C}"/>
                  </a:ext>
                </a:extLst>
              </p:cNvPr>
              <p:cNvGrpSpPr/>
              <p:nvPr/>
            </p:nvGrpSpPr>
            <p:grpSpPr>
              <a:xfrm>
                <a:off x="1684699" y="3106506"/>
                <a:ext cx="743259" cy="114594"/>
                <a:chOff x="139683" y="3326838"/>
                <a:chExt cx="743259" cy="114594"/>
              </a:xfrm>
            </p:grpSpPr>
            <p:sp>
              <p:nvSpPr>
                <p:cNvPr id="71001" name="楕円 71000">
                  <a:extLst>
                    <a:ext uri="{FF2B5EF4-FFF2-40B4-BE49-F238E27FC236}">
                      <a16:creationId xmlns:a16="http://schemas.microsoft.com/office/drawing/2014/main" id="{F343B3A5-2293-0DE7-73DE-6BBE60CBB2C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2" name="楕円 71001">
                  <a:extLst>
                    <a:ext uri="{FF2B5EF4-FFF2-40B4-BE49-F238E27FC236}">
                      <a16:creationId xmlns:a16="http://schemas.microsoft.com/office/drawing/2014/main" id="{06C9AE12-01D2-41CC-FDBE-D0C737A22BD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3" name="楕円 71002">
                  <a:extLst>
                    <a:ext uri="{FF2B5EF4-FFF2-40B4-BE49-F238E27FC236}">
                      <a16:creationId xmlns:a16="http://schemas.microsoft.com/office/drawing/2014/main" id="{D7B43BDE-5E6F-BB61-AFA8-DE8477EF3AA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4" name="楕円 71003">
                  <a:extLst>
                    <a:ext uri="{FF2B5EF4-FFF2-40B4-BE49-F238E27FC236}">
                      <a16:creationId xmlns:a16="http://schemas.microsoft.com/office/drawing/2014/main" id="{160C3199-9EAB-4CC4-4DB1-44A346714D1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5" name="楕円 71004">
                  <a:extLst>
                    <a:ext uri="{FF2B5EF4-FFF2-40B4-BE49-F238E27FC236}">
                      <a16:creationId xmlns:a16="http://schemas.microsoft.com/office/drawing/2014/main" id="{61CDA5F0-248D-9E6D-0C4B-DA54CC4F584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6" name="楕円 71005">
                  <a:extLst>
                    <a:ext uri="{FF2B5EF4-FFF2-40B4-BE49-F238E27FC236}">
                      <a16:creationId xmlns:a16="http://schemas.microsoft.com/office/drawing/2014/main" id="{33F94090-1D39-652F-9832-9173D6AD74A2}"/>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7" name="楕円 71006">
                  <a:extLst>
                    <a:ext uri="{FF2B5EF4-FFF2-40B4-BE49-F238E27FC236}">
                      <a16:creationId xmlns:a16="http://schemas.microsoft.com/office/drawing/2014/main" id="{37EB5F91-9DAE-E5C3-1DAD-4AD747FDC01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99" name="楕円 70998">
                <a:extLst>
                  <a:ext uri="{FF2B5EF4-FFF2-40B4-BE49-F238E27FC236}">
                    <a16:creationId xmlns:a16="http://schemas.microsoft.com/office/drawing/2014/main" id="{2D7A8351-9DCD-C7C3-4B2D-54E9C87A2BB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0" name="楕円 70999">
                <a:extLst>
                  <a:ext uri="{FF2B5EF4-FFF2-40B4-BE49-F238E27FC236}">
                    <a16:creationId xmlns:a16="http://schemas.microsoft.com/office/drawing/2014/main" id="{35E5F0DF-8ED5-6727-9645-6A04572053F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87" name="グループ化 70986">
              <a:extLst>
                <a:ext uri="{FF2B5EF4-FFF2-40B4-BE49-F238E27FC236}">
                  <a16:creationId xmlns:a16="http://schemas.microsoft.com/office/drawing/2014/main" id="{59A875E4-6EB8-8E9B-42FA-2D345FD3A992}"/>
                </a:ext>
              </a:extLst>
            </p:cNvPr>
            <p:cNvGrpSpPr/>
            <p:nvPr/>
          </p:nvGrpSpPr>
          <p:grpSpPr>
            <a:xfrm>
              <a:off x="5530858" y="2321730"/>
              <a:ext cx="419126" cy="45719"/>
              <a:chOff x="1569323" y="3106506"/>
              <a:chExt cx="957780" cy="117769"/>
            </a:xfrm>
          </p:grpSpPr>
          <p:grpSp>
            <p:nvGrpSpPr>
              <p:cNvPr id="70988" name="グループ化 70987">
                <a:extLst>
                  <a:ext uri="{FF2B5EF4-FFF2-40B4-BE49-F238E27FC236}">
                    <a16:creationId xmlns:a16="http://schemas.microsoft.com/office/drawing/2014/main" id="{E9AAA7BB-023D-DDDA-86C3-19C2194B0E4D}"/>
                  </a:ext>
                </a:extLst>
              </p:cNvPr>
              <p:cNvGrpSpPr/>
              <p:nvPr/>
            </p:nvGrpSpPr>
            <p:grpSpPr>
              <a:xfrm>
                <a:off x="1684699" y="3106506"/>
                <a:ext cx="743259" cy="114594"/>
                <a:chOff x="139683" y="3326838"/>
                <a:chExt cx="743259" cy="114594"/>
              </a:xfrm>
            </p:grpSpPr>
            <p:sp>
              <p:nvSpPr>
                <p:cNvPr id="70991" name="楕円 70990">
                  <a:extLst>
                    <a:ext uri="{FF2B5EF4-FFF2-40B4-BE49-F238E27FC236}">
                      <a16:creationId xmlns:a16="http://schemas.microsoft.com/office/drawing/2014/main" id="{0FA5E804-623E-90B2-E123-1FF161DC004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2" name="楕円 70991">
                  <a:extLst>
                    <a:ext uri="{FF2B5EF4-FFF2-40B4-BE49-F238E27FC236}">
                      <a16:creationId xmlns:a16="http://schemas.microsoft.com/office/drawing/2014/main" id="{5828D99D-F13F-51B3-8329-ACEEAC41DF2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3" name="楕円 70992">
                  <a:extLst>
                    <a:ext uri="{FF2B5EF4-FFF2-40B4-BE49-F238E27FC236}">
                      <a16:creationId xmlns:a16="http://schemas.microsoft.com/office/drawing/2014/main" id="{1A154450-4B08-CA40-BC96-80EDAF836A1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4" name="楕円 70993">
                  <a:extLst>
                    <a:ext uri="{FF2B5EF4-FFF2-40B4-BE49-F238E27FC236}">
                      <a16:creationId xmlns:a16="http://schemas.microsoft.com/office/drawing/2014/main" id="{F2DA9864-B297-D180-989F-278668DE5F8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5" name="楕円 70994">
                  <a:extLst>
                    <a:ext uri="{FF2B5EF4-FFF2-40B4-BE49-F238E27FC236}">
                      <a16:creationId xmlns:a16="http://schemas.microsoft.com/office/drawing/2014/main" id="{5D3DCAC8-63B2-ADFC-0328-2340B6DE502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6" name="楕円 70995">
                  <a:extLst>
                    <a:ext uri="{FF2B5EF4-FFF2-40B4-BE49-F238E27FC236}">
                      <a16:creationId xmlns:a16="http://schemas.microsoft.com/office/drawing/2014/main" id="{577FBD60-6AF5-6A19-FBE3-38F205730905}"/>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7" name="楕円 70996">
                  <a:extLst>
                    <a:ext uri="{FF2B5EF4-FFF2-40B4-BE49-F238E27FC236}">
                      <a16:creationId xmlns:a16="http://schemas.microsoft.com/office/drawing/2014/main" id="{C35C691A-3DEC-632C-A424-383088368A8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9" name="楕円 70988">
                <a:extLst>
                  <a:ext uri="{FF2B5EF4-FFF2-40B4-BE49-F238E27FC236}">
                    <a16:creationId xmlns:a16="http://schemas.microsoft.com/office/drawing/2014/main" id="{021D684B-B2AE-FA33-3C77-1641382A1DD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0" name="楕円 70989">
                <a:extLst>
                  <a:ext uri="{FF2B5EF4-FFF2-40B4-BE49-F238E27FC236}">
                    <a16:creationId xmlns:a16="http://schemas.microsoft.com/office/drawing/2014/main" id="{37B6A995-8DCA-CC14-CB45-981FB58E3D9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08" name="グループ化 71007">
            <a:extLst>
              <a:ext uri="{FF2B5EF4-FFF2-40B4-BE49-F238E27FC236}">
                <a16:creationId xmlns:a16="http://schemas.microsoft.com/office/drawing/2014/main" id="{7C49F968-96B5-0B62-8E4C-8FAE902563FF}"/>
              </a:ext>
            </a:extLst>
          </p:cNvPr>
          <p:cNvGrpSpPr/>
          <p:nvPr/>
        </p:nvGrpSpPr>
        <p:grpSpPr>
          <a:xfrm>
            <a:off x="5221169" y="2792506"/>
            <a:ext cx="576276" cy="45719"/>
            <a:chOff x="5088875" y="2312652"/>
            <a:chExt cx="861109" cy="54797"/>
          </a:xfrm>
        </p:grpSpPr>
        <p:grpSp>
          <p:nvGrpSpPr>
            <p:cNvPr id="71009" name="グループ化 71008">
              <a:extLst>
                <a:ext uri="{FF2B5EF4-FFF2-40B4-BE49-F238E27FC236}">
                  <a16:creationId xmlns:a16="http://schemas.microsoft.com/office/drawing/2014/main" id="{E964ACFF-D3CF-0F33-6A0A-F29A8C310A39}"/>
                </a:ext>
              </a:extLst>
            </p:cNvPr>
            <p:cNvGrpSpPr/>
            <p:nvPr/>
          </p:nvGrpSpPr>
          <p:grpSpPr>
            <a:xfrm>
              <a:off x="5088875" y="2312652"/>
              <a:ext cx="419126" cy="45719"/>
              <a:chOff x="1569323" y="3106506"/>
              <a:chExt cx="957780" cy="117769"/>
            </a:xfrm>
          </p:grpSpPr>
          <p:grpSp>
            <p:nvGrpSpPr>
              <p:cNvPr id="71021" name="グループ化 71020">
                <a:extLst>
                  <a:ext uri="{FF2B5EF4-FFF2-40B4-BE49-F238E27FC236}">
                    <a16:creationId xmlns:a16="http://schemas.microsoft.com/office/drawing/2014/main" id="{73C60878-7E12-57B3-A0B6-04C21A07FBDA}"/>
                  </a:ext>
                </a:extLst>
              </p:cNvPr>
              <p:cNvGrpSpPr/>
              <p:nvPr/>
            </p:nvGrpSpPr>
            <p:grpSpPr>
              <a:xfrm>
                <a:off x="1684699" y="3106506"/>
                <a:ext cx="743259" cy="114594"/>
                <a:chOff x="139683" y="3326838"/>
                <a:chExt cx="743259" cy="114594"/>
              </a:xfrm>
            </p:grpSpPr>
            <p:sp>
              <p:nvSpPr>
                <p:cNvPr id="71024" name="楕円 71023">
                  <a:extLst>
                    <a:ext uri="{FF2B5EF4-FFF2-40B4-BE49-F238E27FC236}">
                      <a16:creationId xmlns:a16="http://schemas.microsoft.com/office/drawing/2014/main" id="{684B783A-E4E3-8F50-68AF-519EC4B73E4D}"/>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5" name="楕円 71024">
                  <a:extLst>
                    <a:ext uri="{FF2B5EF4-FFF2-40B4-BE49-F238E27FC236}">
                      <a16:creationId xmlns:a16="http://schemas.microsoft.com/office/drawing/2014/main" id="{D624D0F8-C2EA-EE3F-1E35-2F89686E75B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6" name="楕円 71025">
                  <a:extLst>
                    <a:ext uri="{FF2B5EF4-FFF2-40B4-BE49-F238E27FC236}">
                      <a16:creationId xmlns:a16="http://schemas.microsoft.com/office/drawing/2014/main" id="{9D803778-3710-B855-4D9C-F803C2B1A87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7" name="楕円 71026">
                  <a:extLst>
                    <a:ext uri="{FF2B5EF4-FFF2-40B4-BE49-F238E27FC236}">
                      <a16:creationId xmlns:a16="http://schemas.microsoft.com/office/drawing/2014/main" id="{2A972322-36EE-A6F9-1A96-C7F2525DFF3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8" name="楕円 71027">
                  <a:extLst>
                    <a:ext uri="{FF2B5EF4-FFF2-40B4-BE49-F238E27FC236}">
                      <a16:creationId xmlns:a16="http://schemas.microsoft.com/office/drawing/2014/main" id="{9998AC40-A0AD-DC89-CDF6-35A106226A5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9" name="楕円 71028">
                  <a:extLst>
                    <a:ext uri="{FF2B5EF4-FFF2-40B4-BE49-F238E27FC236}">
                      <a16:creationId xmlns:a16="http://schemas.microsoft.com/office/drawing/2014/main" id="{7EE15044-3455-9259-7C82-A9DD19E778C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0" name="楕円 71029">
                  <a:extLst>
                    <a:ext uri="{FF2B5EF4-FFF2-40B4-BE49-F238E27FC236}">
                      <a16:creationId xmlns:a16="http://schemas.microsoft.com/office/drawing/2014/main" id="{1E3D3019-7843-49A9-F5DE-C7C0CA928B3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22" name="楕円 71021">
                <a:extLst>
                  <a:ext uri="{FF2B5EF4-FFF2-40B4-BE49-F238E27FC236}">
                    <a16:creationId xmlns:a16="http://schemas.microsoft.com/office/drawing/2014/main" id="{213BE52F-0848-C2CA-3C93-3F853F3B1EB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3" name="楕円 71022">
                <a:extLst>
                  <a:ext uri="{FF2B5EF4-FFF2-40B4-BE49-F238E27FC236}">
                    <a16:creationId xmlns:a16="http://schemas.microsoft.com/office/drawing/2014/main" id="{75422391-D912-3E95-C77F-18825C9F9AB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10" name="グループ化 71009">
              <a:extLst>
                <a:ext uri="{FF2B5EF4-FFF2-40B4-BE49-F238E27FC236}">
                  <a16:creationId xmlns:a16="http://schemas.microsoft.com/office/drawing/2014/main" id="{04A0D8F4-F393-E568-DF4C-C9D69E2B0EB5}"/>
                </a:ext>
              </a:extLst>
            </p:cNvPr>
            <p:cNvGrpSpPr/>
            <p:nvPr/>
          </p:nvGrpSpPr>
          <p:grpSpPr>
            <a:xfrm>
              <a:off x="5530858" y="2321730"/>
              <a:ext cx="419126" cy="45719"/>
              <a:chOff x="1569323" y="3106506"/>
              <a:chExt cx="957780" cy="117769"/>
            </a:xfrm>
          </p:grpSpPr>
          <p:grpSp>
            <p:nvGrpSpPr>
              <p:cNvPr id="71011" name="グループ化 71010">
                <a:extLst>
                  <a:ext uri="{FF2B5EF4-FFF2-40B4-BE49-F238E27FC236}">
                    <a16:creationId xmlns:a16="http://schemas.microsoft.com/office/drawing/2014/main" id="{6B25F540-824D-8903-F0C0-601FEBECBBEF}"/>
                  </a:ext>
                </a:extLst>
              </p:cNvPr>
              <p:cNvGrpSpPr/>
              <p:nvPr/>
            </p:nvGrpSpPr>
            <p:grpSpPr>
              <a:xfrm>
                <a:off x="1684699" y="3106506"/>
                <a:ext cx="743259" cy="114594"/>
                <a:chOff x="139683" y="3326838"/>
                <a:chExt cx="743259" cy="114594"/>
              </a:xfrm>
            </p:grpSpPr>
            <p:sp>
              <p:nvSpPr>
                <p:cNvPr id="71014" name="楕円 71013">
                  <a:extLst>
                    <a:ext uri="{FF2B5EF4-FFF2-40B4-BE49-F238E27FC236}">
                      <a16:creationId xmlns:a16="http://schemas.microsoft.com/office/drawing/2014/main" id="{A5DABF29-CFC7-843E-6462-05885D8D2AA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5" name="楕円 71014">
                  <a:extLst>
                    <a:ext uri="{FF2B5EF4-FFF2-40B4-BE49-F238E27FC236}">
                      <a16:creationId xmlns:a16="http://schemas.microsoft.com/office/drawing/2014/main" id="{FA451698-C630-2427-338D-DE7EC75623D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6" name="楕円 71015">
                  <a:extLst>
                    <a:ext uri="{FF2B5EF4-FFF2-40B4-BE49-F238E27FC236}">
                      <a16:creationId xmlns:a16="http://schemas.microsoft.com/office/drawing/2014/main" id="{79B6E2B0-75DC-F0E6-83D1-CF135DD762C4}"/>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7" name="楕円 71016">
                  <a:extLst>
                    <a:ext uri="{FF2B5EF4-FFF2-40B4-BE49-F238E27FC236}">
                      <a16:creationId xmlns:a16="http://schemas.microsoft.com/office/drawing/2014/main" id="{33BD72DA-A235-B637-DBA3-D468C7D695A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8" name="楕円 71017">
                  <a:extLst>
                    <a:ext uri="{FF2B5EF4-FFF2-40B4-BE49-F238E27FC236}">
                      <a16:creationId xmlns:a16="http://schemas.microsoft.com/office/drawing/2014/main" id="{0EC64959-01D9-2978-4554-147D56260EDE}"/>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9" name="楕円 71018">
                  <a:extLst>
                    <a:ext uri="{FF2B5EF4-FFF2-40B4-BE49-F238E27FC236}">
                      <a16:creationId xmlns:a16="http://schemas.microsoft.com/office/drawing/2014/main" id="{F4475538-9B99-695E-1A29-6D8A512254D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0" name="楕円 71019">
                  <a:extLst>
                    <a:ext uri="{FF2B5EF4-FFF2-40B4-BE49-F238E27FC236}">
                      <a16:creationId xmlns:a16="http://schemas.microsoft.com/office/drawing/2014/main" id="{5E1F34F9-D9E5-EA1E-E278-84522E75412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2" name="楕円 71011">
                <a:extLst>
                  <a:ext uri="{FF2B5EF4-FFF2-40B4-BE49-F238E27FC236}">
                    <a16:creationId xmlns:a16="http://schemas.microsoft.com/office/drawing/2014/main" id="{7579A9C2-71D7-9990-F49F-8BB5A92A035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3" name="楕円 71012">
                <a:extLst>
                  <a:ext uri="{FF2B5EF4-FFF2-40B4-BE49-F238E27FC236}">
                    <a16:creationId xmlns:a16="http://schemas.microsoft.com/office/drawing/2014/main" id="{872A9AE7-10AD-490E-8CFF-411F1CBBAFE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31" name="グループ化 71030">
            <a:extLst>
              <a:ext uri="{FF2B5EF4-FFF2-40B4-BE49-F238E27FC236}">
                <a16:creationId xmlns:a16="http://schemas.microsoft.com/office/drawing/2014/main" id="{35889E80-E05C-D30B-F71D-9343DD8BFDB9}"/>
              </a:ext>
            </a:extLst>
          </p:cNvPr>
          <p:cNvGrpSpPr/>
          <p:nvPr/>
        </p:nvGrpSpPr>
        <p:grpSpPr>
          <a:xfrm>
            <a:off x="5173327" y="2752429"/>
            <a:ext cx="660362" cy="45719"/>
            <a:chOff x="5088875" y="2312652"/>
            <a:chExt cx="861109" cy="54797"/>
          </a:xfrm>
        </p:grpSpPr>
        <p:grpSp>
          <p:nvGrpSpPr>
            <p:cNvPr id="71032" name="グループ化 71031">
              <a:extLst>
                <a:ext uri="{FF2B5EF4-FFF2-40B4-BE49-F238E27FC236}">
                  <a16:creationId xmlns:a16="http://schemas.microsoft.com/office/drawing/2014/main" id="{CAFD496B-3D04-DBD6-DAD4-B00A6A745B8B}"/>
                </a:ext>
              </a:extLst>
            </p:cNvPr>
            <p:cNvGrpSpPr/>
            <p:nvPr/>
          </p:nvGrpSpPr>
          <p:grpSpPr>
            <a:xfrm>
              <a:off x="5088875" y="2312652"/>
              <a:ext cx="419126" cy="45719"/>
              <a:chOff x="1569323" y="3106506"/>
              <a:chExt cx="957780" cy="117769"/>
            </a:xfrm>
          </p:grpSpPr>
          <p:grpSp>
            <p:nvGrpSpPr>
              <p:cNvPr id="71044" name="グループ化 71043">
                <a:extLst>
                  <a:ext uri="{FF2B5EF4-FFF2-40B4-BE49-F238E27FC236}">
                    <a16:creationId xmlns:a16="http://schemas.microsoft.com/office/drawing/2014/main" id="{54E83FB4-5EF0-1FEC-52CE-55CA70F4B2BB}"/>
                  </a:ext>
                </a:extLst>
              </p:cNvPr>
              <p:cNvGrpSpPr/>
              <p:nvPr/>
            </p:nvGrpSpPr>
            <p:grpSpPr>
              <a:xfrm>
                <a:off x="1684699" y="3106506"/>
                <a:ext cx="743259" cy="114594"/>
                <a:chOff x="139683" y="3326838"/>
                <a:chExt cx="743259" cy="114594"/>
              </a:xfrm>
            </p:grpSpPr>
            <p:sp>
              <p:nvSpPr>
                <p:cNvPr id="71047" name="楕円 71046">
                  <a:extLst>
                    <a:ext uri="{FF2B5EF4-FFF2-40B4-BE49-F238E27FC236}">
                      <a16:creationId xmlns:a16="http://schemas.microsoft.com/office/drawing/2014/main" id="{79A82298-6D81-10A4-C3D7-A3084F0647B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8" name="楕円 71047">
                  <a:extLst>
                    <a:ext uri="{FF2B5EF4-FFF2-40B4-BE49-F238E27FC236}">
                      <a16:creationId xmlns:a16="http://schemas.microsoft.com/office/drawing/2014/main" id="{4C1A57FE-A320-6891-04AA-81119809469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9" name="楕円 71048">
                  <a:extLst>
                    <a:ext uri="{FF2B5EF4-FFF2-40B4-BE49-F238E27FC236}">
                      <a16:creationId xmlns:a16="http://schemas.microsoft.com/office/drawing/2014/main" id="{7EA70A9D-0FAF-821E-3F55-BA29FCBC395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0" name="楕円 71049">
                  <a:extLst>
                    <a:ext uri="{FF2B5EF4-FFF2-40B4-BE49-F238E27FC236}">
                      <a16:creationId xmlns:a16="http://schemas.microsoft.com/office/drawing/2014/main" id="{4B317A0D-D3E5-F194-5E99-3D29BDA4B87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1" name="楕円 71050">
                  <a:extLst>
                    <a:ext uri="{FF2B5EF4-FFF2-40B4-BE49-F238E27FC236}">
                      <a16:creationId xmlns:a16="http://schemas.microsoft.com/office/drawing/2014/main" id="{7FC68B19-BDA8-541B-DF33-9E1EA46A451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2" name="楕円 71051">
                  <a:extLst>
                    <a:ext uri="{FF2B5EF4-FFF2-40B4-BE49-F238E27FC236}">
                      <a16:creationId xmlns:a16="http://schemas.microsoft.com/office/drawing/2014/main" id="{AA421C46-E20B-11E8-75F7-B0F305906C2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3" name="楕円 71052">
                  <a:extLst>
                    <a:ext uri="{FF2B5EF4-FFF2-40B4-BE49-F238E27FC236}">
                      <a16:creationId xmlns:a16="http://schemas.microsoft.com/office/drawing/2014/main" id="{40017390-2D52-4165-0587-D4FA442B556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5" name="楕円 71044">
                <a:extLst>
                  <a:ext uri="{FF2B5EF4-FFF2-40B4-BE49-F238E27FC236}">
                    <a16:creationId xmlns:a16="http://schemas.microsoft.com/office/drawing/2014/main" id="{3C9BA8CC-BF4E-72D8-28B7-66159A2EF87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6" name="楕円 71045">
                <a:extLst>
                  <a:ext uri="{FF2B5EF4-FFF2-40B4-BE49-F238E27FC236}">
                    <a16:creationId xmlns:a16="http://schemas.microsoft.com/office/drawing/2014/main" id="{1EDD58B8-C2E1-3D5E-3367-5FB0822E8E4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33" name="グループ化 71032">
              <a:extLst>
                <a:ext uri="{FF2B5EF4-FFF2-40B4-BE49-F238E27FC236}">
                  <a16:creationId xmlns:a16="http://schemas.microsoft.com/office/drawing/2014/main" id="{E9FA3A8C-93FF-2375-6D88-A1C1D61D5A2E}"/>
                </a:ext>
              </a:extLst>
            </p:cNvPr>
            <p:cNvGrpSpPr/>
            <p:nvPr/>
          </p:nvGrpSpPr>
          <p:grpSpPr>
            <a:xfrm>
              <a:off x="5530858" y="2321730"/>
              <a:ext cx="419126" cy="45719"/>
              <a:chOff x="1569323" y="3106506"/>
              <a:chExt cx="957780" cy="117769"/>
            </a:xfrm>
          </p:grpSpPr>
          <p:grpSp>
            <p:nvGrpSpPr>
              <p:cNvPr id="71034" name="グループ化 71033">
                <a:extLst>
                  <a:ext uri="{FF2B5EF4-FFF2-40B4-BE49-F238E27FC236}">
                    <a16:creationId xmlns:a16="http://schemas.microsoft.com/office/drawing/2014/main" id="{7AC83C2D-CAD1-97FF-5EFE-0E88EBD9D24B}"/>
                  </a:ext>
                </a:extLst>
              </p:cNvPr>
              <p:cNvGrpSpPr/>
              <p:nvPr/>
            </p:nvGrpSpPr>
            <p:grpSpPr>
              <a:xfrm>
                <a:off x="1684699" y="3106506"/>
                <a:ext cx="743259" cy="114594"/>
                <a:chOff x="139683" y="3326838"/>
                <a:chExt cx="743259" cy="114594"/>
              </a:xfrm>
            </p:grpSpPr>
            <p:sp>
              <p:nvSpPr>
                <p:cNvPr id="71037" name="楕円 71036">
                  <a:extLst>
                    <a:ext uri="{FF2B5EF4-FFF2-40B4-BE49-F238E27FC236}">
                      <a16:creationId xmlns:a16="http://schemas.microsoft.com/office/drawing/2014/main" id="{1357DA73-3778-4E3C-1CF6-3C7C8800010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8" name="楕円 71037">
                  <a:extLst>
                    <a:ext uri="{FF2B5EF4-FFF2-40B4-BE49-F238E27FC236}">
                      <a16:creationId xmlns:a16="http://schemas.microsoft.com/office/drawing/2014/main" id="{563BF9C9-6805-38D2-6DB7-2E36ECD3E37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9" name="楕円 71038">
                  <a:extLst>
                    <a:ext uri="{FF2B5EF4-FFF2-40B4-BE49-F238E27FC236}">
                      <a16:creationId xmlns:a16="http://schemas.microsoft.com/office/drawing/2014/main" id="{1F692341-C6C3-1EBD-677A-D2394D69BB6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0" name="楕円 71039">
                  <a:extLst>
                    <a:ext uri="{FF2B5EF4-FFF2-40B4-BE49-F238E27FC236}">
                      <a16:creationId xmlns:a16="http://schemas.microsoft.com/office/drawing/2014/main" id="{220428BF-4B5D-434B-FDC2-BC6325C3D41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1" name="楕円 71040">
                  <a:extLst>
                    <a:ext uri="{FF2B5EF4-FFF2-40B4-BE49-F238E27FC236}">
                      <a16:creationId xmlns:a16="http://schemas.microsoft.com/office/drawing/2014/main" id="{DD681E1E-3F53-64D0-1DF0-3E2F7F5A297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2" name="楕円 71041">
                  <a:extLst>
                    <a:ext uri="{FF2B5EF4-FFF2-40B4-BE49-F238E27FC236}">
                      <a16:creationId xmlns:a16="http://schemas.microsoft.com/office/drawing/2014/main" id="{C276556B-E8D2-0A4D-7489-D0EA60A2B58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3" name="楕円 71042">
                  <a:extLst>
                    <a:ext uri="{FF2B5EF4-FFF2-40B4-BE49-F238E27FC236}">
                      <a16:creationId xmlns:a16="http://schemas.microsoft.com/office/drawing/2014/main" id="{92579949-BAEC-6E7A-5D09-B0479C05C5B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5" name="楕円 71034">
                <a:extLst>
                  <a:ext uri="{FF2B5EF4-FFF2-40B4-BE49-F238E27FC236}">
                    <a16:creationId xmlns:a16="http://schemas.microsoft.com/office/drawing/2014/main" id="{FABAFE54-4A9B-7424-E12E-4F1B265E3EE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6" name="楕円 71035">
                <a:extLst>
                  <a:ext uri="{FF2B5EF4-FFF2-40B4-BE49-F238E27FC236}">
                    <a16:creationId xmlns:a16="http://schemas.microsoft.com/office/drawing/2014/main" id="{80A2BF57-1B95-3F8D-41D1-697DFD54D2D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54" name="グループ化 71053">
            <a:extLst>
              <a:ext uri="{FF2B5EF4-FFF2-40B4-BE49-F238E27FC236}">
                <a16:creationId xmlns:a16="http://schemas.microsoft.com/office/drawing/2014/main" id="{4D0D1EFA-2529-1F0D-79D4-B81B890EAF10}"/>
              </a:ext>
            </a:extLst>
          </p:cNvPr>
          <p:cNvGrpSpPr/>
          <p:nvPr/>
        </p:nvGrpSpPr>
        <p:grpSpPr>
          <a:xfrm>
            <a:off x="5240440" y="2835448"/>
            <a:ext cx="550310" cy="45719"/>
            <a:chOff x="5088875" y="2312652"/>
            <a:chExt cx="861109" cy="54797"/>
          </a:xfrm>
        </p:grpSpPr>
        <p:grpSp>
          <p:nvGrpSpPr>
            <p:cNvPr id="71055" name="グループ化 71054">
              <a:extLst>
                <a:ext uri="{FF2B5EF4-FFF2-40B4-BE49-F238E27FC236}">
                  <a16:creationId xmlns:a16="http://schemas.microsoft.com/office/drawing/2014/main" id="{EAD3F67B-3683-2B4A-CC8D-4D0B98DD8577}"/>
                </a:ext>
              </a:extLst>
            </p:cNvPr>
            <p:cNvGrpSpPr/>
            <p:nvPr/>
          </p:nvGrpSpPr>
          <p:grpSpPr>
            <a:xfrm>
              <a:off x="5088875" y="2312652"/>
              <a:ext cx="419126" cy="45719"/>
              <a:chOff x="1569323" y="3106506"/>
              <a:chExt cx="957780" cy="117769"/>
            </a:xfrm>
          </p:grpSpPr>
          <p:grpSp>
            <p:nvGrpSpPr>
              <p:cNvPr id="71067" name="グループ化 71066">
                <a:extLst>
                  <a:ext uri="{FF2B5EF4-FFF2-40B4-BE49-F238E27FC236}">
                    <a16:creationId xmlns:a16="http://schemas.microsoft.com/office/drawing/2014/main" id="{6AD6BB37-AE5D-729B-92C7-24C8FA22B97C}"/>
                  </a:ext>
                </a:extLst>
              </p:cNvPr>
              <p:cNvGrpSpPr/>
              <p:nvPr/>
            </p:nvGrpSpPr>
            <p:grpSpPr>
              <a:xfrm>
                <a:off x="1684699" y="3106506"/>
                <a:ext cx="743259" cy="114594"/>
                <a:chOff x="139683" y="3326838"/>
                <a:chExt cx="743259" cy="114594"/>
              </a:xfrm>
            </p:grpSpPr>
            <p:sp>
              <p:nvSpPr>
                <p:cNvPr id="71070" name="楕円 71069">
                  <a:extLst>
                    <a:ext uri="{FF2B5EF4-FFF2-40B4-BE49-F238E27FC236}">
                      <a16:creationId xmlns:a16="http://schemas.microsoft.com/office/drawing/2014/main" id="{352FC2F3-D89C-0D6A-DFDF-436AB89EACB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1" name="楕円 71070">
                  <a:extLst>
                    <a:ext uri="{FF2B5EF4-FFF2-40B4-BE49-F238E27FC236}">
                      <a16:creationId xmlns:a16="http://schemas.microsoft.com/office/drawing/2014/main" id="{4EBD88A4-20CE-73F5-5FCE-9803DCC4AB7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2" name="楕円 71071">
                  <a:extLst>
                    <a:ext uri="{FF2B5EF4-FFF2-40B4-BE49-F238E27FC236}">
                      <a16:creationId xmlns:a16="http://schemas.microsoft.com/office/drawing/2014/main" id="{689270EE-CF32-8935-B1A6-4763B114FA4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3" name="楕円 71072">
                  <a:extLst>
                    <a:ext uri="{FF2B5EF4-FFF2-40B4-BE49-F238E27FC236}">
                      <a16:creationId xmlns:a16="http://schemas.microsoft.com/office/drawing/2014/main" id="{5265ED08-444F-5D75-CD3F-0A23BDCD88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4" name="楕円 71073">
                  <a:extLst>
                    <a:ext uri="{FF2B5EF4-FFF2-40B4-BE49-F238E27FC236}">
                      <a16:creationId xmlns:a16="http://schemas.microsoft.com/office/drawing/2014/main" id="{D57A40E8-F4A3-7DB6-FD6C-9F93E11B877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5" name="楕円 71074">
                  <a:extLst>
                    <a:ext uri="{FF2B5EF4-FFF2-40B4-BE49-F238E27FC236}">
                      <a16:creationId xmlns:a16="http://schemas.microsoft.com/office/drawing/2014/main" id="{F10A9C14-D80B-2392-53D7-2A37B004C6D5}"/>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6" name="楕円 71075">
                  <a:extLst>
                    <a:ext uri="{FF2B5EF4-FFF2-40B4-BE49-F238E27FC236}">
                      <a16:creationId xmlns:a16="http://schemas.microsoft.com/office/drawing/2014/main" id="{366BBBA6-4272-BF70-10CA-EE9B27A26B42}"/>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8" name="楕円 71067">
                <a:extLst>
                  <a:ext uri="{FF2B5EF4-FFF2-40B4-BE49-F238E27FC236}">
                    <a16:creationId xmlns:a16="http://schemas.microsoft.com/office/drawing/2014/main" id="{5CB91F73-CAB6-63C8-1C3B-DA4D24E7807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9" name="楕円 71068">
                <a:extLst>
                  <a:ext uri="{FF2B5EF4-FFF2-40B4-BE49-F238E27FC236}">
                    <a16:creationId xmlns:a16="http://schemas.microsoft.com/office/drawing/2014/main" id="{32091159-FC38-0FEA-E6EE-1F6D84F1290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56" name="グループ化 71055">
              <a:extLst>
                <a:ext uri="{FF2B5EF4-FFF2-40B4-BE49-F238E27FC236}">
                  <a16:creationId xmlns:a16="http://schemas.microsoft.com/office/drawing/2014/main" id="{54940402-F556-1404-F249-3D1C0954012B}"/>
                </a:ext>
              </a:extLst>
            </p:cNvPr>
            <p:cNvGrpSpPr/>
            <p:nvPr/>
          </p:nvGrpSpPr>
          <p:grpSpPr>
            <a:xfrm>
              <a:off x="5530858" y="2321730"/>
              <a:ext cx="419126" cy="45719"/>
              <a:chOff x="1569323" y="3106506"/>
              <a:chExt cx="957780" cy="117769"/>
            </a:xfrm>
          </p:grpSpPr>
          <p:grpSp>
            <p:nvGrpSpPr>
              <p:cNvPr id="71057" name="グループ化 71056">
                <a:extLst>
                  <a:ext uri="{FF2B5EF4-FFF2-40B4-BE49-F238E27FC236}">
                    <a16:creationId xmlns:a16="http://schemas.microsoft.com/office/drawing/2014/main" id="{AA4043DE-6F0E-F7C6-53ED-1D9FA29791DC}"/>
                  </a:ext>
                </a:extLst>
              </p:cNvPr>
              <p:cNvGrpSpPr/>
              <p:nvPr/>
            </p:nvGrpSpPr>
            <p:grpSpPr>
              <a:xfrm>
                <a:off x="1684699" y="3106506"/>
                <a:ext cx="743259" cy="114594"/>
                <a:chOff x="139683" y="3326838"/>
                <a:chExt cx="743259" cy="114594"/>
              </a:xfrm>
            </p:grpSpPr>
            <p:sp>
              <p:nvSpPr>
                <p:cNvPr id="71060" name="楕円 71059">
                  <a:extLst>
                    <a:ext uri="{FF2B5EF4-FFF2-40B4-BE49-F238E27FC236}">
                      <a16:creationId xmlns:a16="http://schemas.microsoft.com/office/drawing/2014/main" id="{15270CDE-EF85-D377-E6E5-2A5E45C4029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1" name="楕円 71060">
                  <a:extLst>
                    <a:ext uri="{FF2B5EF4-FFF2-40B4-BE49-F238E27FC236}">
                      <a16:creationId xmlns:a16="http://schemas.microsoft.com/office/drawing/2014/main" id="{20F96161-06E9-7A49-AEA1-3F2B1070E24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2" name="楕円 71061">
                  <a:extLst>
                    <a:ext uri="{FF2B5EF4-FFF2-40B4-BE49-F238E27FC236}">
                      <a16:creationId xmlns:a16="http://schemas.microsoft.com/office/drawing/2014/main" id="{916CA6C5-8BBA-5833-EF98-6E5F8B624E9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3" name="楕円 71062">
                  <a:extLst>
                    <a:ext uri="{FF2B5EF4-FFF2-40B4-BE49-F238E27FC236}">
                      <a16:creationId xmlns:a16="http://schemas.microsoft.com/office/drawing/2014/main" id="{A874470E-B8B9-E850-8A29-4B2C4F44E8F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4" name="楕円 71063">
                  <a:extLst>
                    <a:ext uri="{FF2B5EF4-FFF2-40B4-BE49-F238E27FC236}">
                      <a16:creationId xmlns:a16="http://schemas.microsoft.com/office/drawing/2014/main" id="{3D6FEDEA-93A3-3143-2A36-DE224D96C6D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5" name="楕円 71064">
                  <a:extLst>
                    <a:ext uri="{FF2B5EF4-FFF2-40B4-BE49-F238E27FC236}">
                      <a16:creationId xmlns:a16="http://schemas.microsoft.com/office/drawing/2014/main" id="{0988C6E7-9BB2-F406-0E43-F4752B6E304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6" name="楕円 71065">
                  <a:extLst>
                    <a:ext uri="{FF2B5EF4-FFF2-40B4-BE49-F238E27FC236}">
                      <a16:creationId xmlns:a16="http://schemas.microsoft.com/office/drawing/2014/main" id="{67F16A28-824E-1037-D879-FCF60798DC3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58" name="楕円 71057">
                <a:extLst>
                  <a:ext uri="{FF2B5EF4-FFF2-40B4-BE49-F238E27FC236}">
                    <a16:creationId xmlns:a16="http://schemas.microsoft.com/office/drawing/2014/main" id="{BCE1CF37-A75F-9F8C-0282-C789C86CF8E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9" name="楕円 71058">
                <a:extLst>
                  <a:ext uri="{FF2B5EF4-FFF2-40B4-BE49-F238E27FC236}">
                    <a16:creationId xmlns:a16="http://schemas.microsoft.com/office/drawing/2014/main" id="{3A5FF807-5458-4548-8DC0-5646CE03D62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77" name="グループ化 71076">
            <a:extLst>
              <a:ext uri="{FF2B5EF4-FFF2-40B4-BE49-F238E27FC236}">
                <a16:creationId xmlns:a16="http://schemas.microsoft.com/office/drawing/2014/main" id="{595F6BE2-7105-1424-AF50-7386F2E682FA}"/>
              </a:ext>
            </a:extLst>
          </p:cNvPr>
          <p:cNvGrpSpPr/>
          <p:nvPr/>
        </p:nvGrpSpPr>
        <p:grpSpPr>
          <a:xfrm>
            <a:off x="5254788" y="2876853"/>
            <a:ext cx="505758" cy="45719"/>
            <a:chOff x="5088875" y="2312652"/>
            <a:chExt cx="861109" cy="54797"/>
          </a:xfrm>
        </p:grpSpPr>
        <p:grpSp>
          <p:nvGrpSpPr>
            <p:cNvPr id="71078" name="グループ化 71077">
              <a:extLst>
                <a:ext uri="{FF2B5EF4-FFF2-40B4-BE49-F238E27FC236}">
                  <a16:creationId xmlns:a16="http://schemas.microsoft.com/office/drawing/2014/main" id="{FCE0C246-F18E-8653-47B2-6DF7DDF7A506}"/>
                </a:ext>
              </a:extLst>
            </p:cNvPr>
            <p:cNvGrpSpPr/>
            <p:nvPr/>
          </p:nvGrpSpPr>
          <p:grpSpPr>
            <a:xfrm>
              <a:off x="5088875" y="2312652"/>
              <a:ext cx="419126" cy="45719"/>
              <a:chOff x="1569323" y="3106506"/>
              <a:chExt cx="957780" cy="117769"/>
            </a:xfrm>
          </p:grpSpPr>
          <p:grpSp>
            <p:nvGrpSpPr>
              <p:cNvPr id="71090" name="グループ化 71089">
                <a:extLst>
                  <a:ext uri="{FF2B5EF4-FFF2-40B4-BE49-F238E27FC236}">
                    <a16:creationId xmlns:a16="http://schemas.microsoft.com/office/drawing/2014/main" id="{1D2C9B50-ECDF-B39C-C163-D8C440BE2AFF}"/>
                  </a:ext>
                </a:extLst>
              </p:cNvPr>
              <p:cNvGrpSpPr/>
              <p:nvPr/>
            </p:nvGrpSpPr>
            <p:grpSpPr>
              <a:xfrm>
                <a:off x="1684699" y="3106506"/>
                <a:ext cx="743259" cy="114594"/>
                <a:chOff x="139683" y="3326838"/>
                <a:chExt cx="743259" cy="114594"/>
              </a:xfrm>
            </p:grpSpPr>
            <p:sp>
              <p:nvSpPr>
                <p:cNvPr id="71093" name="楕円 71092">
                  <a:extLst>
                    <a:ext uri="{FF2B5EF4-FFF2-40B4-BE49-F238E27FC236}">
                      <a16:creationId xmlns:a16="http://schemas.microsoft.com/office/drawing/2014/main" id="{86954D2F-B1BB-476F-709A-83087C7FF78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4" name="楕円 71093">
                  <a:extLst>
                    <a:ext uri="{FF2B5EF4-FFF2-40B4-BE49-F238E27FC236}">
                      <a16:creationId xmlns:a16="http://schemas.microsoft.com/office/drawing/2014/main" id="{756A3E79-1135-720E-5093-46FC479B25A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5" name="楕円 71094">
                  <a:extLst>
                    <a:ext uri="{FF2B5EF4-FFF2-40B4-BE49-F238E27FC236}">
                      <a16:creationId xmlns:a16="http://schemas.microsoft.com/office/drawing/2014/main" id="{C380F249-2605-096A-554D-95BD0AEE8F5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6" name="楕円 71095">
                  <a:extLst>
                    <a:ext uri="{FF2B5EF4-FFF2-40B4-BE49-F238E27FC236}">
                      <a16:creationId xmlns:a16="http://schemas.microsoft.com/office/drawing/2014/main" id="{8DD2500F-A6F9-9EFB-4A40-6AC75656C88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7" name="楕円 71096">
                  <a:extLst>
                    <a:ext uri="{FF2B5EF4-FFF2-40B4-BE49-F238E27FC236}">
                      <a16:creationId xmlns:a16="http://schemas.microsoft.com/office/drawing/2014/main" id="{4239978C-C603-6B47-33AC-8786FEA30ED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8" name="楕円 71097">
                  <a:extLst>
                    <a:ext uri="{FF2B5EF4-FFF2-40B4-BE49-F238E27FC236}">
                      <a16:creationId xmlns:a16="http://schemas.microsoft.com/office/drawing/2014/main" id="{03C0CD56-E504-FA44-9892-9DBAC8F78D2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9" name="楕円 71098">
                  <a:extLst>
                    <a:ext uri="{FF2B5EF4-FFF2-40B4-BE49-F238E27FC236}">
                      <a16:creationId xmlns:a16="http://schemas.microsoft.com/office/drawing/2014/main" id="{53D41326-6B6F-1AB0-F2FD-67F2104A75F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1" name="楕円 71090">
                <a:extLst>
                  <a:ext uri="{FF2B5EF4-FFF2-40B4-BE49-F238E27FC236}">
                    <a16:creationId xmlns:a16="http://schemas.microsoft.com/office/drawing/2014/main" id="{82F31257-E21E-18D3-85E2-F49E4D08151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2" name="楕円 71091">
                <a:extLst>
                  <a:ext uri="{FF2B5EF4-FFF2-40B4-BE49-F238E27FC236}">
                    <a16:creationId xmlns:a16="http://schemas.microsoft.com/office/drawing/2014/main" id="{3C360D12-4FDD-6224-8CC2-E5AF8C5CFB5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79" name="グループ化 71078">
              <a:extLst>
                <a:ext uri="{FF2B5EF4-FFF2-40B4-BE49-F238E27FC236}">
                  <a16:creationId xmlns:a16="http://schemas.microsoft.com/office/drawing/2014/main" id="{4BB14FFB-B392-A92C-006F-D6ABC8ECE89F}"/>
                </a:ext>
              </a:extLst>
            </p:cNvPr>
            <p:cNvGrpSpPr/>
            <p:nvPr/>
          </p:nvGrpSpPr>
          <p:grpSpPr>
            <a:xfrm>
              <a:off x="5530858" y="2321730"/>
              <a:ext cx="419126" cy="45719"/>
              <a:chOff x="1569323" y="3106506"/>
              <a:chExt cx="957780" cy="117769"/>
            </a:xfrm>
          </p:grpSpPr>
          <p:grpSp>
            <p:nvGrpSpPr>
              <p:cNvPr id="71080" name="グループ化 71079">
                <a:extLst>
                  <a:ext uri="{FF2B5EF4-FFF2-40B4-BE49-F238E27FC236}">
                    <a16:creationId xmlns:a16="http://schemas.microsoft.com/office/drawing/2014/main" id="{AB77E7C1-8E91-8500-5D4F-83AA344FBA8E}"/>
                  </a:ext>
                </a:extLst>
              </p:cNvPr>
              <p:cNvGrpSpPr/>
              <p:nvPr/>
            </p:nvGrpSpPr>
            <p:grpSpPr>
              <a:xfrm>
                <a:off x="1684699" y="3106506"/>
                <a:ext cx="743259" cy="114594"/>
                <a:chOff x="139683" y="3326838"/>
                <a:chExt cx="743259" cy="114594"/>
              </a:xfrm>
            </p:grpSpPr>
            <p:sp>
              <p:nvSpPr>
                <p:cNvPr id="71083" name="楕円 71082">
                  <a:extLst>
                    <a:ext uri="{FF2B5EF4-FFF2-40B4-BE49-F238E27FC236}">
                      <a16:creationId xmlns:a16="http://schemas.microsoft.com/office/drawing/2014/main" id="{07EF2622-0B15-344E-3173-9F74EF02691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4" name="楕円 71083">
                  <a:extLst>
                    <a:ext uri="{FF2B5EF4-FFF2-40B4-BE49-F238E27FC236}">
                      <a16:creationId xmlns:a16="http://schemas.microsoft.com/office/drawing/2014/main" id="{7245DAB0-091F-FA5C-1093-898D7E4AB25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5" name="楕円 71084">
                  <a:extLst>
                    <a:ext uri="{FF2B5EF4-FFF2-40B4-BE49-F238E27FC236}">
                      <a16:creationId xmlns:a16="http://schemas.microsoft.com/office/drawing/2014/main" id="{AAADF23C-B987-F7E6-57D1-B4A72E519433}"/>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6" name="楕円 71085">
                  <a:extLst>
                    <a:ext uri="{FF2B5EF4-FFF2-40B4-BE49-F238E27FC236}">
                      <a16:creationId xmlns:a16="http://schemas.microsoft.com/office/drawing/2014/main" id="{1026B9CF-F056-44A8-0094-C833DB44278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7" name="楕円 71086">
                  <a:extLst>
                    <a:ext uri="{FF2B5EF4-FFF2-40B4-BE49-F238E27FC236}">
                      <a16:creationId xmlns:a16="http://schemas.microsoft.com/office/drawing/2014/main" id="{445896D7-C0A2-091F-23F1-5B708438EA6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8" name="楕円 71087">
                  <a:extLst>
                    <a:ext uri="{FF2B5EF4-FFF2-40B4-BE49-F238E27FC236}">
                      <a16:creationId xmlns:a16="http://schemas.microsoft.com/office/drawing/2014/main" id="{C78CA5B1-7745-7D55-3CB3-A3D8F2E7E9E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9" name="楕円 71088">
                  <a:extLst>
                    <a:ext uri="{FF2B5EF4-FFF2-40B4-BE49-F238E27FC236}">
                      <a16:creationId xmlns:a16="http://schemas.microsoft.com/office/drawing/2014/main" id="{DE5F7657-B006-B1F9-0F73-EF8889626209}"/>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81" name="楕円 71080">
                <a:extLst>
                  <a:ext uri="{FF2B5EF4-FFF2-40B4-BE49-F238E27FC236}">
                    <a16:creationId xmlns:a16="http://schemas.microsoft.com/office/drawing/2014/main" id="{8D1BE703-04BC-3F25-A828-BA59AC5048E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2" name="楕円 71081">
                <a:extLst>
                  <a:ext uri="{FF2B5EF4-FFF2-40B4-BE49-F238E27FC236}">
                    <a16:creationId xmlns:a16="http://schemas.microsoft.com/office/drawing/2014/main" id="{BBE7E56A-FFD8-9291-55D4-306CCD0B79B4}"/>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100" name="グループ化 71099">
            <a:extLst>
              <a:ext uri="{FF2B5EF4-FFF2-40B4-BE49-F238E27FC236}">
                <a16:creationId xmlns:a16="http://schemas.microsoft.com/office/drawing/2014/main" id="{2FD08705-29E3-4CEC-6608-4A6D11030C1F}"/>
              </a:ext>
            </a:extLst>
          </p:cNvPr>
          <p:cNvGrpSpPr/>
          <p:nvPr/>
        </p:nvGrpSpPr>
        <p:grpSpPr>
          <a:xfrm>
            <a:off x="5306698" y="2922708"/>
            <a:ext cx="417302" cy="45719"/>
            <a:chOff x="5088875" y="2312652"/>
            <a:chExt cx="861109" cy="54797"/>
          </a:xfrm>
        </p:grpSpPr>
        <p:grpSp>
          <p:nvGrpSpPr>
            <p:cNvPr id="71101" name="グループ化 71100">
              <a:extLst>
                <a:ext uri="{FF2B5EF4-FFF2-40B4-BE49-F238E27FC236}">
                  <a16:creationId xmlns:a16="http://schemas.microsoft.com/office/drawing/2014/main" id="{BED32301-7FBB-8034-319C-8425F8588D9F}"/>
                </a:ext>
              </a:extLst>
            </p:cNvPr>
            <p:cNvGrpSpPr/>
            <p:nvPr/>
          </p:nvGrpSpPr>
          <p:grpSpPr>
            <a:xfrm>
              <a:off x="5088875" y="2312652"/>
              <a:ext cx="419126" cy="45719"/>
              <a:chOff x="1569323" y="3106506"/>
              <a:chExt cx="957780" cy="117769"/>
            </a:xfrm>
          </p:grpSpPr>
          <p:grpSp>
            <p:nvGrpSpPr>
              <p:cNvPr id="71113" name="グループ化 71112">
                <a:extLst>
                  <a:ext uri="{FF2B5EF4-FFF2-40B4-BE49-F238E27FC236}">
                    <a16:creationId xmlns:a16="http://schemas.microsoft.com/office/drawing/2014/main" id="{8A2461B5-1F5F-3B5A-3CE5-206CDE8C41F6}"/>
                  </a:ext>
                </a:extLst>
              </p:cNvPr>
              <p:cNvGrpSpPr/>
              <p:nvPr/>
            </p:nvGrpSpPr>
            <p:grpSpPr>
              <a:xfrm>
                <a:off x="1684699" y="3106506"/>
                <a:ext cx="743259" cy="114594"/>
                <a:chOff x="139683" y="3326838"/>
                <a:chExt cx="743259" cy="114594"/>
              </a:xfrm>
            </p:grpSpPr>
            <p:sp>
              <p:nvSpPr>
                <p:cNvPr id="71116" name="楕円 71115">
                  <a:extLst>
                    <a:ext uri="{FF2B5EF4-FFF2-40B4-BE49-F238E27FC236}">
                      <a16:creationId xmlns:a16="http://schemas.microsoft.com/office/drawing/2014/main" id="{18FC3ADF-9185-7039-8FD4-43B50B0FB93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7" name="楕円 71116">
                  <a:extLst>
                    <a:ext uri="{FF2B5EF4-FFF2-40B4-BE49-F238E27FC236}">
                      <a16:creationId xmlns:a16="http://schemas.microsoft.com/office/drawing/2014/main" id="{66012A90-811B-B4DC-3D55-A702D0B8963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8" name="楕円 71117">
                  <a:extLst>
                    <a:ext uri="{FF2B5EF4-FFF2-40B4-BE49-F238E27FC236}">
                      <a16:creationId xmlns:a16="http://schemas.microsoft.com/office/drawing/2014/main" id="{89BF2835-665E-16E4-C32E-F4A89E05181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9" name="楕円 71118">
                  <a:extLst>
                    <a:ext uri="{FF2B5EF4-FFF2-40B4-BE49-F238E27FC236}">
                      <a16:creationId xmlns:a16="http://schemas.microsoft.com/office/drawing/2014/main" id="{CE51DB8E-284B-A779-738C-2ECA386F296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0" name="楕円 71119">
                  <a:extLst>
                    <a:ext uri="{FF2B5EF4-FFF2-40B4-BE49-F238E27FC236}">
                      <a16:creationId xmlns:a16="http://schemas.microsoft.com/office/drawing/2014/main" id="{B4C74B8F-0381-8640-791C-568EF8B4B2F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1" name="楕円 71120">
                  <a:extLst>
                    <a:ext uri="{FF2B5EF4-FFF2-40B4-BE49-F238E27FC236}">
                      <a16:creationId xmlns:a16="http://schemas.microsoft.com/office/drawing/2014/main" id="{70DCA530-E749-2B26-AA11-129FF790624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2" name="楕円 71121">
                  <a:extLst>
                    <a:ext uri="{FF2B5EF4-FFF2-40B4-BE49-F238E27FC236}">
                      <a16:creationId xmlns:a16="http://schemas.microsoft.com/office/drawing/2014/main" id="{B664E923-D150-0549-4107-531FFEED4BF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14" name="楕円 71113">
                <a:extLst>
                  <a:ext uri="{FF2B5EF4-FFF2-40B4-BE49-F238E27FC236}">
                    <a16:creationId xmlns:a16="http://schemas.microsoft.com/office/drawing/2014/main" id="{9B410D8A-A0A9-8100-4401-9845401B005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5" name="楕円 71114">
                <a:extLst>
                  <a:ext uri="{FF2B5EF4-FFF2-40B4-BE49-F238E27FC236}">
                    <a16:creationId xmlns:a16="http://schemas.microsoft.com/office/drawing/2014/main" id="{7E6E693A-76B5-012A-C47F-10854645E5A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02" name="グループ化 71101">
              <a:extLst>
                <a:ext uri="{FF2B5EF4-FFF2-40B4-BE49-F238E27FC236}">
                  <a16:creationId xmlns:a16="http://schemas.microsoft.com/office/drawing/2014/main" id="{EF66933D-60B7-B1C9-26DB-5D929F59BF96}"/>
                </a:ext>
              </a:extLst>
            </p:cNvPr>
            <p:cNvGrpSpPr/>
            <p:nvPr/>
          </p:nvGrpSpPr>
          <p:grpSpPr>
            <a:xfrm>
              <a:off x="5530858" y="2321730"/>
              <a:ext cx="419126" cy="45719"/>
              <a:chOff x="1569323" y="3106506"/>
              <a:chExt cx="957780" cy="117769"/>
            </a:xfrm>
          </p:grpSpPr>
          <p:grpSp>
            <p:nvGrpSpPr>
              <p:cNvPr id="71103" name="グループ化 71102">
                <a:extLst>
                  <a:ext uri="{FF2B5EF4-FFF2-40B4-BE49-F238E27FC236}">
                    <a16:creationId xmlns:a16="http://schemas.microsoft.com/office/drawing/2014/main" id="{A95500F6-57F0-B2E3-972F-DD5D7C28B8F7}"/>
                  </a:ext>
                </a:extLst>
              </p:cNvPr>
              <p:cNvGrpSpPr/>
              <p:nvPr/>
            </p:nvGrpSpPr>
            <p:grpSpPr>
              <a:xfrm>
                <a:off x="1684699" y="3106506"/>
                <a:ext cx="743259" cy="114594"/>
                <a:chOff x="139683" y="3326838"/>
                <a:chExt cx="743259" cy="114594"/>
              </a:xfrm>
            </p:grpSpPr>
            <p:sp>
              <p:nvSpPr>
                <p:cNvPr id="71106" name="楕円 71105">
                  <a:extLst>
                    <a:ext uri="{FF2B5EF4-FFF2-40B4-BE49-F238E27FC236}">
                      <a16:creationId xmlns:a16="http://schemas.microsoft.com/office/drawing/2014/main" id="{DD12B48B-790B-7045-B44B-01BCF1D4ABE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7" name="楕円 71106">
                  <a:extLst>
                    <a:ext uri="{FF2B5EF4-FFF2-40B4-BE49-F238E27FC236}">
                      <a16:creationId xmlns:a16="http://schemas.microsoft.com/office/drawing/2014/main" id="{083D3E67-FD1D-9153-6325-C3755725163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8" name="楕円 71107">
                  <a:extLst>
                    <a:ext uri="{FF2B5EF4-FFF2-40B4-BE49-F238E27FC236}">
                      <a16:creationId xmlns:a16="http://schemas.microsoft.com/office/drawing/2014/main" id="{1E794A09-B2D5-04AE-95BB-3CEB314A278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9" name="楕円 71108">
                  <a:extLst>
                    <a:ext uri="{FF2B5EF4-FFF2-40B4-BE49-F238E27FC236}">
                      <a16:creationId xmlns:a16="http://schemas.microsoft.com/office/drawing/2014/main" id="{2DB5E61F-9ADB-F86A-D9B1-B8EDE92E16F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0" name="楕円 71109">
                  <a:extLst>
                    <a:ext uri="{FF2B5EF4-FFF2-40B4-BE49-F238E27FC236}">
                      <a16:creationId xmlns:a16="http://schemas.microsoft.com/office/drawing/2014/main" id="{2C9FB155-3B5A-A627-BC81-97B834D9EF5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1" name="楕円 71110">
                  <a:extLst>
                    <a:ext uri="{FF2B5EF4-FFF2-40B4-BE49-F238E27FC236}">
                      <a16:creationId xmlns:a16="http://schemas.microsoft.com/office/drawing/2014/main" id="{90156537-2669-4AE3-9902-0BE964C3713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2" name="楕円 71111">
                  <a:extLst>
                    <a:ext uri="{FF2B5EF4-FFF2-40B4-BE49-F238E27FC236}">
                      <a16:creationId xmlns:a16="http://schemas.microsoft.com/office/drawing/2014/main" id="{87555CF4-6FF1-B9D3-4A25-B77198827D5F}"/>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4" name="楕円 71103">
                <a:extLst>
                  <a:ext uri="{FF2B5EF4-FFF2-40B4-BE49-F238E27FC236}">
                    <a16:creationId xmlns:a16="http://schemas.microsoft.com/office/drawing/2014/main" id="{92D5846D-143E-85F0-AD52-D63508A88FF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5" name="楕円 71104">
                <a:extLst>
                  <a:ext uri="{FF2B5EF4-FFF2-40B4-BE49-F238E27FC236}">
                    <a16:creationId xmlns:a16="http://schemas.microsoft.com/office/drawing/2014/main" id="{DFD1CAD9-5BCB-B8F3-6D28-176750C4643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1169" name="楕円 71168">
            <a:extLst>
              <a:ext uri="{FF2B5EF4-FFF2-40B4-BE49-F238E27FC236}">
                <a16:creationId xmlns:a16="http://schemas.microsoft.com/office/drawing/2014/main" id="{274444F0-0792-DBDE-2400-89FF097DE59E}"/>
              </a:ext>
            </a:extLst>
          </p:cNvPr>
          <p:cNvSpPr/>
          <p:nvPr/>
        </p:nvSpPr>
        <p:spPr>
          <a:xfrm flipH="1">
            <a:off x="5318509" y="2962640"/>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0" name="楕円 71169">
            <a:extLst>
              <a:ext uri="{FF2B5EF4-FFF2-40B4-BE49-F238E27FC236}">
                <a16:creationId xmlns:a16="http://schemas.microsoft.com/office/drawing/2014/main" id="{C54E8B8E-65B0-D97C-C34B-A828F88F077A}"/>
              </a:ext>
            </a:extLst>
          </p:cNvPr>
          <p:cNvSpPr/>
          <p:nvPr/>
        </p:nvSpPr>
        <p:spPr>
          <a:xfrm flipH="1">
            <a:off x="5367161" y="2962639"/>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1" name="楕円 71170">
            <a:extLst>
              <a:ext uri="{FF2B5EF4-FFF2-40B4-BE49-F238E27FC236}">
                <a16:creationId xmlns:a16="http://schemas.microsoft.com/office/drawing/2014/main" id="{B850522A-D792-E398-710E-D3CCD1A3F6B1}"/>
              </a:ext>
            </a:extLst>
          </p:cNvPr>
          <p:cNvSpPr/>
          <p:nvPr/>
        </p:nvSpPr>
        <p:spPr>
          <a:xfrm flipH="1">
            <a:off x="5412880" y="2962638"/>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2" name="楕円 71171">
            <a:extLst>
              <a:ext uri="{FF2B5EF4-FFF2-40B4-BE49-F238E27FC236}">
                <a16:creationId xmlns:a16="http://schemas.microsoft.com/office/drawing/2014/main" id="{BC93A3C7-1992-5EA7-9BBD-AEDC14FC1BAC}"/>
              </a:ext>
            </a:extLst>
          </p:cNvPr>
          <p:cNvSpPr/>
          <p:nvPr/>
        </p:nvSpPr>
        <p:spPr>
          <a:xfrm flipH="1">
            <a:off x="5460485" y="2963564"/>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3" name="楕円 71172">
            <a:extLst>
              <a:ext uri="{FF2B5EF4-FFF2-40B4-BE49-F238E27FC236}">
                <a16:creationId xmlns:a16="http://schemas.microsoft.com/office/drawing/2014/main" id="{195F2627-DE13-D08A-1FE2-1D1638AAA9B0}"/>
              </a:ext>
            </a:extLst>
          </p:cNvPr>
          <p:cNvSpPr/>
          <p:nvPr/>
        </p:nvSpPr>
        <p:spPr>
          <a:xfrm flipH="1">
            <a:off x="5509137" y="2963563"/>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4" name="楕円 71173">
            <a:extLst>
              <a:ext uri="{FF2B5EF4-FFF2-40B4-BE49-F238E27FC236}">
                <a16:creationId xmlns:a16="http://schemas.microsoft.com/office/drawing/2014/main" id="{3C6EB994-0839-AB85-F8C7-1C2B053E2325}"/>
              </a:ext>
            </a:extLst>
          </p:cNvPr>
          <p:cNvSpPr/>
          <p:nvPr/>
        </p:nvSpPr>
        <p:spPr>
          <a:xfrm flipH="1">
            <a:off x="5554856" y="2963562"/>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5" name="楕円 71174">
            <a:extLst>
              <a:ext uri="{FF2B5EF4-FFF2-40B4-BE49-F238E27FC236}">
                <a16:creationId xmlns:a16="http://schemas.microsoft.com/office/drawing/2014/main" id="{5679A820-24A6-1316-3775-B9FFE821BE5B}"/>
              </a:ext>
            </a:extLst>
          </p:cNvPr>
          <p:cNvSpPr/>
          <p:nvPr/>
        </p:nvSpPr>
        <p:spPr>
          <a:xfrm flipH="1">
            <a:off x="5635744" y="2985497"/>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6" name="楕円 71175">
            <a:extLst>
              <a:ext uri="{FF2B5EF4-FFF2-40B4-BE49-F238E27FC236}">
                <a16:creationId xmlns:a16="http://schemas.microsoft.com/office/drawing/2014/main" id="{960F6740-CAB1-4CAA-4770-084FBFE38ABE}"/>
              </a:ext>
            </a:extLst>
          </p:cNvPr>
          <p:cNvSpPr/>
          <p:nvPr/>
        </p:nvSpPr>
        <p:spPr>
          <a:xfrm flipH="1">
            <a:off x="5677081" y="2786970"/>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7" name="楕円 71176">
            <a:extLst>
              <a:ext uri="{FF2B5EF4-FFF2-40B4-BE49-F238E27FC236}">
                <a16:creationId xmlns:a16="http://schemas.microsoft.com/office/drawing/2014/main" id="{95794BC9-7530-082E-661F-CE9C1CCF6C2E}"/>
              </a:ext>
            </a:extLst>
          </p:cNvPr>
          <p:cNvSpPr/>
          <p:nvPr/>
        </p:nvSpPr>
        <p:spPr>
          <a:xfrm flipH="1">
            <a:off x="5603508" y="2954821"/>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8" name="楕円 71177">
            <a:extLst>
              <a:ext uri="{FF2B5EF4-FFF2-40B4-BE49-F238E27FC236}">
                <a16:creationId xmlns:a16="http://schemas.microsoft.com/office/drawing/2014/main" id="{FADAB3A9-1C45-13D0-5AFD-C6B3CF52919B}"/>
              </a:ext>
            </a:extLst>
          </p:cNvPr>
          <p:cNvSpPr/>
          <p:nvPr/>
        </p:nvSpPr>
        <p:spPr>
          <a:xfrm flipH="1">
            <a:off x="5349561" y="3012186"/>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9" name="楕円 71178">
            <a:extLst>
              <a:ext uri="{FF2B5EF4-FFF2-40B4-BE49-F238E27FC236}">
                <a16:creationId xmlns:a16="http://schemas.microsoft.com/office/drawing/2014/main" id="{A2772E47-8FCA-077E-0A2A-C2853B992D0A}"/>
              </a:ext>
            </a:extLst>
          </p:cNvPr>
          <p:cNvSpPr/>
          <p:nvPr/>
        </p:nvSpPr>
        <p:spPr>
          <a:xfrm flipH="1">
            <a:off x="5442885" y="3013111"/>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0" name="楕円 71179">
            <a:extLst>
              <a:ext uri="{FF2B5EF4-FFF2-40B4-BE49-F238E27FC236}">
                <a16:creationId xmlns:a16="http://schemas.microsoft.com/office/drawing/2014/main" id="{AC30A2C8-539D-1B8B-D884-BE04EE9982C3}"/>
              </a:ext>
            </a:extLst>
          </p:cNvPr>
          <p:cNvSpPr/>
          <p:nvPr/>
        </p:nvSpPr>
        <p:spPr>
          <a:xfrm flipH="1">
            <a:off x="5537256" y="3013109"/>
            <a:ext cx="45719" cy="45719"/>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465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1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1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A13E9-E056-0393-A6B4-C48DF0543F25}"/>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8B31D3AE-03D1-C353-DDB9-46E32DD7C5FB}"/>
              </a:ext>
            </a:extLst>
          </p:cNvPr>
          <p:cNvSpPr>
            <a:spLocks noGrp="1" noChangeArrowheads="1"/>
          </p:cNvSpPr>
          <p:nvPr>
            <p:ph type="ctrTitle"/>
          </p:nvPr>
        </p:nvSpPr>
        <p:spPr>
          <a:xfrm>
            <a:off x="38597" y="183921"/>
            <a:ext cx="7772400" cy="720725"/>
          </a:xfrm>
        </p:spPr>
        <p:txBody>
          <a:bodyPr>
            <a:normAutofit/>
          </a:bodyPr>
          <a:lstStyle/>
          <a:p>
            <a:pPr algn="l" eaLnBrk="1" hangingPunct="1"/>
            <a:r>
              <a:rPr lang="ja-JP" altLang="en-US" sz="3200" dirty="0">
                <a:ea typeface="ＭＳ Ｐゴシック" panose="020B0600070205080204" pitchFamily="50" charset="-128"/>
              </a:rPr>
              <a:t>ペットボトル砂時計を正確につくるために</a:t>
            </a:r>
          </a:p>
        </p:txBody>
      </p:sp>
      <p:sp>
        <p:nvSpPr>
          <p:cNvPr id="2" name="Rectangle 2">
            <a:extLst>
              <a:ext uri="{FF2B5EF4-FFF2-40B4-BE49-F238E27FC236}">
                <a16:creationId xmlns:a16="http://schemas.microsoft.com/office/drawing/2014/main" id="{C9C5CF40-517F-FBC6-C44F-B75621A8FF5F}"/>
              </a:ext>
            </a:extLst>
          </p:cNvPr>
          <p:cNvSpPr>
            <a:spLocks noChangeArrowheads="1"/>
          </p:cNvSpPr>
          <p:nvPr/>
        </p:nvSpPr>
        <p:spPr bwMode="gray">
          <a:xfrm>
            <a:off x="78021" y="-5774"/>
            <a:ext cx="5501979" cy="41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すなとけい　　　　　　せいかく　　　</a:t>
            </a:r>
          </a:p>
        </p:txBody>
      </p:sp>
      <p:sp>
        <p:nvSpPr>
          <p:cNvPr id="4" name="スライド番号プレースホルダー 3">
            <a:extLst>
              <a:ext uri="{FF2B5EF4-FFF2-40B4-BE49-F238E27FC236}">
                <a16:creationId xmlns:a16="http://schemas.microsoft.com/office/drawing/2014/main" id="{B8BA032E-480E-1BAF-F1C6-15A1FEA89653}"/>
              </a:ext>
            </a:extLst>
          </p:cNvPr>
          <p:cNvSpPr>
            <a:spLocks noGrp="1"/>
          </p:cNvSpPr>
          <p:nvPr>
            <p:ph type="sldNum" sz="quarter" idx="12"/>
          </p:nvPr>
        </p:nvSpPr>
        <p:spPr/>
        <p:txBody>
          <a:bodyPr/>
          <a:lstStyle/>
          <a:p>
            <a:fld id="{FFD5EB20-5B99-43FF-8B24-7DC470172072}" type="slidenum">
              <a:rPr kumimoji="1" lang="ja-JP" altLang="en-US" smtClean="0"/>
              <a:t>10</a:t>
            </a:fld>
            <a:endParaRPr kumimoji="1" lang="ja-JP" altLang="en-US" dirty="0"/>
          </a:p>
        </p:txBody>
      </p:sp>
      <p:sp>
        <p:nvSpPr>
          <p:cNvPr id="5" name="Text Box 5">
            <a:extLst>
              <a:ext uri="{FF2B5EF4-FFF2-40B4-BE49-F238E27FC236}">
                <a16:creationId xmlns:a16="http://schemas.microsoft.com/office/drawing/2014/main" id="{3430846C-0579-2698-85E9-0B42CA2F3661}"/>
              </a:ext>
            </a:extLst>
          </p:cNvPr>
          <p:cNvSpPr txBox="1">
            <a:spLocks noChangeArrowheads="1"/>
          </p:cNvSpPr>
          <p:nvPr/>
        </p:nvSpPr>
        <p:spPr bwMode="auto">
          <a:xfrm>
            <a:off x="195861" y="1059088"/>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１．ひっくり返すと同じ時間で砂が落ちない。　  　　　　　　　　　　　　　　　　　　</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6A35D27B-7D09-CBDB-1956-CCC028660E94}"/>
              </a:ext>
            </a:extLst>
          </p:cNvPr>
          <p:cNvSpPr txBox="1">
            <a:spLocks noChangeArrowheads="1"/>
          </p:cNvSpPr>
          <p:nvPr/>
        </p:nvSpPr>
        <p:spPr bwMode="auto">
          <a:xfrm>
            <a:off x="195861" y="1995219"/>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２．砂がオリフィスの部分でつまる可能性　  　　　　　　　　　　　　　　　　　　</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B590992D-C648-6AA8-8C81-EB9915E8229B}"/>
              </a:ext>
            </a:extLst>
          </p:cNvPr>
          <p:cNvSpPr txBox="1">
            <a:spLocks noChangeArrowheads="1"/>
          </p:cNvSpPr>
          <p:nvPr/>
        </p:nvSpPr>
        <p:spPr bwMode="auto">
          <a:xfrm>
            <a:off x="195861" y="3935533"/>
            <a:ext cx="302070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４．オリフィスが削れて破損し、砂が一定に流れない　  　　　　　　　　　　　　　　　　　　</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0E0B9D7B-5B0A-FBD2-296C-DC9899471E4E}"/>
              </a:ext>
            </a:extLst>
          </p:cNvPr>
          <p:cNvSpPr txBox="1">
            <a:spLocks noChangeArrowheads="1"/>
          </p:cNvSpPr>
          <p:nvPr/>
        </p:nvSpPr>
        <p:spPr bwMode="auto">
          <a:xfrm>
            <a:off x="195861" y="2981046"/>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３．砂がペットボトルの途中でつまる可能性　  　　　　　　　　　　　　　　　　　　</a:t>
            </a:r>
            <a:endParaRPr lang="en-US" altLang="ja-JP" sz="2000" dirty="0">
              <a:latin typeface="游ゴシック" panose="020B0400000000000000" pitchFamily="50" charset="-128"/>
            </a:endParaRPr>
          </a:p>
        </p:txBody>
      </p:sp>
      <p:grpSp>
        <p:nvGrpSpPr>
          <p:cNvPr id="16" name="グループ化 15">
            <a:extLst>
              <a:ext uri="{FF2B5EF4-FFF2-40B4-BE49-F238E27FC236}">
                <a16:creationId xmlns:a16="http://schemas.microsoft.com/office/drawing/2014/main" id="{3BFCF093-95D1-5DE8-0C18-5DD79E99090A}"/>
              </a:ext>
            </a:extLst>
          </p:cNvPr>
          <p:cNvGrpSpPr/>
          <p:nvPr/>
        </p:nvGrpSpPr>
        <p:grpSpPr>
          <a:xfrm>
            <a:off x="7586391" y="788951"/>
            <a:ext cx="1008000" cy="3356970"/>
            <a:chOff x="6457950" y="1621306"/>
            <a:chExt cx="1470300" cy="5158943"/>
          </a:xfrm>
        </p:grpSpPr>
        <p:sp>
          <p:nvSpPr>
            <p:cNvPr id="17" name="楕円 16">
              <a:extLst>
                <a:ext uri="{FF2B5EF4-FFF2-40B4-BE49-F238E27FC236}">
                  <a16:creationId xmlns:a16="http://schemas.microsoft.com/office/drawing/2014/main" id="{600686E2-6B56-AB8B-ACCE-86DA7DA3677F}"/>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id="{F6A9967C-49B0-D027-A4E2-839CA6B56BBD}"/>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B00B89E0-F22A-3D82-4F0B-37067539FA7A}"/>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20" name="楕円 19">
              <a:extLst>
                <a:ext uri="{FF2B5EF4-FFF2-40B4-BE49-F238E27FC236}">
                  <a16:creationId xmlns:a16="http://schemas.microsoft.com/office/drawing/2014/main" id="{14A84D80-78A6-E72F-A211-52C5B5A4CD61}"/>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F60F766C-9DEF-506B-5B45-BF62E1527E87}"/>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44D9DC72-3540-5E03-B0DA-CBA0B6B3F403}"/>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23" name="楕円 22">
              <a:extLst>
                <a:ext uri="{FF2B5EF4-FFF2-40B4-BE49-F238E27FC236}">
                  <a16:creationId xmlns:a16="http://schemas.microsoft.com/office/drawing/2014/main" id="{C0B42132-F986-8E61-5485-7D58145A9A14}"/>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FED547AF-5AB2-2E62-DA31-3A3A3FDDCA1C}"/>
                </a:ext>
              </a:extLst>
            </p:cNvPr>
            <p:cNvCxnSpPr>
              <a:cxnSpLocks/>
              <a:endCxn id="23"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14C2622-691E-036F-6EA8-09A0B4786487}"/>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850FB01E-F29C-D7C0-97DC-BA2BFEDB543A}"/>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05DBAB7D-2934-82FA-E3AA-AAB270E792D6}"/>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DD926A0F-8E2F-AAAB-C793-F22DEE5B467B}"/>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66" name="グループ化 71065">
            <a:extLst>
              <a:ext uri="{FF2B5EF4-FFF2-40B4-BE49-F238E27FC236}">
                <a16:creationId xmlns:a16="http://schemas.microsoft.com/office/drawing/2014/main" id="{DEA28EA4-06DF-7C7C-FF7F-5828FDCDB431}"/>
              </a:ext>
            </a:extLst>
          </p:cNvPr>
          <p:cNvGrpSpPr/>
          <p:nvPr/>
        </p:nvGrpSpPr>
        <p:grpSpPr>
          <a:xfrm>
            <a:off x="3356186" y="1078648"/>
            <a:ext cx="4595000" cy="1443532"/>
            <a:chOff x="3356186" y="1078648"/>
            <a:chExt cx="4595000" cy="1443532"/>
          </a:xfrm>
        </p:grpSpPr>
        <p:sp>
          <p:nvSpPr>
            <p:cNvPr id="3" name="Text Box 5">
              <a:extLst>
                <a:ext uri="{FF2B5EF4-FFF2-40B4-BE49-F238E27FC236}">
                  <a16:creationId xmlns:a16="http://schemas.microsoft.com/office/drawing/2014/main" id="{455EFF81-A04E-F5CB-F44F-53C09415216F}"/>
                </a:ext>
              </a:extLst>
            </p:cNvPr>
            <p:cNvSpPr txBox="1">
              <a:spLocks noChangeArrowheads="1"/>
            </p:cNvSpPr>
            <p:nvPr/>
          </p:nvSpPr>
          <p:spPr bwMode="auto">
            <a:xfrm>
              <a:off x="3775348" y="1078648"/>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１．オリフィスの一番小さいあな　にずれがないこと。　  　　　　　　　　　　　　　　　　　　</a:t>
              </a:r>
              <a:endParaRPr lang="en-US" altLang="ja-JP" sz="2000" dirty="0">
                <a:latin typeface="游ゴシック" panose="020B0400000000000000" pitchFamily="50" charset="-128"/>
              </a:endParaRPr>
            </a:p>
          </p:txBody>
        </p:sp>
        <p:sp>
          <p:nvSpPr>
            <p:cNvPr id="12" name="矢印: 右 11">
              <a:extLst>
                <a:ext uri="{FF2B5EF4-FFF2-40B4-BE49-F238E27FC236}">
                  <a16:creationId xmlns:a16="http://schemas.microsoft.com/office/drawing/2014/main" id="{94F34C5A-7A66-3379-96FF-38A86E4226E5}"/>
                </a:ext>
              </a:extLst>
            </p:cNvPr>
            <p:cNvSpPr/>
            <p:nvPr/>
          </p:nvSpPr>
          <p:spPr>
            <a:xfrm>
              <a:off x="3356186" y="1250631"/>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2" name="直線矢印コネクタ 31">
              <a:extLst>
                <a:ext uri="{FF2B5EF4-FFF2-40B4-BE49-F238E27FC236}">
                  <a16:creationId xmlns:a16="http://schemas.microsoft.com/office/drawing/2014/main" id="{0875692D-7C2E-1E24-682D-B3B26454E57C}"/>
                </a:ext>
              </a:extLst>
            </p:cNvPr>
            <p:cNvCxnSpPr>
              <a:endCxn id="28" idx="1"/>
            </p:cNvCxnSpPr>
            <p:nvPr/>
          </p:nvCxnSpPr>
          <p:spPr>
            <a:xfrm>
              <a:off x="6792076" y="1720269"/>
              <a:ext cx="1159110" cy="80191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71069" name="グループ化 71068">
            <a:extLst>
              <a:ext uri="{FF2B5EF4-FFF2-40B4-BE49-F238E27FC236}">
                <a16:creationId xmlns:a16="http://schemas.microsoft.com/office/drawing/2014/main" id="{4CB3A1FD-32D5-B8AB-27E1-03FC499C57C8}"/>
              </a:ext>
            </a:extLst>
          </p:cNvPr>
          <p:cNvGrpSpPr/>
          <p:nvPr/>
        </p:nvGrpSpPr>
        <p:grpSpPr>
          <a:xfrm>
            <a:off x="3368180" y="2693188"/>
            <a:ext cx="4731834" cy="2210995"/>
            <a:chOff x="3368180" y="2693188"/>
            <a:chExt cx="4731834" cy="2210995"/>
          </a:xfrm>
        </p:grpSpPr>
        <p:sp>
          <p:nvSpPr>
            <p:cNvPr id="9" name="Text Box 5">
              <a:extLst>
                <a:ext uri="{FF2B5EF4-FFF2-40B4-BE49-F238E27FC236}">
                  <a16:creationId xmlns:a16="http://schemas.microsoft.com/office/drawing/2014/main" id="{C008AEE6-A5FD-C703-5777-031330546E1F}"/>
                </a:ext>
              </a:extLst>
            </p:cNvPr>
            <p:cNvSpPr txBox="1">
              <a:spLocks noChangeArrowheads="1"/>
            </p:cNvSpPr>
            <p:nvPr/>
          </p:nvSpPr>
          <p:spPr bwMode="auto">
            <a:xfrm>
              <a:off x="3752186" y="4196297"/>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４．オリフィスをニスを塗るなど補強する。  　　　　　　　　　　　　　　　　　　</a:t>
              </a:r>
              <a:endParaRPr lang="en-US" altLang="ja-JP" sz="2000" dirty="0">
                <a:latin typeface="游ゴシック" panose="020B0400000000000000" pitchFamily="50" charset="-128"/>
              </a:endParaRPr>
            </a:p>
          </p:txBody>
        </p:sp>
        <p:sp>
          <p:nvSpPr>
            <p:cNvPr id="15" name="矢印: 右 14">
              <a:extLst>
                <a:ext uri="{FF2B5EF4-FFF2-40B4-BE49-F238E27FC236}">
                  <a16:creationId xmlns:a16="http://schemas.microsoft.com/office/drawing/2014/main" id="{0232BBF7-D5FE-F521-06D1-0CF9C92D11A4}"/>
                </a:ext>
              </a:extLst>
            </p:cNvPr>
            <p:cNvSpPr/>
            <p:nvPr/>
          </p:nvSpPr>
          <p:spPr>
            <a:xfrm>
              <a:off x="3368180" y="4264450"/>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3" name="直線矢印コネクタ 32">
              <a:extLst>
                <a:ext uri="{FF2B5EF4-FFF2-40B4-BE49-F238E27FC236}">
                  <a16:creationId xmlns:a16="http://schemas.microsoft.com/office/drawing/2014/main" id="{3217716C-02F2-3506-1E4B-BEFF5BC73431}"/>
                </a:ext>
              </a:extLst>
            </p:cNvPr>
            <p:cNvCxnSpPr>
              <a:cxnSpLocks/>
              <a:endCxn id="28" idx="2"/>
            </p:cNvCxnSpPr>
            <p:nvPr/>
          </p:nvCxnSpPr>
          <p:spPr>
            <a:xfrm flipV="1">
              <a:off x="6792076" y="2693188"/>
              <a:ext cx="1307938" cy="185705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29" name="グループ化 28">
            <a:extLst>
              <a:ext uri="{FF2B5EF4-FFF2-40B4-BE49-F238E27FC236}">
                <a16:creationId xmlns:a16="http://schemas.microsoft.com/office/drawing/2014/main" id="{2A48031A-C45A-D784-1575-E8291BC35F95}"/>
              </a:ext>
            </a:extLst>
          </p:cNvPr>
          <p:cNvGrpSpPr/>
          <p:nvPr/>
        </p:nvGrpSpPr>
        <p:grpSpPr>
          <a:xfrm>
            <a:off x="7594090" y="1828889"/>
            <a:ext cx="550310" cy="45719"/>
            <a:chOff x="5088875" y="2312652"/>
            <a:chExt cx="861109" cy="54797"/>
          </a:xfrm>
        </p:grpSpPr>
        <p:grpSp>
          <p:nvGrpSpPr>
            <p:cNvPr id="30" name="グループ化 29">
              <a:extLst>
                <a:ext uri="{FF2B5EF4-FFF2-40B4-BE49-F238E27FC236}">
                  <a16:creationId xmlns:a16="http://schemas.microsoft.com/office/drawing/2014/main" id="{0A4000F3-D45B-85A8-E7F0-934FBD7B8444}"/>
                </a:ext>
              </a:extLst>
            </p:cNvPr>
            <p:cNvGrpSpPr/>
            <p:nvPr/>
          </p:nvGrpSpPr>
          <p:grpSpPr>
            <a:xfrm>
              <a:off x="5088875" y="2312652"/>
              <a:ext cx="419126" cy="45719"/>
              <a:chOff x="1569323" y="3106506"/>
              <a:chExt cx="957780" cy="117769"/>
            </a:xfrm>
          </p:grpSpPr>
          <p:grpSp>
            <p:nvGrpSpPr>
              <p:cNvPr id="44" name="グループ化 43">
                <a:extLst>
                  <a:ext uri="{FF2B5EF4-FFF2-40B4-BE49-F238E27FC236}">
                    <a16:creationId xmlns:a16="http://schemas.microsoft.com/office/drawing/2014/main" id="{43F43BE3-5D76-086E-0EC1-7C0A07CA74F1}"/>
                  </a:ext>
                </a:extLst>
              </p:cNvPr>
              <p:cNvGrpSpPr/>
              <p:nvPr/>
            </p:nvGrpSpPr>
            <p:grpSpPr>
              <a:xfrm>
                <a:off x="1684699" y="3106506"/>
                <a:ext cx="743259" cy="114594"/>
                <a:chOff x="139683" y="3326838"/>
                <a:chExt cx="743259" cy="114594"/>
              </a:xfrm>
            </p:grpSpPr>
            <p:sp>
              <p:nvSpPr>
                <p:cNvPr id="47" name="楕円 46">
                  <a:extLst>
                    <a:ext uri="{FF2B5EF4-FFF2-40B4-BE49-F238E27FC236}">
                      <a16:creationId xmlns:a16="http://schemas.microsoft.com/office/drawing/2014/main" id="{C86588E7-ED41-768F-25EA-1B977797501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D32645E9-7B74-B4BB-D243-7D331AB71B1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394863D0-4F55-608B-A026-7C34D39DAF1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20C851D6-DD7E-B9BA-CC98-BC7C7DBB6BE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id="{B49829D6-E694-402E-B179-736617BE0B4E}"/>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F97FACB7-1424-9FDE-20C2-606C20F8F852}"/>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940A1796-2C7F-2A04-0DA6-761EA2862029}"/>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楕円 44">
                <a:extLst>
                  <a:ext uri="{FF2B5EF4-FFF2-40B4-BE49-F238E27FC236}">
                    <a16:creationId xmlns:a16="http://schemas.microsoft.com/office/drawing/2014/main" id="{4F879BF6-D02D-1FCD-D3BC-0FC26E169E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94D79F73-2642-069E-5156-5842BEB4344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a:extLst>
                <a:ext uri="{FF2B5EF4-FFF2-40B4-BE49-F238E27FC236}">
                  <a16:creationId xmlns:a16="http://schemas.microsoft.com/office/drawing/2014/main" id="{36336D0A-1805-96CC-BB4B-8BC9F0C8C09C}"/>
                </a:ext>
              </a:extLst>
            </p:cNvPr>
            <p:cNvGrpSpPr/>
            <p:nvPr/>
          </p:nvGrpSpPr>
          <p:grpSpPr>
            <a:xfrm>
              <a:off x="5530858" y="2321730"/>
              <a:ext cx="419126" cy="45719"/>
              <a:chOff x="1569323" y="3106506"/>
              <a:chExt cx="957780" cy="117769"/>
            </a:xfrm>
          </p:grpSpPr>
          <p:grpSp>
            <p:nvGrpSpPr>
              <p:cNvPr id="34" name="グループ化 33">
                <a:extLst>
                  <a:ext uri="{FF2B5EF4-FFF2-40B4-BE49-F238E27FC236}">
                    <a16:creationId xmlns:a16="http://schemas.microsoft.com/office/drawing/2014/main" id="{1C77C7B3-201D-2B32-90A0-DACFE9C6382A}"/>
                  </a:ext>
                </a:extLst>
              </p:cNvPr>
              <p:cNvGrpSpPr/>
              <p:nvPr/>
            </p:nvGrpSpPr>
            <p:grpSpPr>
              <a:xfrm>
                <a:off x="1684699" y="3106506"/>
                <a:ext cx="743259" cy="114594"/>
                <a:chOff x="139683" y="3326838"/>
                <a:chExt cx="743259" cy="114594"/>
              </a:xfrm>
            </p:grpSpPr>
            <p:sp>
              <p:nvSpPr>
                <p:cNvPr id="37" name="楕円 36">
                  <a:extLst>
                    <a:ext uri="{FF2B5EF4-FFF2-40B4-BE49-F238E27FC236}">
                      <a16:creationId xmlns:a16="http://schemas.microsoft.com/office/drawing/2014/main" id="{0E4AEF0D-971C-20AD-AF2D-76535131B10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7E962A8A-3E4B-FBA1-9D93-FFD8BD14AC9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B73CE3E6-1440-DD16-C034-411DA288F3A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F079B242-7953-1BD6-62A0-FA2588CA19F2}"/>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7673BA83-90CA-144B-EA9A-9A827043130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A8188A57-668B-AAD2-50BE-D589ABF404F2}"/>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A0D005F9-236D-DAD1-9A3B-A954CF2ADB4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楕円 34">
                <a:extLst>
                  <a:ext uri="{FF2B5EF4-FFF2-40B4-BE49-F238E27FC236}">
                    <a16:creationId xmlns:a16="http://schemas.microsoft.com/office/drawing/2014/main" id="{95E1D886-E45E-43DD-BA1E-6A7507896CE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F4D41546-3F34-DC8A-0C2D-1F16808A0B4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4" name="グループ化 53">
            <a:extLst>
              <a:ext uri="{FF2B5EF4-FFF2-40B4-BE49-F238E27FC236}">
                <a16:creationId xmlns:a16="http://schemas.microsoft.com/office/drawing/2014/main" id="{BE647702-A422-A7AD-7D68-BCA70B30780D}"/>
              </a:ext>
            </a:extLst>
          </p:cNvPr>
          <p:cNvGrpSpPr/>
          <p:nvPr/>
        </p:nvGrpSpPr>
        <p:grpSpPr>
          <a:xfrm>
            <a:off x="7641457" y="1882931"/>
            <a:ext cx="550310" cy="45719"/>
            <a:chOff x="5088875" y="2312652"/>
            <a:chExt cx="861109" cy="54797"/>
          </a:xfrm>
        </p:grpSpPr>
        <p:grpSp>
          <p:nvGrpSpPr>
            <p:cNvPr id="55" name="グループ化 54">
              <a:extLst>
                <a:ext uri="{FF2B5EF4-FFF2-40B4-BE49-F238E27FC236}">
                  <a16:creationId xmlns:a16="http://schemas.microsoft.com/office/drawing/2014/main" id="{A2102361-F8A7-A7F1-CF05-0DDE90CEED8C}"/>
                </a:ext>
              </a:extLst>
            </p:cNvPr>
            <p:cNvGrpSpPr/>
            <p:nvPr/>
          </p:nvGrpSpPr>
          <p:grpSpPr>
            <a:xfrm>
              <a:off x="5088875" y="2312652"/>
              <a:ext cx="419126" cy="45719"/>
              <a:chOff x="1569323" y="3106506"/>
              <a:chExt cx="957780" cy="117769"/>
            </a:xfrm>
          </p:grpSpPr>
          <p:grpSp>
            <p:nvGrpSpPr>
              <p:cNvPr id="70660" name="グループ化 70659">
                <a:extLst>
                  <a:ext uri="{FF2B5EF4-FFF2-40B4-BE49-F238E27FC236}">
                    <a16:creationId xmlns:a16="http://schemas.microsoft.com/office/drawing/2014/main" id="{226AC548-94E2-DA95-83A0-56FF3417D29A}"/>
                  </a:ext>
                </a:extLst>
              </p:cNvPr>
              <p:cNvGrpSpPr/>
              <p:nvPr/>
            </p:nvGrpSpPr>
            <p:grpSpPr>
              <a:xfrm>
                <a:off x="1684699" y="3106506"/>
                <a:ext cx="743259" cy="114594"/>
                <a:chOff x="139683" y="3326838"/>
                <a:chExt cx="743259" cy="114594"/>
              </a:xfrm>
            </p:grpSpPr>
            <p:sp>
              <p:nvSpPr>
                <p:cNvPr id="70663" name="楕円 70662">
                  <a:extLst>
                    <a:ext uri="{FF2B5EF4-FFF2-40B4-BE49-F238E27FC236}">
                      <a16:creationId xmlns:a16="http://schemas.microsoft.com/office/drawing/2014/main" id="{8F5546DA-B80C-0973-4EBD-68EB7A1B353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73F7E4D5-87FC-3E4E-1318-9F975B086B3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5" name="楕円 70664">
                  <a:extLst>
                    <a:ext uri="{FF2B5EF4-FFF2-40B4-BE49-F238E27FC236}">
                      <a16:creationId xmlns:a16="http://schemas.microsoft.com/office/drawing/2014/main" id="{F85D35E6-EFA0-6613-A456-042AFC106B8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3F594D6D-0381-8425-95AA-85360C65E0E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493A6A2C-3260-7312-7737-3F9467D47F9E}"/>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8" name="楕円 70667">
                  <a:extLst>
                    <a:ext uri="{FF2B5EF4-FFF2-40B4-BE49-F238E27FC236}">
                      <a16:creationId xmlns:a16="http://schemas.microsoft.com/office/drawing/2014/main" id="{C4D322EC-3313-ADDE-903B-F72C5D2B0CC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9" name="楕円 70668">
                  <a:extLst>
                    <a:ext uri="{FF2B5EF4-FFF2-40B4-BE49-F238E27FC236}">
                      <a16:creationId xmlns:a16="http://schemas.microsoft.com/office/drawing/2014/main" id="{C02E9BB5-C574-53F9-D712-AC4E500E12E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0661" name="楕円 70660">
                <a:extLst>
                  <a:ext uri="{FF2B5EF4-FFF2-40B4-BE49-F238E27FC236}">
                    <a16:creationId xmlns:a16="http://schemas.microsoft.com/office/drawing/2014/main" id="{0F6B9D83-1C4E-5716-1A83-CC45CC18CB1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E2621EA1-5374-E741-C919-8E28BD8B16B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 name="グループ化 55">
              <a:extLst>
                <a:ext uri="{FF2B5EF4-FFF2-40B4-BE49-F238E27FC236}">
                  <a16:creationId xmlns:a16="http://schemas.microsoft.com/office/drawing/2014/main" id="{A8517AA2-1757-2325-2FFA-156E7E1C3B2E}"/>
                </a:ext>
              </a:extLst>
            </p:cNvPr>
            <p:cNvGrpSpPr/>
            <p:nvPr/>
          </p:nvGrpSpPr>
          <p:grpSpPr>
            <a:xfrm>
              <a:off x="5530858" y="2321730"/>
              <a:ext cx="419126" cy="45719"/>
              <a:chOff x="1569323" y="3106506"/>
              <a:chExt cx="957780" cy="117769"/>
            </a:xfrm>
          </p:grpSpPr>
          <p:grpSp>
            <p:nvGrpSpPr>
              <p:cNvPr id="57" name="グループ化 56">
                <a:extLst>
                  <a:ext uri="{FF2B5EF4-FFF2-40B4-BE49-F238E27FC236}">
                    <a16:creationId xmlns:a16="http://schemas.microsoft.com/office/drawing/2014/main" id="{6663F712-87DC-15BF-578D-CD9829C93AD8}"/>
                  </a:ext>
                </a:extLst>
              </p:cNvPr>
              <p:cNvGrpSpPr/>
              <p:nvPr/>
            </p:nvGrpSpPr>
            <p:grpSpPr>
              <a:xfrm>
                <a:off x="1684699" y="3106506"/>
                <a:ext cx="743259" cy="114594"/>
                <a:chOff x="139683" y="3326838"/>
                <a:chExt cx="743259" cy="114594"/>
              </a:xfrm>
            </p:grpSpPr>
            <p:sp>
              <p:nvSpPr>
                <p:cNvPr id="60" name="楕円 59">
                  <a:extLst>
                    <a:ext uri="{FF2B5EF4-FFF2-40B4-BE49-F238E27FC236}">
                      <a16:creationId xmlns:a16="http://schemas.microsoft.com/office/drawing/2014/main" id="{72B87807-B9F9-6113-CEA5-507AB5635A2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051BD23B-2447-8F59-2AAB-4D0E71F79C2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2DC16F4A-BD28-7657-F7EA-EEF451D9B6F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1403F62A-DAEC-FAF0-A06C-BF8DAB1A2FB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6" name="楕円 70655">
                  <a:extLst>
                    <a:ext uri="{FF2B5EF4-FFF2-40B4-BE49-F238E27FC236}">
                      <a16:creationId xmlns:a16="http://schemas.microsoft.com/office/drawing/2014/main" id="{C7483D88-9598-87E2-7305-9721F1D2D70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0338D44A-074B-9AB7-29FE-DB65451C696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9" name="楕円 70658">
                  <a:extLst>
                    <a:ext uri="{FF2B5EF4-FFF2-40B4-BE49-F238E27FC236}">
                      <a16:creationId xmlns:a16="http://schemas.microsoft.com/office/drawing/2014/main" id="{ACFA16D3-BED6-02BD-C7B9-253ED5F55BF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楕円 57">
                <a:extLst>
                  <a:ext uri="{FF2B5EF4-FFF2-40B4-BE49-F238E27FC236}">
                    <a16:creationId xmlns:a16="http://schemas.microsoft.com/office/drawing/2014/main" id="{2CD4724A-8C12-07B3-B126-5BFAC3866CE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5CC8887E-F211-6102-C645-5EB1FF6C5B6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670" name="グループ化 70669">
            <a:extLst>
              <a:ext uri="{FF2B5EF4-FFF2-40B4-BE49-F238E27FC236}">
                <a16:creationId xmlns:a16="http://schemas.microsoft.com/office/drawing/2014/main" id="{D40C5746-5EE3-0612-3C52-70A7602B1DFB}"/>
              </a:ext>
            </a:extLst>
          </p:cNvPr>
          <p:cNvGrpSpPr/>
          <p:nvPr/>
        </p:nvGrpSpPr>
        <p:grpSpPr>
          <a:xfrm>
            <a:off x="7641457" y="1929632"/>
            <a:ext cx="550310" cy="45719"/>
            <a:chOff x="5088875" y="2312652"/>
            <a:chExt cx="861109" cy="54797"/>
          </a:xfrm>
        </p:grpSpPr>
        <p:grpSp>
          <p:nvGrpSpPr>
            <p:cNvPr id="70671" name="グループ化 70670">
              <a:extLst>
                <a:ext uri="{FF2B5EF4-FFF2-40B4-BE49-F238E27FC236}">
                  <a16:creationId xmlns:a16="http://schemas.microsoft.com/office/drawing/2014/main" id="{2B26B04C-E153-B3D6-D54F-2F53BFFE4B7F}"/>
                </a:ext>
              </a:extLst>
            </p:cNvPr>
            <p:cNvGrpSpPr/>
            <p:nvPr/>
          </p:nvGrpSpPr>
          <p:grpSpPr>
            <a:xfrm>
              <a:off x="5088875" y="2312652"/>
              <a:ext cx="419126" cy="45719"/>
              <a:chOff x="1569323" y="3106506"/>
              <a:chExt cx="957780" cy="117769"/>
            </a:xfrm>
          </p:grpSpPr>
          <p:grpSp>
            <p:nvGrpSpPr>
              <p:cNvPr id="70683" name="グループ化 70682">
                <a:extLst>
                  <a:ext uri="{FF2B5EF4-FFF2-40B4-BE49-F238E27FC236}">
                    <a16:creationId xmlns:a16="http://schemas.microsoft.com/office/drawing/2014/main" id="{623BF3BE-E35D-1939-FF95-5CB0A66511A7}"/>
                  </a:ext>
                </a:extLst>
              </p:cNvPr>
              <p:cNvGrpSpPr/>
              <p:nvPr/>
            </p:nvGrpSpPr>
            <p:grpSpPr>
              <a:xfrm>
                <a:off x="1684699" y="3106506"/>
                <a:ext cx="743259" cy="114594"/>
                <a:chOff x="139683" y="3326838"/>
                <a:chExt cx="743259" cy="114594"/>
              </a:xfrm>
            </p:grpSpPr>
            <p:sp>
              <p:nvSpPr>
                <p:cNvPr id="70686" name="楕円 70685">
                  <a:extLst>
                    <a:ext uri="{FF2B5EF4-FFF2-40B4-BE49-F238E27FC236}">
                      <a16:creationId xmlns:a16="http://schemas.microsoft.com/office/drawing/2014/main" id="{8F41107B-D2EB-CD9C-C4D3-409FCC2A1D92}"/>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7" name="楕円 70686">
                  <a:extLst>
                    <a:ext uri="{FF2B5EF4-FFF2-40B4-BE49-F238E27FC236}">
                      <a16:creationId xmlns:a16="http://schemas.microsoft.com/office/drawing/2014/main" id="{7E6C0937-4341-CD92-A562-A97D024B02A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F06BE0FB-19AD-ABD2-3149-5592A9E9B9A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9" name="楕円 70688">
                  <a:extLst>
                    <a:ext uri="{FF2B5EF4-FFF2-40B4-BE49-F238E27FC236}">
                      <a16:creationId xmlns:a16="http://schemas.microsoft.com/office/drawing/2014/main" id="{4399DE60-ECC0-5317-17FF-1E8AAE99B0F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6F5C5A26-4404-FC4F-99DF-6E0AFFF8EFA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5BDA99F9-9E5E-7145-D6CE-43D8A5E32C8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A96EFAD4-C853-D107-3F3D-1D4B9E61724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4" name="楕円 70683">
                <a:extLst>
                  <a:ext uri="{FF2B5EF4-FFF2-40B4-BE49-F238E27FC236}">
                    <a16:creationId xmlns:a16="http://schemas.microsoft.com/office/drawing/2014/main" id="{03C77E07-7579-58C6-6C17-CB0D0CD67B9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5" name="楕円 70684">
                <a:extLst>
                  <a:ext uri="{FF2B5EF4-FFF2-40B4-BE49-F238E27FC236}">
                    <a16:creationId xmlns:a16="http://schemas.microsoft.com/office/drawing/2014/main" id="{738A0AF4-8A31-D1F4-629E-B8AEE1BD8C5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72" name="グループ化 70671">
              <a:extLst>
                <a:ext uri="{FF2B5EF4-FFF2-40B4-BE49-F238E27FC236}">
                  <a16:creationId xmlns:a16="http://schemas.microsoft.com/office/drawing/2014/main" id="{2E604543-F675-92B2-E40B-EA87C4963E41}"/>
                </a:ext>
              </a:extLst>
            </p:cNvPr>
            <p:cNvGrpSpPr/>
            <p:nvPr/>
          </p:nvGrpSpPr>
          <p:grpSpPr>
            <a:xfrm>
              <a:off x="5530858" y="2321730"/>
              <a:ext cx="419126" cy="45719"/>
              <a:chOff x="1569323" y="3106506"/>
              <a:chExt cx="957780" cy="117769"/>
            </a:xfrm>
          </p:grpSpPr>
          <p:grpSp>
            <p:nvGrpSpPr>
              <p:cNvPr id="70673" name="グループ化 70672">
                <a:extLst>
                  <a:ext uri="{FF2B5EF4-FFF2-40B4-BE49-F238E27FC236}">
                    <a16:creationId xmlns:a16="http://schemas.microsoft.com/office/drawing/2014/main" id="{A6B7A326-DB1C-413D-272D-840BBDAE7728}"/>
                  </a:ext>
                </a:extLst>
              </p:cNvPr>
              <p:cNvGrpSpPr/>
              <p:nvPr/>
            </p:nvGrpSpPr>
            <p:grpSpPr>
              <a:xfrm>
                <a:off x="1684699" y="3106506"/>
                <a:ext cx="743259" cy="114594"/>
                <a:chOff x="139683" y="3326838"/>
                <a:chExt cx="743259" cy="114594"/>
              </a:xfrm>
            </p:grpSpPr>
            <p:sp>
              <p:nvSpPr>
                <p:cNvPr id="70676" name="楕円 70675">
                  <a:extLst>
                    <a:ext uri="{FF2B5EF4-FFF2-40B4-BE49-F238E27FC236}">
                      <a16:creationId xmlns:a16="http://schemas.microsoft.com/office/drawing/2014/main" id="{D2B10209-DB50-45FE-539F-7A9FCDF65FD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7" name="楕円 70676">
                  <a:extLst>
                    <a:ext uri="{FF2B5EF4-FFF2-40B4-BE49-F238E27FC236}">
                      <a16:creationId xmlns:a16="http://schemas.microsoft.com/office/drawing/2014/main" id="{2AF17AFC-B22F-B623-2638-7B25A4DEF5C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4E91FBC4-6C8C-079F-904A-1DED7E58713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9" name="楕円 70678">
                  <a:extLst>
                    <a:ext uri="{FF2B5EF4-FFF2-40B4-BE49-F238E27FC236}">
                      <a16:creationId xmlns:a16="http://schemas.microsoft.com/office/drawing/2014/main" id="{DAB9B202-21DA-FB92-AA1F-991FDFFFAB6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BD27ABD5-2109-9DD1-CB16-4EA566BD24C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1" name="楕円 70680">
                  <a:extLst>
                    <a:ext uri="{FF2B5EF4-FFF2-40B4-BE49-F238E27FC236}">
                      <a16:creationId xmlns:a16="http://schemas.microsoft.com/office/drawing/2014/main" id="{18264672-AA5A-BB29-A16C-132E065F1EA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2" name="楕円 70681">
                  <a:extLst>
                    <a:ext uri="{FF2B5EF4-FFF2-40B4-BE49-F238E27FC236}">
                      <a16:creationId xmlns:a16="http://schemas.microsoft.com/office/drawing/2014/main" id="{E9323CEF-FAE0-2664-67A1-2ADAA13397A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4" name="楕円 70673">
                <a:extLst>
                  <a:ext uri="{FF2B5EF4-FFF2-40B4-BE49-F238E27FC236}">
                    <a16:creationId xmlns:a16="http://schemas.microsoft.com/office/drawing/2014/main" id="{413FFF8F-02E5-091B-EB7A-5E142102725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3E0302BB-098F-026C-E289-2F22F65B0F8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693" name="グループ化 70692">
            <a:extLst>
              <a:ext uri="{FF2B5EF4-FFF2-40B4-BE49-F238E27FC236}">
                <a16:creationId xmlns:a16="http://schemas.microsoft.com/office/drawing/2014/main" id="{3812D2A0-CB2B-B60D-CB45-B5921FC774A8}"/>
              </a:ext>
            </a:extLst>
          </p:cNvPr>
          <p:cNvGrpSpPr/>
          <p:nvPr/>
        </p:nvGrpSpPr>
        <p:grpSpPr>
          <a:xfrm>
            <a:off x="8023997" y="1837943"/>
            <a:ext cx="550310" cy="45719"/>
            <a:chOff x="5088875" y="2312652"/>
            <a:chExt cx="861109" cy="54797"/>
          </a:xfrm>
        </p:grpSpPr>
        <p:grpSp>
          <p:nvGrpSpPr>
            <p:cNvPr id="70694" name="グループ化 70693">
              <a:extLst>
                <a:ext uri="{FF2B5EF4-FFF2-40B4-BE49-F238E27FC236}">
                  <a16:creationId xmlns:a16="http://schemas.microsoft.com/office/drawing/2014/main" id="{E486694F-0FE8-6DF2-1B4A-6F9524D82058}"/>
                </a:ext>
              </a:extLst>
            </p:cNvPr>
            <p:cNvGrpSpPr/>
            <p:nvPr/>
          </p:nvGrpSpPr>
          <p:grpSpPr>
            <a:xfrm>
              <a:off x="5088875" y="2312652"/>
              <a:ext cx="419126" cy="45719"/>
              <a:chOff x="1569323" y="3106506"/>
              <a:chExt cx="957780" cy="117769"/>
            </a:xfrm>
          </p:grpSpPr>
          <p:grpSp>
            <p:nvGrpSpPr>
              <p:cNvPr id="70706" name="グループ化 70705">
                <a:extLst>
                  <a:ext uri="{FF2B5EF4-FFF2-40B4-BE49-F238E27FC236}">
                    <a16:creationId xmlns:a16="http://schemas.microsoft.com/office/drawing/2014/main" id="{0D54771D-888B-728B-15B9-F73D5604DC72}"/>
                  </a:ext>
                </a:extLst>
              </p:cNvPr>
              <p:cNvGrpSpPr/>
              <p:nvPr/>
            </p:nvGrpSpPr>
            <p:grpSpPr>
              <a:xfrm>
                <a:off x="1684699" y="3106506"/>
                <a:ext cx="743259" cy="114594"/>
                <a:chOff x="139683" y="3326838"/>
                <a:chExt cx="743259" cy="114594"/>
              </a:xfrm>
            </p:grpSpPr>
            <p:sp>
              <p:nvSpPr>
                <p:cNvPr id="70709" name="楕円 70708">
                  <a:extLst>
                    <a:ext uri="{FF2B5EF4-FFF2-40B4-BE49-F238E27FC236}">
                      <a16:creationId xmlns:a16="http://schemas.microsoft.com/office/drawing/2014/main" id="{27940220-353E-3B21-7366-97E3C02DF3B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0" name="楕円 70709">
                  <a:extLst>
                    <a:ext uri="{FF2B5EF4-FFF2-40B4-BE49-F238E27FC236}">
                      <a16:creationId xmlns:a16="http://schemas.microsoft.com/office/drawing/2014/main" id="{098E9588-088A-C3E3-5D21-E4211468766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1" name="楕円 70710">
                  <a:extLst>
                    <a:ext uri="{FF2B5EF4-FFF2-40B4-BE49-F238E27FC236}">
                      <a16:creationId xmlns:a16="http://schemas.microsoft.com/office/drawing/2014/main" id="{3B6D105F-F668-02AC-179F-A44ADFB754E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2" name="楕円 70711">
                  <a:extLst>
                    <a:ext uri="{FF2B5EF4-FFF2-40B4-BE49-F238E27FC236}">
                      <a16:creationId xmlns:a16="http://schemas.microsoft.com/office/drawing/2014/main" id="{F87AB312-D388-9AE6-49C3-22B8024806F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3" name="楕円 70712">
                  <a:extLst>
                    <a:ext uri="{FF2B5EF4-FFF2-40B4-BE49-F238E27FC236}">
                      <a16:creationId xmlns:a16="http://schemas.microsoft.com/office/drawing/2014/main" id="{8AC62F1B-AB31-DA48-5F88-19BD976B304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4" name="楕円 70713">
                  <a:extLst>
                    <a:ext uri="{FF2B5EF4-FFF2-40B4-BE49-F238E27FC236}">
                      <a16:creationId xmlns:a16="http://schemas.microsoft.com/office/drawing/2014/main" id="{2D075975-0D04-6559-E7E3-A5E3EE3ADAD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5" name="楕円 70714">
                  <a:extLst>
                    <a:ext uri="{FF2B5EF4-FFF2-40B4-BE49-F238E27FC236}">
                      <a16:creationId xmlns:a16="http://schemas.microsoft.com/office/drawing/2014/main" id="{C93D9AC5-16CF-0D1D-31A7-8A2F6E8609B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7" name="楕円 70706">
                <a:extLst>
                  <a:ext uri="{FF2B5EF4-FFF2-40B4-BE49-F238E27FC236}">
                    <a16:creationId xmlns:a16="http://schemas.microsoft.com/office/drawing/2014/main" id="{E298E75B-D179-25FB-4109-68145771FBD4}"/>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8" name="楕円 70707">
                <a:extLst>
                  <a:ext uri="{FF2B5EF4-FFF2-40B4-BE49-F238E27FC236}">
                    <a16:creationId xmlns:a16="http://schemas.microsoft.com/office/drawing/2014/main" id="{A2E4BABB-DE6A-F5C1-0479-13D8462408D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95" name="グループ化 70694">
              <a:extLst>
                <a:ext uri="{FF2B5EF4-FFF2-40B4-BE49-F238E27FC236}">
                  <a16:creationId xmlns:a16="http://schemas.microsoft.com/office/drawing/2014/main" id="{62666E60-107F-E8E9-BC4F-F68BAF1F747D}"/>
                </a:ext>
              </a:extLst>
            </p:cNvPr>
            <p:cNvGrpSpPr/>
            <p:nvPr/>
          </p:nvGrpSpPr>
          <p:grpSpPr>
            <a:xfrm>
              <a:off x="5530858" y="2321730"/>
              <a:ext cx="419126" cy="45719"/>
              <a:chOff x="1569323" y="3106506"/>
              <a:chExt cx="957780" cy="117769"/>
            </a:xfrm>
          </p:grpSpPr>
          <p:grpSp>
            <p:nvGrpSpPr>
              <p:cNvPr id="70696" name="グループ化 70695">
                <a:extLst>
                  <a:ext uri="{FF2B5EF4-FFF2-40B4-BE49-F238E27FC236}">
                    <a16:creationId xmlns:a16="http://schemas.microsoft.com/office/drawing/2014/main" id="{E115D07D-73BA-047B-0D5E-683676299A0A}"/>
                  </a:ext>
                </a:extLst>
              </p:cNvPr>
              <p:cNvGrpSpPr/>
              <p:nvPr/>
            </p:nvGrpSpPr>
            <p:grpSpPr>
              <a:xfrm>
                <a:off x="1684699" y="3106506"/>
                <a:ext cx="743259" cy="114594"/>
                <a:chOff x="139683" y="3326838"/>
                <a:chExt cx="743259" cy="114594"/>
              </a:xfrm>
            </p:grpSpPr>
            <p:sp>
              <p:nvSpPr>
                <p:cNvPr id="70699" name="楕円 70698">
                  <a:extLst>
                    <a:ext uri="{FF2B5EF4-FFF2-40B4-BE49-F238E27FC236}">
                      <a16:creationId xmlns:a16="http://schemas.microsoft.com/office/drawing/2014/main" id="{453EE164-F984-E3C7-F5E4-F255E093501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0" name="楕円 70699">
                  <a:extLst>
                    <a:ext uri="{FF2B5EF4-FFF2-40B4-BE49-F238E27FC236}">
                      <a16:creationId xmlns:a16="http://schemas.microsoft.com/office/drawing/2014/main" id="{4641AD8C-3851-00AD-1034-2C83A54EA67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1" name="楕円 70700">
                  <a:extLst>
                    <a:ext uri="{FF2B5EF4-FFF2-40B4-BE49-F238E27FC236}">
                      <a16:creationId xmlns:a16="http://schemas.microsoft.com/office/drawing/2014/main" id="{E77187BA-D594-9E96-2919-100FD2E7DB4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2" name="楕円 70701">
                  <a:extLst>
                    <a:ext uri="{FF2B5EF4-FFF2-40B4-BE49-F238E27FC236}">
                      <a16:creationId xmlns:a16="http://schemas.microsoft.com/office/drawing/2014/main" id="{A7FC0D70-1C24-1AFF-C5F4-D9C48E2474E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3" name="楕円 70702">
                  <a:extLst>
                    <a:ext uri="{FF2B5EF4-FFF2-40B4-BE49-F238E27FC236}">
                      <a16:creationId xmlns:a16="http://schemas.microsoft.com/office/drawing/2014/main" id="{F802E9EE-2CA0-FE06-C1B0-E7BEB4DDBBB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869F4508-1F10-3212-E479-66FC252CD342}"/>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801E4586-94A2-6547-A621-9682F2B948F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7" name="楕円 70696">
                <a:extLst>
                  <a:ext uri="{FF2B5EF4-FFF2-40B4-BE49-F238E27FC236}">
                    <a16:creationId xmlns:a16="http://schemas.microsoft.com/office/drawing/2014/main" id="{6CB94C82-C2CF-B04C-2E2C-D38ECB86BA5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8" name="楕円 70697">
                <a:extLst>
                  <a:ext uri="{FF2B5EF4-FFF2-40B4-BE49-F238E27FC236}">
                    <a16:creationId xmlns:a16="http://schemas.microsoft.com/office/drawing/2014/main" id="{8D9FCA5C-D1CE-9DFC-5A8C-74B40062AEB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716" name="グループ化 70715">
            <a:extLst>
              <a:ext uri="{FF2B5EF4-FFF2-40B4-BE49-F238E27FC236}">
                <a16:creationId xmlns:a16="http://schemas.microsoft.com/office/drawing/2014/main" id="{36DE6679-ECE0-9399-5B94-156BA50B599A}"/>
              </a:ext>
            </a:extLst>
          </p:cNvPr>
          <p:cNvGrpSpPr/>
          <p:nvPr/>
        </p:nvGrpSpPr>
        <p:grpSpPr>
          <a:xfrm>
            <a:off x="8023997" y="1887077"/>
            <a:ext cx="550310" cy="45719"/>
            <a:chOff x="5088875" y="2312652"/>
            <a:chExt cx="861109" cy="54797"/>
          </a:xfrm>
        </p:grpSpPr>
        <p:grpSp>
          <p:nvGrpSpPr>
            <p:cNvPr id="70717" name="グループ化 70716">
              <a:extLst>
                <a:ext uri="{FF2B5EF4-FFF2-40B4-BE49-F238E27FC236}">
                  <a16:creationId xmlns:a16="http://schemas.microsoft.com/office/drawing/2014/main" id="{C719DA76-4467-649C-4979-DFAAF7844336}"/>
                </a:ext>
              </a:extLst>
            </p:cNvPr>
            <p:cNvGrpSpPr/>
            <p:nvPr/>
          </p:nvGrpSpPr>
          <p:grpSpPr>
            <a:xfrm>
              <a:off x="5088875" y="2312652"/>
              <a:ext cx="419126" cy="45719"/>
              <a:chOff x="1569323" y="3106506"/>
              <a:chExt cx="957780" cy="117769"/>
            </a:xfrm>
          </p:grpSpPr>
          <p:grpSp>
            <p:nvGrpSpPr>
              <p:cNvPr id="70729" name="グループ化 70728">
                <a:extLst>
                  <a:ext uri="{FF2B5EF4-FFF2-40B4-BE49-F238E27FC236}">
                    <a16:creationId xmlns:a16="http://schemas.microsoft.com/office/drawing/2014/main" id="{41AEC6CE-F076-13D8-73D6-56946AB9C12F}"/>
                  </a:ext>
                </a:extLst>
              </p:cNvPr>
              <p:cNvGrpSpPr/>
              <p:nvPr/>
            </p:nvGrpSpPr>
            <p:grpSpPr>
              <a:xfrm>
                <a:off x="1684699" y="3106506"/>
                <a:ext cx="743259" cy="114594"/>
                <a:chOff x="139683" y="3326838"/>
                <a:chExt cx="743259" cy="114594"/>
              </a:xfrm>
            </p:grpSpPr>
            <p:sp>
              <p:nvSpPr>
                <p:cNvPr id="70732" name="楕円 70731">
                  <a:extLst>
                    <a:ext uri="{FF2B5EF4-FFF2-40B4-BE49-F238E27FC236}">
                      <a16:creationId xmlns:a16="http://schemas.microsoft.com/office/drawing/2014/main" id="{A9143431-4C13-B6BE-CB04-2916A5DA1AF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3" name="楕円 70732">
                  <a:extLst>
                    <a:ext uri="{FF2B5EF4-FFF2-40B4-BE49-F238E27FC236}">
                      <a16:creationId xmlns:a16="http://schemas.microsoft.com/office/drawing/2014/main" id="{DD3DB35A-6914-132D-15C5-C0BA00AF1F2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73A86028-3BB0-AD7E-6861-55587F44420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0A857C5C-2DAF-7706-6BBE-E4DF2D28825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134085B3-46E8-BB2E-4AFA-654ADE4E996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7" name="楕円 70736">
                  <a:extLst>
                    <a:ext uri="{FF2B5EF4-FFF2-40B4-BE49-F238E27FC236}">
                      <a16:creationId xmlns:a16="http://schemas.microsoft.com/office/drawing/2014/main" id="{3A4ED47D-D553-5F47-7494-6028ADA893C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8" name="楕円 70737">
                  <a:extLst>
                    <a:ext uri="{FF2B5EF4-FFF2-40B4-BE49-F238E27FC236}">
                      <a16:creationId xmlns:a16="http://schemas.microsoft.com/office/drawing/2014/main" id="{4D62403E-EF63-216D-5841-C797A6965DC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0" name="楕円 70729">
                <a:extLst>
                  <a:ext uri="{FF2B5EF4-FFF2-40B4-BE49-F238E27FC236}">
                    <a16:creationId xmlns:a16="http://schemas.microsoft.com/office/drawing/2014/main" id="{5829B4B9-9C36-313E-E098-706CBB5D5155}"/>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1" name="楕円 70730">
                <a:extLst>
                  <a:ext uri="{FF2B5EF4-FFF2-40B4-BE49-F238E27FC236}">
                    <a16:creationId xmlns:a16="http://schemas.microsoft.com/office/drawing/2014/main" id="{15811B15-74D7-438E-1CE6-E78C3109AF5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18" name="グループ化 70717">
              <a:extLst>
                <a:ext uri="{FF2B5EF4-FFF2-40B4-BE49-F238E27FC236}">
                  <a16:creationId xmlns:a16="http://schemas.microsoft.com/office/drawing/2014/main" id="{55702913-2755-B5D1-25BA-61464D2571FA}"/>
                </a:ext>
              </a:extLst>
            </p:cNvPr>
            <p:cNvGrpSpPr/>
            <p:nvPr/>
          </p:nvGrpSpPr>
          <p:grpSpPr>
            <a:xfrm>
              <a:off x="5530858" y="2321730"/>
              <a:ext cx="419126" cy="45719"/>
              <a:chOff x="1569323" y="3106506"/>
              <a:chExt cx="957780" cy="117769"/>
            </a:xfrm>
          </p:grpSpPr>
          <p:grpSp>
            <p:nvGrpSpPr>
              <p:cNvPr id="70719" name="グループ化 70718">
                <a:extLst>
                  <a:ext uri="{FF2B5EF4-FFF2-40B4-BE49-F238E27FC236}">
                    <a16:creationId xmlns:a16="http://schemas.microsoft.com/office/drawing/2014/main" id="{0ACF2BB3-90F9-372C-FE86-B2B71694E70E}"/>
                  </a:ext>
                </a:extLst>
              </p:cNvPr>
              <p:cNvGrpSpPr/>
              <p:nvPr/>
            </p:nvGrpSpPr>
            <p:grpSpPr>
              <a:xfrm>
                <a:off x="1684699" y="3106506"/>
                <a:ext cx="743259" cy="114594"/>
                <a:chOff x="139683" y="3326838"/>
                <a:chExt cx="743259" cy="114594"/>
              </a:xfrm>
            </p:grpSpPr>
            <p:sp>
              <p:nvSpPr>
                <p:cNvPr id="70722" name="楕円 70721">
                  <a:extLst>
                    <a:ext uri="{FF2B5EF4-FFF2-40B4-BE49-F238E27FC236}">
                      <a16:creationId xmlns:a16="http://schemas.microsoft.com/office/drawing/2014/main" id="{5AB5CB61-57E8-A6AB-B356-56FD70A40B4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8366CBDE-BE17-2B40-EBAD-7227CF2313D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4" name="楕円 70723">
                  <a:extLst>
                    <a:ext uri="{FF2B5EF4-FFF2-40B4-BE49-F238E27FC236}">
                      <a16:creationId xmlns:a16="http://schemas.microsoft.com/office/drawing/2014/main" id="{A7C6C012-596C-F263-8FAB-63865DF3482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5" name="楕円 70724">
                  <a:extLst>
                    <a:ext uri="{FF2B5EF4-FFF2-40B4-BE49-F238E27FC236}">
                      <a16:creationId xmlns:a16="http://schemas.microsoft.com/office/drawing/2014/main" id="{0A908C60-C36A-D38A-218D-10DEEC55D79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6" name="楕円 70725">
                  <a:extLst>
                    <a:ext uri="{FF2B5EF4-FFF2-40B4-BE49-F238E27FC236}">
                      <a16:creationId xmlns:a16="http://schemas.microsoft.com/office/drawing/2014/main" id="{77E86F2B-3F51-D2BF-7253-E8B6EC898E1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E784FD5F-2FEA-FA18-9305-9DD689664C6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8" name="楕円 70727">
                  <a:extLst>
                    <a:ext uri="{FF2B5EF4-FFF2-40B4-BE49-F238E27FC236}">
                      <a16:creationId xmlns:a16="http://schemas.microsoft.com/office/drawing/2014/main" id="{FACA8068-964F-5FCD-41B9-90B2FF5D2BC2}"/>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0" name="楕円 70719">
                <a:extLst>
                  <a:ext uri="{FF2B5EF4-FFF2-40B4-BE49-F238E27FC236}">
                    <a16:creationId xmlns:a16="http://schemas.microsoft.com/office/drawing/2014/main" id="{C00B7C8C-BD51-9C39-D0A1-836F3169F6E4}"/>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D2CD7463-86C0-3C7E-9F42-83559E64CE0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739" name="グループ化 70738">
            <a:extLst>
              <a:ext uri="{FF2B5EF4-FFF2-40B4-BE49-F238E27FC236}">
                <a16:creationId xmlns:a16="http://schemas.microsoft.com/office/drawing/2014/main" id="{CDFC3B40-54F7-5491-5AB8-9085F3A55BA5}"/>
              </a:ext>
            </a:extLst>
          </p:cNvPr>
          <p:cNvGrpSpPr/>
          <p:nvPr/>
        </p:nvGrpSpPr>
        <p:grpSpPr>
          <a:xfrm>
            <a:off x="7987591" y="1933778"/>
            <a:ext cx="550310" cy="45719"/>
            <a:chOff x="5088875" y="2312652"/>
            <a:chExt cx="861109" cy="54797"/>
          </a:xfrm>
        </p:grpSpPr>
        <p:grpSp>
          <p:nvGrpSpPr>
            <p:cNvPr id="70740" name="グループ化 70739">
              <a:extLst>
                <a:ext uri="{FF2B5EF4-FFF2-40B4-BE49-F238E27FC236}">
                  <a16:creationId xmlns:a16="http://schemas.microsoft.com/office/drawing/2014/main" id="{65B7C29D-430D-437E-1A69-811727D1AA68}"/>
                </a:ext>
              </a:extLst>
            </p:cNvPr>
            <p:cNvGrpSpPr/>
            <p:nvPr/>
          </p:nvGrpSpPr>
          <p:grpSpPr>
            <a:xfrm>
              <a:off x="5088875" y="2312652"/>
              <a:ext cx="419126" cy="45719"/>
              <a:chOff x="1569323" y="3106506"/>
              <a:chExt cx="957780" cy="117769"/>
            </a:xfrm>
          </p:grpSpPr>
          <p:grpSp>
            <p:nvGrpSpPr>
              <p:cNvPr id="70752" name="グループ化 70751">
                <a:extLst>
                  <a:ext uri="{FF2B5EF4-FFF2-40B4-BE49-F238E27FC236}">
                    <a16:creationId xmlns:a16="http://schemas.microsoft.com/office/drawing/2014/main" id="{8052A033-4E91-7DC2-D5FB-FE7FAAF12E92}"/>
                  </a:ext>
                </a:extLst>
              </p:cNvPr>
              <p:cNvGrpSpPr/>
              <p:nvPr/>
            </p:nvGrpSpPr>
            <p:grpSpPr>
              <a:xfrm>
                <a:off x="1684699" y="3106506"/>
                <a:ext cx="743259" cy="114594"/>
                <a:chOff x="139683" y="3326838"/>
                <a:chExt cx="743259" cy="114594"/>
              </a:xfrm>
            </p:grpSpPr>
            <p:sp>
              <p:nvSpPr>
                <p:cNvPr id="70755" name="楕円 70754">
                  <a:extLst>
                    <a:ext uri="{FF2B5EF4-FFF2-40B4-BE49-F238E27FC236}">
                      <a16:creationId xmlns:a16="http://schemas.microsoft.com/office/drawing/2014/main" id="{B2F66ED0-89C5-FB49-F970-0362A0EF2C8A}"/>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C0756EDA-848B-D45B-DFC7-0467E48C1E2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73C273DA-83CB-6117-D304-452F3D58779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8" name="楕円 70757">
                  <a:extLst>
                    <a:ext uri="{FF2B5EF4-FFF2-40B4-BE49-F238E27FC236}">
                      <a16:creationId xmlns:a16="http://schemas.microsoft.com/office/drawing/2014/main" id="{6D26AF7D-B90F-6BA8-F9E5-2A65AA562D5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9" name="楕円 70758">
                  <a:extLst>
                    <a:ext uri="{FF2B5EF4-FFF2-40B4-BE49-F238E27FC236}">
                      <a16:creationId xmlns:a16="http://schemas.microsoft.com/office/drawing/2014/main" id="{E5C7A581-4E66-26D9-0EE5-9087CACB4E8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0" name="楕円 70759">
                  <a:extLst>
                    <a:ext uri="{FF2B5EF4-FFF2-40B4-BE49-F238E27FC236}">
                      <a16:creationId xmlns:a16="http://schemas.microsoft.com/office/drawing/2014/main" id="{349CE179-FDB0-EC5E-8B82-1727EBFFE95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1" name="楕円 70760">
                  <a:extLst>
                    <a:ext uri="{FF2B5EF4-FFF2-40B4-BE49-F238E27FC236}">
                      <a16:creationId xmlns:a16="http://schemas.microsoft.com/office/drawing/2014/main" id="{791D4E90-260A-4864-D3A3-DB9712DCAFC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53" name="楕円 70752">
                <a:extLst>
                  <a:ext uri="{FF2B5EF4-FFF2-40B4-BE49-F238E27FC236}">
                    <a16:creationId xmlns:a16="http://schemas.microsoft.com/office/drawing/2014/main" id="{6A03DAD2-9E92-35A9-5B98-14774928FA14}"/>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660866B5-4697-9E7F-59AB-11E6CD3080A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41" name="グループ化 70740">
              <a:extLst>
                <a:ext uri="{FF2B5EF4-FFF2-40B4-BE49-F238E27FC236}">
                  <a16:creationId xmlns:a16="http://schemas.microsoft.com/office/drawing/2014/main" id="{03D761A1-0D27-8858-1528-78CBA4EC6C46}"/>
                </a:ext>
              </a:extLst>
            </p:cNvPr>
            <p:cNvGrpSpPr/>
            <p:nvPr/>
          </p:nvGrpSpPr>
          <p:grpSpPr>
            <a:xfrm>
              <a:off x="5530858" y="2321730"/>
              <a:ext cx="419126" cy="45719"/>
              <a:chOff x="1569323" y="3106506"/>
              <a:chExt cx="957780" cy="117769"/>
            </a:xfrm>
          </p:grpSpPr>
          <p:grpSp>
            <p:nvGrpSpPr>
              <p:cNvPr id="70742" name="グループ化 70741">
                <a:extLst>
                  <a:ext uri="{FF2B5EF4-FFF2-40B4-BE49-F238E27FC236}">
                    <a16:creationId xmlns:a16="http://schemas.microsoft.com/office/drawing/2014/main" id="{29647C15-B59A-FA9D-105E-30B7F22E3D60}"/>
                  </a:ext>
                </a:extLst>
              </p:cNvPr>
              <p:cNvGrpSpPr/>
              <p:nvPr/>
            </p:nvGrpSpPr>
            <p:grpSpPr>
              <a:xfrm>
                <a:off x="1684699" y="3106506"/>
                <a:ext cx="743259" cy="114594"/>
                <a:chOff x="139683" y="3326838"/>
                <a:chExt cx="743259" cy="114594"/>
              </a:xfrm>
            </p:grpSpPr>
            <p:sp>
              <p:nvSpPr>
                <p:cNvPr id="70745" name="楕円 70744">
                  <a:extLst>
                    <a:ext uri="{FF2B5EF4-FFF2-40B4-BE49-F238E27FC236}">
                      <a16:creationId xmlns:a16="http://schemas.microsoft.com/office/drawing/2014/main" id="{AC0CF5BE-4A28-2A17-492B-4E6709B164F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6" name="楕円 70745">
                  <a:extLst>
                    <a:ext uri="{FF2B5EF4-FFF2-40B4-BE49-F238E27FC236}">
                      <a16:creationId xmlns:a16="http://schemas.microsoft.com/office/drawing/2014/main" id="{9A4D2399-3FEF-08F3-E998-D3ED7FFEC3E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7" name="楕円 70746">
                  <a:extLst>
                    <a:ext uri="{FF2B5EF4-FFF2-40B4-BE49-F238E27FC236}">
                      <a16:creationId xmlns:a16="http://schemas.microsoft.com/office/drawing/2014/main" id="{5DF32E1A-3019-5CCF-8A82-1ECB933C13C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8" name="楕円 70747">
                  <a:extLst>
                    <a:ext uri="{FF2B5EF4-FFF2-40B4-BE49-F238E27FC236}">
                      <a16:creationId xmlns:a16="http://schemas.microsoft.com/office/drawing/2014/main" id="{17E17BDD-371F-3769-E069-AFBFA1BD1C4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9" name="楕円 70748">
                  <a:extLst>
                    <a:ext uri="{FF2B5EF4-FFF2-40B4-BE49-F238E27FC236}">
                      <a16:creationId xmlns:a16="http://schemas.microsoft.com/office/drawing/2014/main" id="{EBFCDB95-75C7-1464-01B9-FA6481E90D0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0" name="楕円 70749">
                  <a:extLst>
                    <a:ext uri="{FF2B5EF4-FFF2-40B4-BE49-F238E27FC236}">
                      <a16:creationId xmlns:a16="http://schemas.microsoft.com/office/drawing/2014/main" id="{8452D085-D531-9E5C-01C9-D655C005CC6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22C08A48-EC06-D543-EC75-710FE8C84D7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3" name="楕円 70742">
                <a:extLst>
                  <a:ext uri="{FF2B5EF4-FFF2-40B4-BE49-F238E27FC236}">
                    <a16:creationId xmlns:a16="http://schemas.microsoft.com/office/drawing/2014/main" id="{AE3949FD-BDAB-9EFD-7F03-611425E1AF3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4" name="楕円 70743">
                <a:extLst>
                  <a:ext uri="{FF2B5EF4-FFF2-40B4-BE49-F238E27FC236}">
                    <a16:creationId xmlns:a16="http://schemas.microsoft.com/office/drawing/2014/main" id="{9E572CCE-B5DD-F107-871A-F1C980BAC7B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762" name="楕円 70761">
            <a:extLst>
              <a:ext uri="{FF2B5EF4-FFF2-40B4-BE49-F238E27FC236}">
                <a16:creationId xmlns:a16="http://schemas.microsoft.com/office/drawing/2014/main" id="{413B4453-902E-4EEA-CDD1-79DE1EEF6417}"/>
              </a:ext>
            </a:extLst>
          </p:cNvPr>
          <p:cNvSpPr/>
          <p:nvPr/>
        </p:nvSpPr>
        <p:spPr>
          <a:xfrm>
            <a:off x="8231594" y="2087214"/>
            <a:ext cx="30203" cy="34981"/>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63" name="グループ化 70762">
            <a:extLst>
              <a:ext uri="{FF2B5EF4-FFF2-40B4-BE49-F238E27FC236}">
                <a16:creationId xmlns:a16="http://schemas.microsoft.com/office/drawing/2014/main" id="{D5EC759E-1E95-C52F-BBD2-16621D197D07}"/>
              </a:ext>
            </a:extLst>
          </p:cNvPr>
          <p:cNvGrpSpPr/>
          <p:nvPr/>
        </p:nvGrpSpPr>
        <p:grpSpPr>
          <a:xfrm>
            <a:off x="7992133" y="1806105"/>
            <a:ext cx="550310" cy="45719"/>
            <a:chOff x="5088875" y="2312652"/>
            <a:chExt cx="861109" cy="54797"/>
          </a:xfrm>
        </p:grpSpPr>
        <p:grpSp>
          <p:nvGrpSpPr>
            <p:cNvPr id="70764" name="グループ化 70763">
              <a:extLst>
                <a:ext uri="{FF2B5EF4-FFF2-40B4-BE49-F238E27FC236}">
                  <a16:creationId xmlns:a16="http://schemas.microsoft.com/office/drawing/2014/main" id="{27942717-607B-53D4-87BC-A0251588AB77}"/>
                </a:ext>
              </a:extLst>
            </p:cNvPr>
            <p:cNvGrpSpPr/>
            <p:nvPr/>
          </p:nvGrpSpPr>
          <p:grpSpPr>
            <a:xfrm>
              <a:off x="5088875" y="2312652"/>
              <a:ext cx="419126" cy="45719"/>
              <a:chOff x="1569323" y="3106506"/>
              <a:chExt cx="957780" cy="117769"/>
            </a:xfrm>
          </p:grpSpPr>
          <p:grpSp>
            <p:nvGrpSpPr>
              <p:cNvPr id="70776" name="グループ化 70775">
                <a:extLst>
                  <a:ext uri="{FF2B5EF4-FFF2-40B4-BE49-F238E27FC236}">
                    <a16:creationId xmlns:a16="http://schemas.microsoft.com/office/drawing/2014/main" id="{174FD75A-8C81-8304-0904-91ED0C102728}"/>
                  </a:ext>
                </a:extLst>
              </p:cNvPr>
              <p:cNvGrpSpPr/>
              <p:nvPr/>
            </p:nvGrpSpPr>
            <p:grpSpPr>
              <a:xfrm>
                <a:off x="1684699" y="3106506"/>
                <a:ext cx="743259" cy="114594"/>
                <a:chOff x="139683" y="3326838"/>
                <a:chExt cx="743259" cy="114594"/>
              </a:xfrm>
            </p:grpSpPr>
            <p:sp>
              <p:nvSpPr>
                <p:cNvPr id="70779" name="楕円 70778">
                  <a:extLst>
                    <a:ext uri="{FF2B5EF4-FFF2-40B4-BE49-F238E27FC236}">
                      <a16:creationId xmlns:a16="http://schemas.microsoft.com/office/drawing/2014/main" id="{0F762037-B80D-95F3-BF53-B3EAB1B5238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170F5418-821C-2DA8-27E5-57D7B818342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1" name="楕円 70780">
                  <a:extLst>
                    <a:ext uri="{FF2B5EF4-FFF2-40B4-BE49-F238E27FC236}">
                      <a16:creationId xmlns:a16="http://schemas.microsoft.com/office/drawing/2014/main" id="{4D37A989-28B9-D115-465B-3A85B6A1264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2" name="楕円 70781">
                  <a:extLst>
                    <a:ext uri="{FF2B5EF4-FFF2-40B4-BE49-F238E27FC236}">
                      <a16:creationId xmlns:a16="http://schemas.microsoft.com/office/drawing/2014/main" id="{91DB446F-8FB6-50A9-2395-E1DE3DE78061}"/>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2DEAFAA5-56D5-035F-99D1-ECFE94B0056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4" name="楕円 70783">
                  <a:extLst>
                    <a:ext uri="{FF2B5EF4-FFF2-40B4-BE49-F238E27FC236}">
                      <a16:creationId xmlns:a16="http://schemas.microsoft.com/office/drawing/2014/main" id="{FF1733B8-31A2-8AC9-9E13-251FA42BA67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050D5269-790D-CFC4-E0B2-14F447C328F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7" name="楕円 70776">
                <a:extLst>
                  <a:ext uri="{FF2B5EF4-FFF2-40B4-BE49-F238E27FC236}">
                    <a16:creationId xmlns:a16="http://schemas.microsoft.com/office/drawing/2014/main" id="{F903CB06-A663-7051-522D-9E19CEB4054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8" name="楕円 70777">
                <a:extLst>
                  <a:ext uri="{FF2B5EF4-FFF2-40B4-BE49-F238E27FC236}">
                    <a16:creationId xmlns:a16="http://schemas.microsoft.com/office/drawing/2014/main" id="{77DE1BC7-176D-25A9-7EF9-6F9211FDBA9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65" name="グループ化 70764">
              <a:extLst>
                <a:ext uri="{FF2B5EF4-FFF2-40B4-BE49-F238E27FC236}">
                  <a16:creationId xmlns:a16="http://schemas.microsoft.com/office/drawing/2014/main" id="{E9CC97C6-F969-030A-3D89-CCD0812017FE}"/>
                </a:ext>
              </a:extLst>
            </p:cNvPr>
            <p:cNvGrpSpPr/>
            <p:nvPr/>
          </p:nvGrpSpPr>
          <p:grpSpPr>
            <a:xfrm>
              <a:off x="5530858" y="2321730"/>
              <a:ext cx="419126" cy="45719"/>
              <a:chOff x="1569323" y="3106506"/>
              <a:chExt cx="957780" cy="117769"/>
            </a:xfrm>
          </p:grpSpPr>
          <p:grpSp>
            <p:nvGrpSpPr>
              <p:cNvPr id="70766" name="グループ化 70765">
                <a:extLst>
                  <a:ext uri="{FF2B5EF4-FFF2-40B4-BE49-F238E27FC236}">
                    <a16:creationId xmlns:a16="http://schemas.microsoft.com/office/drawing/2014/main" id="{2068C8D0-09E8-9C83-2232-79D4BC774D39}"/>
                  </a:ext>
                </a:extLst>
              </p:cNvPr>
              <p:cNvGrpSpPr/>
              <p:nvPr/>
            </p:nvGrpSpPr>
            <p:grpSpPr>
              <a:xfrm>
                <a:off x="1684699" y="3106506"/>
                <a:ext cx="743259" cy="114594"/>
                <a:chOff x="139683" y="3326838"/>
                <a:chExt cx="743259" cy="114594"/>
              </a:xfrm>
            </p:grpSpPr>
            <p:sp>
              <p:nvSpPr>
                <p:cNvPr id="70769" name="楕円 70768">
                  <a:extLst>
                    <a:ext uri="{FF2B5EF4-FFF2-40B4-BE49-F238E27FC236}">
                      <a16:creationId xmlns:a16="http://schemas.microsoft.com/office/drawing/2014/main" id="{6987D03B-0646-1651-AB7A-B8B38ABD282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6DB2833F-56D1-342A-D3CE-B2D3CA1F6EB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B0913C60-4485-5B60-8711-882AA907BE3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92E7F17E-9EC7-3A05-85E2-EB70D634194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3" name="楕円 70772">
                  <a:extLst>
                    <a:ext uri="{FF2B5EF4-FFF2-40B4-BE49-F238E27FC236}">
                      <a16:creationId xmlns:a16="http://schemas.microsoft.com/office/drawing/2014/main" id="{9D480F48-114B-8A85-99BD-DFEF09205EF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4" name="楕円 70773">
                  <a:extLst>
                    <a:ext uri="{FF2B5EF4-FFF2-40B4-BE49-F238E27FC236}">
                      <a16:creationId xmlns:a16="http://schemas.microsoft.com/office/drawing/2014/main" id="{63A438A5-9AE6-92B8-48F9-6409C302303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5" name="楕円 70774">
                  <a:extLst>
                    <a:ext uri="{FF2B5EF4-FFF2-40B4-BE49-F238E27FC236}">
                      <a16:creationId xmlns:a16="http://schemas.microsoft.com/office/drawing/2014/main" id="{9B1653C3-E179-EFB4-9065-D0BF2C496F3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7" name="楕円 70766">
                <a:extLst>
                  <a:ext uri="{FF2B5EF4-FFF2-40B4-BE49-F238E27FC236}">
                    <a16:creationId xmlns:a16="http://schemas.microsoft.com/office/drawing/2014/main" id="{AF497193-0E99-2939-39C9-CE5B411AE1FF}"/>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0F3FF67A-3091-50E3-4B9D-7EF36175614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786" name="グループ化 70785">
            <a:extLst>
              <a:ext uri="{FF2B5EF4-FFF2-40B4-BE49-F238E27FC236}">
                <a16:creationId xmlns:a16="http://schemas.microsoft.com/office/drawing/2014/main" id="{DB628BA9-D64F-A482-D0B0-7D81819E5608}"/>
              </a:ext>
            </a:extLst>
          </p:cNvPr>
          <p:cNvGrpSpPr/>
          <p:nvPr/>
        </p:nvGrpSpPr>
        <p:grpSpPr>
          <a:xfrm>
            <a:off x="7786348" y="2006005"/>
            <a:ext cx="550310" cy="45719"/>
            <a:chOff x="5088875" y="2312652"/>
            <a:chExt cx="861109" cy="54797"/>
          </a:xfrm>
        </p:grpSpPr>
        <p:grpSp>
          <p:nvGrpSpPr>
            <p:cNvPr id="70787" name="グループ化 70786">
              <a:extLst>
                <a:ext uri="{FF2B5EF4-FFF2-40B4-BE49-F238E27FC236}">
                  <a16:creationId xmlns:a16="http://schemas.microsoft.com/office/drawing/2014/main" id="{1A777D49-2AAB-DECC-78AC-0622C6F67DBE}"/>
                </a:ext>
              </a:extLst>
            </p:cNvPr>
            <p:cNvGrpSpPr/>
            <p:nvPr/>
          </p:nvGrpSpPr>
          <p:grpSpPr>
            <a:xfrm>
              <a:off x="5088875" y="2312652"/>
              <a:ext cx="419126" cy="45719"/>
              <a:chOff x="1569323" y="3106506"/>
              <a:chExt cx="957780" cy="117769"/>
            </a:xfrm>
          </p:grpSpPr>
          <p:grpSp>
            <p:nvGrpSpPr>
              <p:cNvPr id="70799" name="グループ化 70798">
                <a:extLst>
                  <a:ext uri="{FF2B5EF4-FFF2-40B4-BE49-F238E27FC236}">
                    <a16:creationId xmlns:a16="http://schemas.microsoft.com/office/drawing/2014/main" id="{BE67B2FA-A735-3BAE-D253-DCE8EA62022C}"/>
                  </a:ext>
                </a:extLst>
              </p:cNvPr>
              <p:cNvGrpSpPr/>
              <p:nvPr/>
            </p:nvGrpSpPr>
            <p:grpSpPr>
              <a:xfrm>
                <a:off x="1684699" y="3106506"/>
                <a:ext cx="743259" cy="114594"/>
                <a:chOff x="139683" y="3326838"/>
                <a:chExt cx="743259" cy="114594"/>
              </a:xfrm>
            </p:grpSpPr>
            <p:sp>
              <p:nvSpPr>
                <p:cNvPr id="70802" name="楕円 70801">
                  <a:extLst>
                    <a:ext uri="{FF2B5EF4-FFF2-40B4-BE49-F238E27FC236}">
                      <a16:creationId xmlns:a16="http://schemas.microsoft.com/office/drawing/2014/main" id="{4341D74E-0B2A-834D-A36F-E930FDE86FC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51E2A231-4D8B-0A39-086E-ED50627FCA1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4" name="楕円 70803">
                  <a:extLst>
                    <a:ext uri="{FF2B5EF4-FFF2-40B4-BE49-F238E27FC236}">
                      <a16:creationId xmlns:a16="http://schemas.microsoft.com/office/drawing/2014/main" id="{0A5CDABC-FA60-FC7D-3576-2D37D93E474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5" name="楕円 70804">
                  <a:extLst>
                    <a:ext uri="{FF2B5EF4-FFF2-40B4-BE49-F238E27FC236}">
                      <a16:creationId xmlns:a16="http://schemas.microsoft.com/office/drawing/2014/main" id="{28E58743-BD35-CF13-6F3D-5D9F2711EAA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6" name="楕円 70805">
                  <a:extLst>
                    <a:ext uri="{FF2B5EF4-FFF2-40B4-BE49-F238E27FC236}">
                      <a16:creationId xmlns:a16="http://schemas.microsoft.com/office/drawing/2014/main" id="{4CB5FFCF-4A6E-977C-6FB7-709FD2517B0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7" name="楕円 70806">
                  <a:extLst>
                    <a:ext uri="{FF2B5EF4-FFF2-40B4-BE49-F238E27FC236}">
                      <a16:creationId xmlns:a16="http://schemas.microsoft.com/office/drawing/2014/main" id="{435730F8-807F-2DF4-A4E4-FBA2E7D573E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E39D37E7-741A-BE5F-2818-8ED6189A533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0" name="楕円 70799">
                <a:extLst>
                  <a:ext uri="{FF2B5EF4-FFF2-40B4-BE49-F238E27FC236}">
                    <a16:creationId xmlns:a16="http://schemas.microsoft.com/office/drawing/2014/main" id="{CB47E7FD-E68C-72F2-CB82-22EF39FED65D}"/>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1" name="楕円 70800">
                <a:extLst>
                  <a:ext uri="{FF2B5EF4-FFF2-40B4-BE49-F238E27FC236}">
                    <a16:creationId xmlns:a16="http://schemas.microsoft.com/office/drawing/2014/main" id="{51CA492F-FA10-86F1-2936-E1E55CAD3F3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88" name="グループ化 70787">
              <a:extLst>
                <a:ext uri="{FF2B5EF4-FFF2-40B4-BE49-F238E27FC236}">
                  <a16:creationId xmlns:a16="http://schemas.microsoft.com/office/drawing/2014/main" id="{869A39DA-5C80-80F8-4C0A-8B3622A89FBC}"/>
                </a:ext>
              </a:extLst>
            </p:cNvPr>
            <p:cNvGrpSpPr/>
            <p:nvPr/>
          </p:nvGrpSpPr>
          <p:grpSpPr>
            <a:xfrm>
              <a:off x="5530858" y="2321730"/>
              <a:ext cx="419126" cy="45719"/>
              <a:chOff x="1569323" y="3106506"/>
              <a:chExt cx="957780" cy="117769"/>
            </a:xfrm>
          </p:grpSpPr>
          <p:grpSp>
            <p:nvGrpSpPr>
              <p:cNvPr id="70789" name="グループ化 70788">
                <a:extLst>
                  <a:ext uri="{FF2B5EF4-FFF2-40B4-BE49-F238E27FC236}">
                    <a16:creationId xmlns:a16="http://schemas.microsoft.com/office/drawing/2014/main" id="{887164D9-EBDD-45FD-ACC5-E1B312E9DCA8}"/>
                  </a:ext>
                </a:extLst>
              </p:cNvPr>
              <p:cNvGrpSpPr/>
              <p:nvPr/>
            </p:nvGrpSpPr>
            <p:grpSpPr>
              <a:xfrm>
                <a:off x="1684699" y="3106506"/>
                <a:ext cx="743259" cy="114594"/>
                <a:chOff x="139683" y="3326838"/>
                <a:chExt cx="743259" cy="114594"/>
              </a:xfrm>
            </p:grpSpPr>
            <p:sp>
              <p:nvSpPr>
                <p:cNvPr id="70792" name="楕円 70791">
                  <a:extLst>
                    <a:ext uri="{FF2B5EF4-FFF2-40B4-BE49-F238E27FC236}">
                      <a16:creationId xmlns:a16="http://schemas.microsoft.com/office/drawing/2014/main" id="{9FC9759B-5C66-6376-E3E5-B5779DBFEE1D}"/>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3" name="楕円 70792">
                  <a:extLst>
                    <a:ext uri="{FF2B5EF4-FFF2-40B4-BE49-F238E27FC236}">
                      <a16:creationId xmlns:a16="http://schemas.microsoft.com/office/drawing/2014/main" id="{D6B827E8-4A6B-229A-C47E-8726CE2FA85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4" name="楕円 70793">
                  <a:extLst>
                    <a:ext uri="{FF2B5EF4-FFF2-40B4-BE49-F238E27FC236}">
                      <a16:creationId xmlns:a16="http://schemas.microsoft.com/office/drawing/2014/main" id="{E2F577E6-FA11-B822-B47E-FACD2DEA9F6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5" name="楕円 70794">
                  <a:extLst>
                    <a:ext uri="{FF2B5EF4-FFF2-40B4-BE49-F238E27FC236}">
                      <a16:creationId xmlns:a16="http://schemas.microsoft.com/office/drawing/2014/main" id="{FB51D151-EC09-51C0-9E29-E950EF647B5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6" name="楕円 70795">
                  <a:extLst>
                    <a:ext uri="{FF2B5EF4-FFF2-40B4-BE49-F238E27FC236}">
                      <a16:creationId xmlns:a16="http://schemas.microsoft.com/office/drawing/2014/main" id="{AE5C1F11-9759-CAA3-2E0F-43D6660BB7B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7" name="楕円 70796">
                  <a:extLst>
                    <a:ext uri="{FF2B5EF4-FFF2-40B4-BE49-F238E27FC236}">
                      <a16:creationId xmlns:a16="http://schemas.microsoft.com/office/drawing/2014/main" id="{C888E03A-143D-C210-1327-059941CCF61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8" name="楕円 70797">
                  <a:extLst>
                    <a:ext uri="{FF2B5EF4-FFF2-40B4-BE49-F238E27FC236}">
                      <a16:creationId xmlns:a16="http://schemas.microsoft.com/office/drawing/2014/main" id="{93463503-3218-156A-83F6-A842EA7D30D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0" name="楕円 70789">
                <a:extLst>
                  <a:ext uri="{FF2B5EF4-FFF2-40B4-BE49-F238E27FC236}">
                    <a16:creationId xmlns:a16="http://schemas.microsoft.com/office/drawing/2014/main" id="{6FE5051A-C24E-A37F-3588-C913DC68B04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1" name="楕円 70790">
                <a:extLst>
                  <a:ext uri="{FF2B5EF4-FFF2-40B4-BE49-F238E27FC236}">
                    <a16:creationId xmlns:a16="http://schemas.microsoft.com/office/drawing/2014/main" id="{5B5AA8EB-41EB-3F9F-9DBF-7E36A55C6EC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09" name="グループ化 70808">
            <a:extLst>
              <a:ext uri="{FF2B5EF4-FFF2-40B4-BE49-F238E27FC236}">
                <a16:creationId xmlns:a16="http://schemas.microsoft.com/office/drawing/2014/main" id="{9B85F493-4C01-9BD8-62A4-187622F03A93}"/>
              </a:ext>
            </a:extLst>
          </p:cNvPr>
          <p:cNvGrpSpPr/>
          <p:nvPr/>
        </p:nvGrpSpPr>
        <p:grpSpPr>
          <a:xfrm>
            <a:off x="7705132" y="2051998"/>
            <a:ext cx="550310" cy="45719"/>
            <a:chOff x="5088875" y="2312652"/>
            <a:chExt cx="861109" cy="54797"/>
          </a:xfrm>
        </p:grpSpPr>
        <p:grpSp>
          <p:nvGrpSpPr>
            <p:cNvPr id="70810" name="グループ化 70809">
              <a:extLst>
                <a:ext uri="{FF2B5EF4-FFF2-40B4-BE49-F238E27FC236}">
                  <a16:creationId xmlns:a16="http://schemas.microsoft.com/office/drawing/2014/main" id="{0FB88E83-8C26-C865-655F-E879E1C1ADB3}"/>
                </a:ext>
              </a:extLst>
            </p:cNvPr>
            <p:cNvGrpSpPr/>
            <p:nvPr/>
          </p:nvGrpSpPr>
          <p:grpSpPr>
            <a:xfrm>
              <a:off x="5088875" y="2312652"/>
              <a:ext cx="419126" cy="45719"/>
              <a:chOff x="1569323" y="3106506"/>
              <a:chExt cx="957780" cy="117769"/>
            </a:xfrm>
          </p:grpSpPr>
          <p:grpSp>
            <p:nvGrpSpPr>
              <p:cNvPr id="70822" name="グループ化 70821">
                <a:extLst>
                  <a:ext uri="{FF2B5EF4-FFF2-40B4-BE49-F238E27FC236}">
                    <a16:creationId xmlns:a16="http://schemas.microsoft.com/office/drawing/2014/main" id="{FDD0FDE4-3E13-BF0C-1DDA-4BDEEB6F47E0}"/>
                  </a:ext>
                </a:extLst>
              </p:cNvPr>
              <p:cNvGrpSpPr/>
              <p:nvPr/>
            </p:nvGrpSpPr>
            <p:grpSpPr>
              <a:xfrm>
                <a:off x="1684699" y="3106506"/>
                <a:ext cx="743259" cy="114594"/>
                <a:chOff x="139683" y="3326838"/>
                <a:chExt cx="743259" cy="114594"/>
              </a:xfrm>
            </p:grpSpPr>
            <p:sp>
              <p:nvSpPr>
                <p:cNvPr id="70825" name="楕円 70824">
                  <a:extLst>
                    <a:ext uri="{FF2B5EF4-FFF2-40B4-BE49-F238E27FC236}">
                      <a16:creationId xmlns:a16="http://schemas.microsoft.com/office/drawing/2014/main" id="{E828D93F-2B03-8F84-6543-05B5EE54B87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6" name="楕円 70825">
                  <a:extLst>
                    <a:ext uri="{FF2B5EF4-FFF2-40B4-BE49-F238E27FC236}">
                      <a16:creationId xmlns:a16="http://schemas.microsoft.com/office/drawing/2014/main" id="{4CF62DB1-4069-6033-DDAE-EA6FE490DFA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7" name="楕円 70826">
                  <a:extLst>
                    <a:ext uri="{FF2B5EF4-FFF2-40B4-BE49-F238E27FC236}">
                      <a16:creationId xmlns:a16="http://schemas.microsoft.com/office/drawing/2014/main" id="{48DB2086-7B7B-9A67-C46B-214BB646559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866AE30E-9404-5303-E1A5-C92D407EBD0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543235A2-5AB4-9247-0FED-E7744C649D3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0" name="楕円 70829">
                  <a:extLst>
                    <a:ext uri="{FF2B5EF4-FFF2-40B4-BE49-F238E27FC236}">
                      <a16:creationId xmlns:a16="http://schemas.microsoft.com/office/drawing/2014/main" id="{8E609FFE-8757-9F25-275E-18D25B111FD5}"/>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1" name="楕円 70830">
                  <a:extLst>
                    <a:ext uri="{FF2B5EF4-FFF2-40B4-BE49-F238E27FC236}">
                      <a16:creationId xmlns:a16="http://schemas.microsoft.com/office/drawing/2014/main" id="{87CE4395-7640-63E6-FEC5-BF5F96DC3C4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3" name="楕円 70822">
                <a:extLst>
                  <a:ext uri="{FF2B5EF4-FFF2-40B4-BE49-F238E27FC236}">
                    <a16:creationId xmlns:a16="http://schemas.microsoft.com/office/drawing/2014/main" id="{F20336F7-07AA-4EAA-EF18-69988A31F35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4" name="楕円 70823">
                <a:extLst>
                  <a:ext uri="{FF2B5EF4-FFF2-40B4-BE49-F238E27FC236}">
                    <a16:creationId xmlns:a16="http://schemas.microsoft.com/office/drawing/2014/main" id="{9D3EB466-B489-FFEC-F02A-E38925EDF7E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11" name="グループ化 70810">
              <a:extLst>
                <a:ext uri="{FF2B5EF4-FFF2-40B4-BE49-F238E27FC236}">
                  <a16:creationId xmlns:a16="http://schemas.microsoft.com/office/drawing/2014/main" id="{23A34213-299F-5549-1497-CE1645A5C25D}"/>
                </a:ext>
              </a:extLst>
            </p:cNvPr>
            <p:cNvGrpSpPr/>
            <p:nvPr/>
          </p:nvGrpSpPr>
          <p:grpSpPr>
            <a:xfrm>
              <a:off x="5530858" y="2321730"/>
              <a:ext cx="419126" cy="45719"/>
              <a:chOff x="1569323" y="3106506"/>
              <a:chExt cx="957780" cy="117769"/>
            </a:xfrm>
          </p:grpSpPr>
          <p:grpSp>
            <p:nvGrpSpPr>
              <p:cNvPr id="70812" name="グループ化 70811">
                <a:extLst>
                  <a:ext uri="{FF2B5EF4-FFF2-40B4-BE49-F238E27FC236}">
                    <a16:creationId xmlns:a16="http://schemas.microsoft.com/office/drawing/2014/main" id="{C6295C7F-2FCA-218F-BBB2-B4EC8E0E317C}"/>
                  </a:ext>
                </a:extLst>
              </p:cNvPr>
              <p:cNvGrpSpPr/>
              <p:nvPr/>
            </p:nvGrpSpPr>
            <p:grpSpPr>
              <a:xfrm>
                <a:off x="1684699" y="3106506"/>
                <a:ext cx="743259" cy="114594"/>
                <a:chOff x="139683" y="3326838"/>
                <a:chExt cx="743259" cy="114594"/>
              </a:xfrm>
            </p:grpSpPr>
            <p:sp>
              <p:nvSpPr>
                <p:cNvPr id="70815" name="楕円 70814">
                  <a:extLst>
                    <a:ext uri="{FF2B5EF4-FFF2-40B4-BE49-F238E27FC236}">
                      <a16:creationId xmlns:a16="http://schemas.microsoft.com/office/drawing/2014/main" id="{89FBFD79-56A6-1A07-6801-7EA4988AE7E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6" name="楕円 70815">
                  <a:extLst>
                    <a:ext uri="{FF2B5EF4-FFF2-40B4-BE49-F238E27FC236}">
                      <a16:creationId xmlns:a16="http://schemas.microsoft.com/office/drawing/2014/main" id="{0D7CD7B1-F9BF-3DF2-E856-910C8C9F189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7" name="楕円 70816">
                  <a:extLst>
                    <a:ext uri="{FF2B5EF4-FFF2-40B4-BE49-F238E27FC236}">
                      <a16:creationId xmlns:a16="http://schemas.microsoft.com/office/drawing/2014/main" id="{C810151A-AE5C-0A8C-30F1-22B1B20306D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8" name="楕円 70817">
                  <a:extLst>
                    <a:ext uri="{FF2B5EF4-FFF2-40B4-BE49-F238E27FC236}">
                      <a16:creationId xmlns:a16="http://schemas.microsoft.com/office/drawing/2014/main" id="{F86006A7-4886-6075-8EB5-1024F07C9EE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9" name="楕円 70818">
                  <a:extLst>
                    <a:ext uri="{FF2B5EF4-FFF2-40B4-BE49-F238E27FC236}">
                      <a16:creationId xmlns:a16="http://schemas.microsoft.com/office/drawing/2014/main" id="{1A3877CB-2D1B-5AF6-759E-0B7F8DB0358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E3A1BAF7-4ADA-17A5-59B7-DEA3BDE21DB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1" name="楕円 70820">
                  <a:extLst>
                    <a:ext uri="{FF2B5EF4-FFF2-40B4-BE49-F238E27FC236}">
                      <a16:creationId xmlns:a16="http://schemas.microsoft.com/office/drawing/2014/main" id="{9B9DF4A8-6AB2-3CA9-B769-1122C6F9A8B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3" name="楕円 70812">
                <a:extLst>
                  <a:ext uri="{FF2B5EF4-FFF2-40B4-BE49-F238E27FC236}">
                    <a16:creationId xmlns:a16="http://schemas.microsoft.com/office/drawing/2014/main" id="{C5DD0255-F3F5-053A-2F46-371B80166CA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4" name="楕円 70813">
                <a:extLst>
                  <a:ext uri="{FF2B5EF4-FFF2-40B4-BE49-F238E27FC236}">
                    <a16:creationId xmlns:a16="http://schemas.microsoft.com/office/drawing/2014/main" id="{38D46D17-1FB3-9FE6-17C6-DF122AC9FF3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32" name="グループ化 70831">
            <a:extLst>
              <a:ext uri="{FF2B5EF4-FFF2-40B4-BE49-F238E27FC236}">
                <a16:creationId xmlns:a16="http://schemas.microsoft.com/office/drawing/2014/main" id="{FF446423-500B-9E05-AB8F-331BB96BDDF6}"/>
              </a:ext>
            </a:extLst>
          </p:cNvPr>
          <p:cNvGrpSpPr/>
          <p:nvPr/>
        </p:nvGrpSpPr>
        <p:grpSpPr>
          <a:xfrm>
            <a:off x="7938667" y="2034142"/>
            <a:ext cx="550310" cy="45719"/>
            <a:chOff x="5088875" y="2312652"/>
            <a:chExt cx="861109" cy="54797"/>
          </a:xfrm>
        </p:grpSpPr>
        <p:grpSp>
          <p:nvGrpSpPr>
            <p:cNvPr id="70833" name="グループ化 70832">
              <a:extLst>
                <a:ext uri="{FF2B5EF4-FFF2-40B4-BE49-F238E27FC236}">
                  <a16:creationId xmlns:a16="http://schemas.microsoft.com/office/drawing/2014/main" id="{603A3F15-A92A-8E53-3BE4-DD7D098CB2E0}"/>
                </a:ext>
              </a:extLst>
            </p:cNvPr>
            <p:cNvGrpSpPr/>
            <p:nvPr/>
          </p:nvGrpSpPr>
          <p:grpSpPr>
            <a:xfrm>
              <a:off x="5088875" y="2312652"/>
              <a:ext cx="419126" cy="45719"/>
              <a:chOff x="1569323" y="3106506"/>
              <a:chExt cx="957780" cy="117769"/>
            </a:xfrm>
          </p:grpSpPr>
          <p:grpSp>
            <p:nvGrpSpPr>
              <p:cNvPr id="70845" name="グループ化 70844">
                <a:extLst>
                  <a:ext uri="{FF2B5EF4-FFF2-40B4-BE49-F238E27FC236}">
                    <a16:creationId xmlns:a16="http://schemas.microsoft.com/office/drawing/2014/main" id="{779D3317-A3AB-6110-91B9-330BD9698287}"/>
                  </a:ext>
                </a:extLst>
              </p:cNvPr>
              <p:cNvGrpSpPr/>
              <p:nvPr/>
            </p:nvGrpSpPr>
            <p:grpSpPr>
              <a:xfrm>
                <a:off x="1684699" y="3106506"/>
                <a:ext cx="743259" cy="114594"/>
                <a:chOff x="139683" y="3326838"/>
                <a:chExt cx="743259" cy="114594"/>
              </a:xfrm>
            </p:grpSpPr>
            <p:sp>
              <p:nvSpPr>
                <p:cNvPr id="70848" name="楕円 70847">
                  <a:extLst>
                    <a:ext uri="{FF2B5EF4-FFF2-40B4-BE49-F238E27FC236}">
                      <a16:creationId xmlns:a16="http://schemas.microsoft.com/office/drawing/2014/main" id="{ACEFCEDA-A92D-F4BC-8F5F-9EAA89D3DEB2}"/>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ECCD3DDC-0BDC-1F8C-A830-68D955E860A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0" name="楕円 70849">
                  <a:extLst>
                    <a:ext uri="{FF2B5EF4-FFF2-40B4-BE49-F238E27FC236}">
                      <a16:creationId xmlns:a16="http://schemas.microsoft.com/office/drawing/2014/main" id="{4CAD8B54-BCDD-9371-768D-4AF44F9192E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1" name="楕円 70850">
                  <a:extLst>
                    <a:ext uri="{FF2B5EF4-FFF2-40B4-BE49-F238E27FC236}">
                      <a16:creationId xmlns:a16="http://schemas.microsoft.com/office/drawing/2014/main" id="{952FB2E5-D5B5-E012-B72A-2CCE7AD4997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8564D621-15BE-A30D-9B36-4E5FDE6F40C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3" name="楕円 70852">
                  <a:extLst>
                    <a:ext uri="{FF2B5EF4-FFF2-40B4-BE49-F238E27FC236}">
                      <a16:creationId xmlns:a16="http://schemas.microsoft.com/office/drawing/2014/main" id="{14BFA614-EF59-F5D9-6DE5-F431710FDBA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4" name="楕円 70853">
                  <a:extLst>
                    <a:ext uri="{FF2B5EF4-FFF2-40B4-BE49-F238E27FC236}">
                      <a16:creationId xmlns:a16="http://schemas.microsoft.com/office/drawing/2014/main" id="{081355F6-B722-FD12-CB83-C40CB73CBFF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6" name="楕円 70845">
                <a:extLst>
                  <a:ext uri="{FF2B5EF4-FFF2-40B4-BE49-F238E27FC236}">
                    <a16:creationId xmlns:a16="http://schemas.microsoft.com/office/drawing/2014/main" id="{5B86B3AE-17D8-544D-ED84-241A8D300AD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7" name="楕円 70846">
                <a:extLst>
                  <a:ext uri="{FF2B5EF4-FFF2-40B4-BE49-F238E27FC236}">
                    <a16:creationId xmlns:a16="http://schemas.microsoft.com/office/drawing/2014/main" id="{8C618ABD-805B-A90B-A979-E84D558CE3D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34" name="グループ化 70833">
              <a:extLst>
                <a:ext uri="{FF2B5EF4-FFF2-40B4-BE49-F238E27FC236}">
                  <a16:creationId xmlns:a16="http://schemas.microsoft.com/office/drawing/2014/main" id="{E20F20E8-C8C5-A5F4-11BB-CDC0CEED3D25}"/>
                </a:ext>
              </a:extLst>
            </p:cNvPr>
            <p:cNvGrpSpPr/>
            <p:nvPr/>
          </p:nvGrpSpPr>
          <p:grpSpPr>
            <a:xfrm>
              <a:off x="5530858" y="2321730"/>
              <a:ext cx="419126" cy="45719"/>
              <a:chOff x="1569323" y="3106506"/>
              <a:chExt cx="957780" cy="117769"/>
            </a:xfrm>
          </p:grpSpPr>
          <p:grpSp>
            <p:nvGrpSpPr>
              <p:cNvPr id="70835" name="グループ化 70834">
                <a:extLst>
                  <a:ext uri="{FF2B5EF4-FFF2-40B4-BE49-F238E27FC236}">
                    <a16:creationId xmlns:a16="http://schemas.microsoft.com/office/drawing/2014/main" id="{3A9B4E52-B49E-A78E-1A5F-DC38EBF9526B}"/>
                  </a:ext>
                </a:extLst>
              </p:cNvPr>
              <p:cNvGrpSpPr/>
              <p:nvPr/>
            </p:nvGrpSpPr>
            <p:grpSpPr>
              <a:xfrm>
                <a:off x="1684699" y="3106506"/>
                <a:ext cx="743259" cy="114594"/>
                <a:chOff x="139683" y="3326838"/>
                <a:chExt cx="743259" cy="114594"/>
              </a:xfrm>
            </p:grpSpPr>
            <p:sp>
              <p:nvSpPr>
                <p:cNvPr id="70838" name="楕円 70837">
                  <a:extLst>
                    <a:ext uri="{FF2B5EF4-FFF2-40B4-BE49-F238E27FC236}">
                      <a16:creationId xmlns:a16="http://schemas.microsoft.com/office/drawing/2014/main" id="{F38CCE33-C021-6A48-965D-960352B5488A}"/>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9" name="楕円 70838">
                  <a:extLst>
                    <a:ext uri="{FF2B5EF4-FFF2-40B4-BE49-F238E27FC236}">
                      <a16:creationId xmlns:a16="http://schemas.microsoft.com/office/drawing/2014/main" id="{5331E870-3093-DE3D-736D-2D8901B3E98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A8F88155-5B4A-5083-B730-E580936ADE1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1" name="楕円 70840">
                  <a:extLst>
                    <a:ext uri="{FF2B5EF4-FFF2-40B4-BE49-F238E27FC236}">
                      <a16:creationId xmlns:a16="http://schemas.microsoft.com/office/drawing/2014/main" id="{1709B063-7EA9-1186-79D0-EEDD529532AC}"/>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2" name="楕円 70841">
                  <a:extLst>
                    <a:ext uri="{FF2B5EF4-FFF2-40B4-BE49-F238E27FC236}">
                      <a16:creationId xmlns:a16="http://schemas.microsoft.com/office/drawing/2014/main" id="{935F7F1D-062D-61A9-AF05-47C7C9E0C04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F5A60F75-6807-446D-7E47-2FA4D615ABA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4" name="楕円 70843">
                  <a:extLst>
                    <a:ext uri="{FF2B5EF4-FFF2-40B4-BE49-F238E27FC236}">
                      <a16:creationId xmlns:a16="http://schemas.microsoft.com/office/drawing/2014/main" id="{BB34812A-55A7-94C5-4C5F-2CC5C873692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6" name="楕円 70835">
                <a:extLst>
                  <a:ext uri="{FF2B5EF4-FFF2-40B4-BE49-F238E27FC236}">
                    <a16:creationId xmlns:a16="http://schemas.microsoft.com/office/drawing/2014/main" id="{593F9563-B142-072E-D6A1-1C854B6DF54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7" name="楕円 70836">
                <a:extLst>
                  <a:ext uri="{FF2B5EF4-FFF2-40B4-BE49-F238E27FC236}">
                    <a16:creationId xmlns:a16="http://schemas.microsoft.com/office/drawing/2014/main" id="{A5AB149A-343B-C1A6-A6FC-C0A44593B4A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55" name="グループ化 70854">
            <a:extLst>
              <a:ext uri="{FF2B5EF4-FFF2-40B4-BE49-F238E27FC236}">
                <a16:creationId xmlns:a16="http://schemas.microsoft.com/office/drawing/2014/main" id="{F3BE298A-358A-5AD3-4A00-8C65F09118F1}"/>
              </a:ext>
            </a:extLst>
          </p:cNvPr>
          <p:cNvGrpSpPr/>
          <p:nvPr/>
        </p:nvGrpSpPr>
        <p:grpSpPr>
          <a:xfrm>
            <a:off x="7778944" y="2125473"/>
            <a:ext cx="550310" cy="45719"/>
            <a:chOff x="5088875" y="2312652"/>
            <a:chExt cx="861109" cy="54797"/>
          </a:xfrm>
        </p:grpSpPr>
        <p:grpSp>
          <p:nvGrpSpPr>
            <p:cNvPr id="70856" name="グループ化 70855">
              <a:extLst>
                <a:ext uri="{FF2B5EF4-FFF2-40B4-BE49-F238E27FC236}">
                  <a16:creationId xmlns:a16="http://schemas.microsoft.com/office/drawing/2014/main" id="{ECBF6C82-E33A-D67C-E80C-5B4928AC33C0}"/>
                </a:ext>
              </a:extLst>
            </p:cNvPr>
            <p:cNvGrpSpPr/>
            <p:nvPr/>
          </p:nvGrpSpPr>
          <p:grpSpPr>
            <a:xfrm>
              <a:off x="5088875" y="2312652"/>
              <a:ext cx="419126" cy="45719"/>
              <a:chOff x="1569323" y="3106506"/>
              <a:chExt cx="957780" cy="117769"/>
            </a:xfrm>
          </p:grpSpPr>
          <p:grpSp>
            <p:nvGrpSpPr>
              <p:cNvPr id="70868" name="グループ化 70867">
                <a:extLst>
                  <a:ext uri="{FF2B5EF4-FFF2-40B4-BE49-F238E27FC236}">
                    <a16:creationId xmlns:a16="http://schemas.microsoft.com/office/drawing/2014/main" id="{E1077904-66DB-A363-4FDF-6EE70654FCBB}"/>
                  </a:ext>
                </a:extLst>
              </p:cNvPr>
              <p:cNvGrpSpPr/>
              <p:nvPr/>
            </p:nvGrpSpPr>
            <p:grpSpPr>
              <a:xfrm>
                <a:off x="1684699" y="3106506"/>
                <a:ext cx="743259" cy="114594"/>
                <a:chOff x="139683" y="3326838"/>
                <a:chExt cx="743259" cy="114594"/>
              </a:xfrm>
            </p:grpSpPr>
            <p:sp>
              <p:nvSpPr>
                <p:cNvPr id="70871" name="楕円 70870">
                  <a:extLst>
                    <a:ext uri="{FF2B5EF4-FFF2-40B4-BE49-F238E27FC236}">
                      <a16:creationId xmlns:a16="http://schemas.microsoft.com/office/drawing/2014/main" id="{AAAF5A50-4D7C-B73A-1FE7-04030972F05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6835A2C2-C006-94ED-9199-B57E8ED7700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3" name="楕円 70872">
                  <a:extLst>
                    <a:ext uri="{FF2B5EF4-FFF2-40B4-BE49-F238E27FC236}">
                      <a16:creationId xmlns:a16="http://schemas.microsoft.com/office/drawing/2014/main" id="{054067AF-59FE-504E-A6B6-86253C02A07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4" name="楕円 70873">
                  <a:extLst>
                    <a:ext uri="{FF2B5EF4-FFF2-40B4-BE49-F238E27FC236}">
                      <a16:creationId xmlns:a16="http://schemas.microsoft.com/office/drawing/2014/main" id="{4F8D91A3-393B-63C4-6595-B7F028A7906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5" name="楕円 70874">
                  <a:extLst>
                    <a:ext uri="{FF2B5EF4-FFF2-40B4-BE49-F238E27FC236}">
                      <a16:creationId xmlns:a16="http://schemas.microsoft.com/office/drawing/2014/main" id="{DE406035-C363-EB7E-8D58-B4CC160C432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6" name="楕円 70875">
                  <a:extLst>
                    <a:ext uri="{FF2B5EF4-FFF2-40B4-BE49-F238E27FC236}">
                      <a16:creationId xmlns:a16="http://schemas.microsoft.com/office/drawing/2014/main" id="{51E0AFC9-C5C8-5210-E47D-6E0CCC9ECEC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7" name="楕円 70876">
                  <a:extLst>
                    <a:ext uri="{FF2B5EF4-FFF2-40B4-BE49-F238E27FC236}">
                      <a16:creationId xmlns:a16="http://schemas.microsoft.com/office/drawing/2014/main" id="{39356B06-35AC-247A-EEED-065175D8322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9" name="楕円 70868">
                <a:extLst>
                  <a:ext uri="{FF2B5EF4-FFF2-40B4-BE49-F238E27FC236}">
                    <a16:creationId xmlns:a16="http://schemas.microsoft.com/office/drawing/2014/main" id="{F8A5E33D-E100-612F-070E-8C605B90C5F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EC532AD1-FD64-F66F-EA89-A26B081D2D4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57" name="グループ化 70856">
              <a:extLst>
                <a:ext uri="{FF2B5EF4-FFF2-40B4-BE49-F238E27FC236}">
                  <a16:creationId xmlns:a16="http://schemas.microsoft.com/office/drawing/2014/main" id="{1870F89B-33ED-25E2-24C2-7B469F1E2A30}"/>
                </a:ext>
              </a:extLst>
            </p:cNvPr>
            <p:cNvGrpSpPr/>
            <p:nvPr/>
          </p:nvGrpSpPr>
          <p:grpSpPr>
            <a:xfrm>
              <a:off x="5530858" y="2321730"/>
              <a:ext cx="419126" cy="45719"/>
              <a:chOff x="1569323" y="3106506"/>
              <a:chExt cx="957780" cy="117769"/>
            </a:xfrm>
          </p:grpSpPr>
          <p:grpSp>
            <p:nvGrpSpPr>
              <p:cNvPr id="70858" name="グループ化 70857">
                <a:extLst>
                  <a:ext uri="{FF2B5EF4-FFF2-40B4-BE49-F238E27FC236}">
                    <a16:creationId xmlns:a16="http://schemas.microsoft.com/office/drawing/2014/main" id="{05B64ED9-1B47-E8DA-DC38-A166F02EF8CB}"/>
                  </a:ext>
                </a:extLst>
              </p:cNvPr>
              <p:cNvGrpSpPr/>
              <p:nvPr/>
            </p:nvGrpSpPr>
            <p:grpSpPr>
              <a:xfrm>
                <a:off x="1684699" y="3106506"/>
                <a:ext cx="743259" cy="114594"/>
                <a:chOff x="139683" y="3326838"/>
                <a:chExt cx="743259" cy="114594"/>
              </a:xfrm>
            </p:grpSpPr>
            <p:sp>
              <p:nvSpPr>
                <p:cNvPr id="70861" name="楕円 70860">
                  <a:extLst>
                    <a:ext uri="{FF2B5EF4-FFF2-40B4-BE49-F238E27FC236}">
                      <a16:creationId xmlns:a16="http://schemas.microsoft.com/office/drawing/2014/main" id="{84E3ED54-9682-4AFB-4348-86B52486E1F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2" name="楕円 70861">
                  <a:extLst>
                    <a:ext uri="{FF2B5EF4-FFF2-40B4-BE49-F238E27FC236}">
                      <a16:creationId xmlns:a16="http://schemas.microsoft.com/office/drawing/2014/main" id="{C80ADD9B-2783-C358-3941-CA49E7840F3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B28BAB82-9B9C-928E-4B61-949DBA242683}"/>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4" name="楕円 70863">
                  <a:extLst>
                    <a:ext uri="{FF2B5EF4-FFF2-40B4-BE49-F238E27FC236}">
                      <a16:creationId xmlns:a16="http://schemas.microsoft.com/office/drawing/2014/main" id="{4BE09275-2B6C-0F49-F63A-175075D79BB2}"/>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5" name="楕円 70864">
                  <a:extLst>
                    <a:ext uri="{FF2B5EF4-FFF2-40B4-BE49-F238E27FC236}">
                      <a16:creationId xmlns:a16="http://schemas.microsoft.com/office/drawing/2014/main" id="{5C70183D-4BE1-28DD-8E91-26A3EB219F4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D70CD298-4ABE-775A-B87A-6EEC41F1DC4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7" name="楕円 70866">
                  <a:extLst>
                    <a:ext uri="{FF2B5EF4-FFF2-40B4-BE49-F238E27FC236}">
                      <a16:creationId xmlns:a16="http://schemas.microsoft.com/office/drawing/2014/main" id="{C1C6554B-1E93-1DC9-96DB-1E4725D8C11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9" name="楕円 70858">
                <a:extLst>
                  <a:ext uri="{FF2B5EF4-FFF2-40B4-BE49-F238E27FC236}">
                    <a16:creationId xmlns:a16="http://schemas.microsoft.com/office/drawing/2014/main" id="{D3768B2E-E1CA-C332-DD92-11FC384701F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7918B767-6BB5-3D83-9FF9-60FBA9788103}"/>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878" name="グループ化 70877">
            <a:extLst>
              <a:ext uri="{FF2B5EF4-FFF2-40B4-BE49-F238E27FC236}">
                <a16:creationId xmlns:a16="http://schemas.microsoft.com/office/drawing/2014/main" id="{8C494DD2-7E20-45A7-6784-AD8AFC208B15}"/>
              </a:ext>
            </a:extLst>
          </p:cNvPr>
          <p:cNvGrpSpPr/>
          <p:nvPr/>
        </p:nvGrpSpPr>
        <p:grpSpPr>
          <a:xfrm>
            <a:off x="7817638" y="2164264"/>
            <a:ext cx="550310" cy="45719"/>
            <a:chOff x="5088875" y="2312652"/>
            <a:chExt cx="861109" cy="54797"/>
          </a:xfrm>
        </p:grpSpPr>
        <p:grpSp>
          <p:nvGrpSpPr>
            <p:cNvPr id="70879" name="グループ化 70878">
              <a:extLst>
                <a:ext uri="{FF2B5EF4-FFF2-40B4-BE49-F238E27FC236}">
                  <a16:creationId xmlns:a16="http://schemas.microsoft.com/office/drawing/2014/main" id="{31123E92-54B5-B179-6086-FDC96D1BC03D}"/>
                </a:ext>
              </a:extLst>
            </p:cNvPr>
            <p:cNvGrpSpPr/>
            <p:nvPr/>
          </p:nvGrpSpPr>
          <p:grpSpPr>
            <a:xfrm>
              <a:off x="5088875" y="2312652"/>
              <a:ext cx="419126" cy="45719"/>
              <a:chOff x="1569323" y="3106506"/>
              <a:chExt cx="957780" cy="117769"/>
            </a:xfrm>
          </p:grpSpPr>
          <p:grpSp>
            <p:nvGrpSpPr>
              <p:cNvPr id="70891" name="グループ化 70890">
                <a:extLst>
                  <a:ext uri="{FF2B5EF4-FFF2-40B4-BE49-F238E27FC236}">
                    <a16:creationId xmlns:a16="http://schemas.microsoft.com/office/drawing/2014/main" id="{95F1E60F-8BC1-7F2E-9823-563BB9F8E81E}"/>
                  </a:ext>
                </a:extLst>
              </p:cNvPr>
              <p:cNvGrpSpPr/>
              <p:nvPr/>
            </p:nvGrpSpPr>
            <p:grpSpPr>
              <a:xfrm>
                <a:off x="1684699" y="3106506"/>
                <a:ext cx="743259" cy="114594"/>
                <a:chOff x="139683" y="3326838"/>
                <a:chExt cx="743259" cy="114594"/>
              </a:xfrm>
            </p:grpSpPr>
            <p:sp>
              <p:nvSpPr>
                <p:cNvPr id="70894" name="楕円 70893">
                  <a:extLst>
                    <a:ext uri="{FF2B5EF4-FFF2-40B4-BE49-F238E27FC236}">
                      <a16:creationId xmlns:a16="http://schemas.microsoft.com/office/drawing/2014/main" id="{428B1BA5-3138-D3B1-09FD-CA9D6F73891D}"/>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42E7250D-FBBF-8172-DD07-2CEA9DC3ECE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C5AE9756-6E08-1284-8365-FCD72D91E5E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EE91AB61-DBC4-54B9-5DF3-5968DFB43BC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8" name="楕円 70897">
                  <a:extLst>
                    <a:ext uri="{FF2B5EF4-FFF2-40B4-BE49-F238E27FC236}">
                      <a16:creationId xmlns:a16="http://schemas.microsoft.com/office/drawing/2014/main" id="{C886F431-2FDA-0DA8-0FD6-140A1AE2289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9" name="楕円 70898">
                  <a:extLst>
                    <a:ext uri="{FF2B5EF4-FFF2-40B4-BE49-F238E27FC236}">
                      <a16:creationId xmlns:a16="http://schemas.microsoft.com/office/drawing/2014/main" id="{DCDB22CB-79EF-F577-DEB8-79ED74FFEEA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0" name="楕円 70899">
                  <a:extLst>
                    <a:ext uri="{FF2B5EF4-FFF2-40B4-BE49-F238E27FC236}">
                      <a16:creationId xmlns:a16="http://schemas.microsoft.com/office/drawing/2014/main" id="{FB746CFE-7213-8EC2-C88F-A474F969F8A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92" name="楕円 70891">
                <a:extLst>
                  <a:ext uri="{FF2B5EF4-FFF2-40B4-BE49-F238E27FC236}">
                    <a16:creationId xmlns:a16="http://schemas.microsoft.com/office/drawing/2014/main" id="{78466A34-7F44-F7FA-7E44-3F137218B6C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AC988CE9-48BE-0F93-CCDE-ABAA4B4EA39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80" name="グループ化 70879">
              <a:extLst>
                <a:ext uri="{FF2B5EF4-FFF2-40B4-BE49-F238E27FC236}">
                  <a16:creationId xmlns:a16="http://schemas.microsoft.com/office/drawing/2014/main" id="{A1843E9F-01ED-E6B1-36D3-6DB27391E99B}"/>
                </a:ext>
              </a:extLst>
            </p:cNvPr>
            <p:cNvGrpSpPr/>
            <p:nvPr/>
          </p:nvGrpSpPr>
          <p:grpSpPr>
            <a:xfrm>
              <a:off x="5530858" y="2321730"/>
              <a:ext cx="419126" cy="45719"/>
              <a:chOff x="1569323" y="3106506"/>
              <a:chExt cx="957780" cy="117769"/>
            </a:xfrm>
          </p:grpSpPr>
          <p:grpSp>
            <p:nvGrpSpPr>
              <p:cNvPr id="70881" name="グループ化 70880">
                <a:extLst>
                  <a:ext uri="{FF2B5EF4-FFF2-40B4-BE49-F238E27FC236}">
                    <a16:creationId xmlns:a16="http://schemas.microsoft.com/office/drawing/2014/main" id="{C729DED8-B44E-2586-BE05-BF961F22A696}"/>
                  </a:ext>
                </a:extLst>
              </p:cNvPr>
              <p:cNvGrpSpPr/>
              <p:nvPr/>
            </p:nvGrpSpPr>
            <p:grpSpPr>
              <a:xfrm>
                <a:off x="1684699" y="3106506"/>
                <a:ext cx="743259" cy="114594"/>
                <a:chOff x="139683" y="3326838"/>
                <a:chExt cx="743259" cy="114594"/>
              </a:xfrm>
            </p:grpSpPr>
            <p:sp>
              <p:nvSpPr>
                <p:cNvPr id="70884" name="楕円 70883">
                  <a:extLst>
                    <a:ext uri="{FF2B5EF4-FFF2-40B4-BE49-F238E27FC236}">
                      <a16:creationId xmlns:a16="http://schemas.microsoft.com/office/drawing/2014/main" id="{6980B682-77B4-B8E6-B71B-2FEF689EB93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5" name="楕円 70884">
                  <a:extLst>
                    <a:ext uri="{FF2B5EF4-FFF2-40B4-BE49-F238E27FC236}">
                      <a16:creationId xmlns:a16="http://schemas.microsoft.com/office/drawing/2014/main" id="{BD20970B-7622-4EB5-9A14-11DE3BE43CC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6" name="楕円 70885">
                  <a:extLst>
                    <a:ext uri="{FF2B5EF4-FFF2-40B4-BE49-F238E27FC236}">
                      <a16:creationId xmlns:a16="http://schemas.microsoft.com/office/drawing/2014/main" id="{E247FA14-2D4A-88A8-FE0D-14395067748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994B4620-5480-C274-0FFD-1B5E10F1E11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8" name="楕円 70887">
                  <a:extLst>
                    <a:ext uri="{FF2B5EF4-FFF2-40B4-BE49-F238E27FC236}">
                      <a16:creationId xmlns:a16="http://schemas.microsoft.com/office/drawing/2014/main" id="{4FC502E5-2E72-4F2A-40BB-3D9E5287CDE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9" name="楕円 70888">
                  <a:extLst>
                    <a:ext uri="{FF2B5EF4-FFF2-40B4-BE49-F238E27FC236}">
                      <a16:creationId xmlns:a16="http://schemas.microsoft.com/office/drawing/2014/main" id="{57652702-F217-5485-E2D5-3E89AFAFE7A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A968C3FE-BA6B-7300-76ED-7E3813FD661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2" name="楕円 70881">
                <a:extLst>
                  <a:ext uri="{FF2B5EF4-FFF2-40B4-BE49-F238E27FC236}">
                    <a16:creationId xmlns:a16="http://schemas.microsoft.com/office/drawing/2014/main" id="{18934C0F-8296-3323-9A94-8183912A992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3" name="楕円 70882">
                <a:extLst>
                  <a:ext uri="{FF2B5EF4-FFF2-40B4-BE49-F238E27FC236}">
                    <a16:creationId xmlns:a16="http://schemas.microsoft.com/office/drawing/2014/main" id="{25E0DE1A-26FA-714C-2F5D-EBBA8B8A4B1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01" name="グループ化 70900">
            <a:extLst>
              <a:ext uri="{FF2B5EF4-FFF2-40B4-BE49-F238E27FC236}">
                <a16:creationId xmlns:a16="http://schemas.microsoft.com/office/drawing/2014/main" id="{E940549B-ECBD-DC30-9FF4-AF64B0A43092}"/>
              </a:ext>
            </a:extLst>
          </p:cNvPr>
          <p:cNvGrpSpPr/>
          <p:nvPr/>
        </p:nvGrpSpPr>
        <p:grpSpPr>
          <a:xfrm>
            <a:off x="7891738" y="2087643"/>
            <a:ext cx="550310" cy="45719"/>
            <a:chOff x="5088875" y="2312652"/>
            <a:chExt cx="861109" cy="54797"/>
          </a:xfrm>
        </p:grpSpPr>
        <p:grpSp>
          <p:nvGrpSpPr>
            <p:cNvPr id="70902" name="グループ化 70901">
              <a:extLst>
                <a:ext uri="{FF2B5EF4-FFF2-40B4-BE49-F238E27FC236}">
                  <a16:creationId xmlns:a16="http://schemas.microsoft.com/office/drawing/2014/main" id="{8D8F6C5E-2670-DD0C-1E56-9597B423C25A}"/>
                </a:ext>
              </a:extLst>
            </p:cNvPr>
            <p:cNvGrpSpPr/>
            <p:nvPr/>
          </p:nvGrpSpPr>
          <p:grpSpPr>
            <a:xfrm>
              <a:off x="5088875" y="2312652"/>
              <a:ext cx="419126" cy="45719"/>
              <a:chOff x="1569323" y="3106506"/>
              <a:chExt cx="957780" cy="117769"/>
            </a:xfrm>
          </p:grpSpPr>
          <p:grpSp>
            <p:nvGrpSpPr>
              <p:cNvPr id="70914" name="グループ化 70913">
                <a:extLst>
                  <a:ext uri="{FF2B5EF4-FFF2-40B4-BE49-F238E27FC236}">
                    <a16:creationId xmlns:a16="http://schemas.microsoft.com/office/drawing/2014/main" id="{C3EF99E4-7E9F-146B-6AFE-1877EA67D9F3}"/>
                  </a:ext>
                </a:extLst>
              </p:cNvPr>
              <p:cNvGrpSpPr/>
              <p:nvPr/>
            </p:nvGrpSpPr>
            <p:grpSpPr>
              <a:xfrm>
                <a:off x="1684699" y="3106506"/>
                <a:ext cx="743259" cy="114594"/>
                <a:chOff x="139683" y="3326838"/>
                <a:chExt cx="743259" cy="114594"/>
              </a:xfrm>
            </p:grpSpPr>
            <p:sp>
              <p:nvSpPr>
                <p:cNvPr id="70917" name="楕円 70916">
                  <a:extLst>
                    <a:ext uri="{FF2B5EF4-FFF2-40B4-BE49-F238E27FC236}">
                      <a16:creationId xmlns:a16="http://schemas.microsoft.com/office/drawing/2014/main" id="{664CDF8E-9DEA-7F9C-B6BE-8AE4BE5F281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8" name="楕円 70917">
                  <a:extLst>
                    <a:ext uri="{FF2B5EF4-FFF2-40B4-BE49-F238E27FC236}">
                      <a16:creationId xmlns:a16="http://schemas.microsoft.com/office/drawing/2014/main" id="{072741C5-F088-2E43-77C2-D004D6673EA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9" name="楕円 70918">
                  <a:extLst>
                    <a:ext uri="{FF2B5EF4-FFF2-40B4-BE49-F238E27FC236}">
                      <a16:creationId xmlns:a16="http://schemas.microsoft.com/office/drawing/2014/main" id="{C524D870-5559-74AE-E96E-7A2517B965F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0" name="楕円 70919">
                  <a:extLst>
                    <a:ext uri="{FF2B5EF4-FFF2-40B4-BE49-F238E27FC236}">
                      <a16:creationId xmlns:a16="http://schemas.microsoft.com/office/drawing/2014/main" id="{681557CC-C5B9-E632-0FD6-FFD5AF0E93D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227988B4-3AAC-8B4D-0E61-1B8D3182B33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2" name="楕円 70921">
                  <a:extLst>
                    <a:ext uri="{FF2B5EF4-FFF2-40B4-BE49-F238E27FC236}">
                      <a16:creationId xmlns:a16="http://schemas.microsoft.com/office/drawing/2014/main" id="{EA25B83D-0D5E-909F-1D4C-36FBA0A6F53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59AEF5C4-F965-84C0-0035-D4096B3D49D9}"/>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5" name="楕円 70914">
                <a:extLst>
                  <a:ext uri="{FF2B5EF4-FFF2-40B4-BE49-F238E27FC236}">
                    <a16:creationId xmlns:a16="http://schemas.microsoft.com/office/drawing/2014/main" id="{BD501C53-1E13-34E1-9A38-EE70127572D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B056FCA5-E0E6-F54F-7111-B549F1ED0EC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03" name="グループ化 70902">
              <a:extLst>
                <a:ext uri="{FF2B5EF4-FFF2-40B4-BE49-F238E27FC236}">
                  <a16:creationId xmlns:a16="http://schemas.microsoft.com/office/drawing/2014/main" id="{B41F73E8-E717-DFAA-4A1A-681082F3A99C}"/>
                </a:ext>
              </a:extLst>
            </p:cNvPr>
            <p:cNvGrpSpPr/>
            <p:nvPr/>
          </p:nvGrpSpPr>
          <p:grpSpPr>
            <a:xfrm>
              <a:off x="5530858" y="2321730"/>
              <a:ext cx="419126" cy="45719"/>
              <a:chOff x="1569323" y="3106506"/>
              <a:chExt cx="957780" cy="117769"/>
            </a:xfrm>
          </p:grpSpPr>
          <p:grpSp>
            <p:nvGrpSpPr>
              <p:cNvPr id="70904" name="グループ化 70903">
                <a:extLst>
                  <a:ext uri="{FF2B5EF4-FFF2-40B4-BE49-F238E27FC236}">
                    <a16:creationId xmlns:a16="http://schemas.microsoft.com/office/drawing/2014/main" id="{7945944A-43E5-669B-FCC6-D9E9A45B058D}"/>
                  </a:ext>
                </a:extLst>
              </p:cNvPr>
              <p:cNvGrpSpPr/>
              <p:nvPr/>
            </p:nvGrpSpPr>
            <p:grpSpPr>
              <a:xfrm>
                <a:off x="1684699" y="3106506"/>
                <a:ext cx="743259" cy="114594"/>
                <a:chOff x="139683" y="3326838"/>
                <a:chExt cx="743259" cy="114594"/>
              </a:xfrm>
            </p:grpSpPr>
            <p:sp>
              <p:nvSpPr>
                <p:cNvPr id="70907" name="楕円 70906">
                  <a:extLst>
                    <a:ext uri="{FF2B5EF4-FFF2-40B4-BE49-F238E27FC236}">
                      <a16:creationId xmlns:a16="http://schemas.microsoft.com/office/drawing/2014/main" id="{E2559FE9-2868-20E3-7242-AF55C22DDE7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8" name="楕円 70907">
                  <a:extLst>
                    <a:ext uri="{FF2B5EF4-FFF2-40B4-BE49-F238E27FC236}">
                      <a16:creationId xmlns:a16="http://schemas.microsoft.com/office/drawing/2014/main" id="{C71BD4DD-7113-7C4C-979E-43997DE234D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9" name="楕円 70908">
                  <a:extLst>
                    <a:ext uri="{FF2B5EF4-FFF2-40B4-BE49-F238E27FC236}">
                      <a16:creationId xmlns:a16="http://schemas.microsoft.com/office/drawing/2014/main" id="{882DE710-6D5C-ED10-9D03-12CFC91F2EB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0" name="楕円 70909">
                  <a:extLst>
                    <a:ext uri="{FF2B5EF4-FFF2-40B4-BE49-F238E27FC236}">
                      <a16:creationId xmlns:a16="http://schemas.microsoft.com/office/drawing/2014/main" id="{FBA1DBA1-AF56-AA53-455A-8F5F68B150C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1" name="楕円 70910">
                  <a:extLst>
                    <a:ext uri="{FF2B5EF4-FFF2-40B4-BE49-F238E27FC236}">
                      <a16:creationId xmlns:a16="http://schemas.microsoft.com/office/drawing/2014/main" id="{FF4E2547-422A-43DA-F7D1-452CCD62542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2" name="楕円 70911">
                  <a:extLst>
                    <a:ext uri="{FF2B5EF4-FFF2-40B4-BE49-F238E27FC236}">
                      <a16:creationId xmlns:a16="http://schemas.microsoft.com/office/drawing/2014/main" id="{FFB0F141-753F-5239-0C97-9B974C0C6D0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62181FC6-1EB0-12E4-C7E8-6A1364E107C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5" name="楕円 70904">
                <a:extLst>
                  <a:ext uri="{FF2B5EF4-FFF2-40B4-BE49-F238E27FC236}">
                    <a16:creationId xmlns:a16="http://schemas.microsoft.com/office/drawing/2014/main" id="{F6419580-A38D-0AC6-9453-AE7333E2F74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6" name="楕円 70905">
                <a:extLst>
                  <a:ext uri="{FF2B5EF4-FFF2-40B4-BE49-F238E27FC236}">
                    <a16:creationId xmlns:a16="http://schemas.microsoft.com/office/drawing/2014/main" id="{5DF4D5F6-0ADB-902B-2352-E5A09D07E70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24" name="グループ化 70923">
            <a:extLst>
              <a:ext uri="{FF2B5EF4-FFF2-40B4-BE49-F238E27FC236}">
                <a16:creationId xmlns:a16="http://schemas.microsoft.com/office/drawing/2014/main" id="{21DF0552-87A2-BB48-A795-21D06B3B8A29}"/>
              </a:ext>
            </a:extLst>
          </p:cNvPr>
          <p:cNvGrpSpPr/>
          <p:nvPr/>
        </p:nvGrpSpPr>
        <p:grpSpPr>
          <a:xfrm>
            <a:off x="7810997" y="2205640"/>
            <a:ext cx="550310" cy="45719"/>
            <a:chOff x="5088875" y="2312652"/>
            <a:chExt cx="861109" cy="54797"/>
          </a:xfrm>
        </p:grpSpPr>
        <p:grpSp>
          <p:nvGrpSpPr>
            <p:cNvPr id="70925" name="グループ化 70924">
              <a:extLst>
                <a:ext uri="{FF2B5EF4-FFF2-40B4-BE49-F238E27FC236}">
                  <a16:creationId xmlns:a16="http://schemas.microsoft.com/office/drawing/2014/main" id="{BB790173-C81C-3D3C-09EB-72EB4BC55DC2}"/>
                </a:ext>
              </a:extLst>
            </p:cNvPr>
            <p:cNvGrpSpPr/>
            <p:nvPr/>
          </p:nvGrpSpPr>
          <p:grpSpPr>
            <a:xfrm>
              <a:off x="5088875" y="2312652"/>
              <a:ext cx="419126" cy="45719"/>
              <a:chOff x="1569323" y="3106506"/>
              <a:chExt cx="957780" cy="117769"/>
            </a:xfrm>
          </p:grpSpPr>
          <p:grpSp>
            <p:nvGrpSpPr>
              <p:cNvPr id="70937" name="グループ化 70936">
                <a:extLst>
                  <a:ext uri="{FF2B5EF4-FFF2-40B4-BE49-F238E27FC236}">
                    <a16:creationId xmlns:a16="http://schemas.microsoft.com/office/drawing/2014/main" id="{F4F35A4B-6795-383E-47E0-23F3CE2C3DF4}"/>
                  </a:ext>
                </a:extLst>
              </p:cNvPr>
              <p:cNvGrpSpPr/>
              <p:nvPr/>
            </p:nvGrpSpPr>
            <p:grpSpPr>
              <a:xfrm>
                <a:off x="1684699" y="3106506"/>
                <a:ext cx="743259" cy="114594"/>
                <a:chOff x="139683" y="3326838"/>
                <a:chExt cx="743259" cy="114594"/>
              </a:xfrm>
            </p:grpSpPr>
            <p:sp>
              <p:nvSpPr>
                <p:cNvPr id="70940" name="楕円 70939">
                  <a:extLst>
                    <a:ext uri="{FF2B5EF4-FFF2-40B4-BE49-F238E27FC236}">
                      <a16:creationId xmlns:a16="http://schemas.microsoft.com/office/drawing/2014/main" id="{99A9B722-4B6E-45F9-C4FE-DAFD77C4004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1" name="楕円 70940">
                  <a:extLst>
                    <a:ext uri="{FF2B5EF4-FFF2-40B4-BE49-F238E27FC236}">
                      <a16:creationId xmlns:a16="http://schemas.microsoft.com/office/drawing/2014/main" id="{E3548161-1421-FCAF-D55A-2266F79A5A4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2" name="楕円 70941">
                  <a:extLst>
                    <a:ext uri="{FF2B5EF4-FFF2-40B4-BE49-F238E27FC236}">
                      <a16:creationId xmlns:a16="http://schemas.microsoft.com/office/drawing/2014/main" id="{F6A2A513-76B8-4031-64B5-723EF99A4A73}"/>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3" name="楕円 70942">
                  <a:extLst>
                    <a:ext uri="{FF2B5EF4-FFF2-40B4-BE49-F238E27FC236}">
                      <a16:creationId xmlns:a16="http://schemas.microsoft.com/office/drawing/2014/main" id="{5FAFE046-D8E0-FEED-DAF6-80C7F26001E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4" name="楕円 70943">
                  <a:extLst>
                    <a:ext uri="{FF2B5EF4-FFF2-40B4-BE49-F238E27FC236}">
                      <a16:creationId xmlns:a16="http://schemas.microsoft.com/office/drawing/2014/main" id="{5254ED72-6628-2BA6-7F88-94B4BE9C6BD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5" name="楕円 70944">
                  <a:extLst>
                    <a:ext uri="{FF2B5EF4-FFF2-40B4-BE49-F238E27FC236}">
                      <a16:creationId xmlns:a16="http://schemas.microsoft.com/office/drawing/2014/main" id="{C9F46317-CC16-74B2-92D2-D6DA1210C8D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楕円 70945">
                  <a:extLst>
                    <a:ext uri="{FF2B5EF4-FFF2-40B4-BE49-F238E27FC236}">
                      <a16:creationId xmlns:a16="http://schemas.microsoft.com/office/drawing/2014/main" id="{2B890CEB-4936-4BD8-7A14-03A262A0037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8" name="楕円 70937">
                <a:extLst>
                  <a:ext uri="{FF2B5EF4-FFF2-40B4-BE49-F238E27FC236}">
                    <a16:creationId xmlns:a16="http://schemas.microsoft.com/office/drawing/2014/main" id="{261B7247-BED2-8E15-23FB-16FC818A7255}"/>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9" name="楕円 70938">
                <a:extLst>
                  <a:ext uri="{FF2B5EF4-FFF2-40B4-BE49-F238E27FC236}">
                    <a16:creationId xmlns:a16="http://schemas.microsoft.com/office/drawing/2014/main" id="{43C1B647-C8B0-8D95-2739-1DFB9CA682D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26" name="グループ化 70925">
              <a:extLst>
                <a:ext uri="{FF2B5EF4-FFF2-40B4-BE49-F238E27FC236}">
                  <a16:creationId xmlns:a16="http://schemas.microsoft.com/office/drawing/2014/main" id="{FAEFD4E5-D2BE-36B4-C8D1-ABA73014452B}"/>
                </a:ext>
              </a:extLst>
            </p:cNvPr>
            <p:cNvGrpSpPr/>
            <p:nvPr/>
          </p:nvGrpSpPr>
          <p:grpSpPr>
            <a:xfrm>
              <a:off x="5530858" y="2321730"/>
              <a:ext cx="419126" cy="45719"/>
              <a:chOff x="1569323" y="3106506"/>
              <a:chExt cx="957780" cy="117769"/>
            </a:xfrm>
          </p:grpSpPr>
          <p:grpSp>
            <p:nvGrpSpPr>
              <p:cNvPr id="70927" name="グループ化 70926">
                <a:extLst>
                  <a:ext uri="{FF2B5EF4-FFF2-40B4-BE49-F238E27FC236}">
                    <a16:creationId xmlns:a16="http://schemas.microsoft.com/office/drawing/2014/main" id="{8FF5172C-B154-4EA5-FCAA-212CD99A9113}"/>
                  </a:ext>
                </a:extLst>
              </p:cNvPr>
              <p:cNvGrpSpPr/>
              <p:nvPr/>
            </p:nvGrpSpPr>
            <p:grpSpPr>
              <a:xfrm>
                <a:off x="1684699" y="3106506"/>
                <a:ext cx="743259" cy="114594"/>
                <a:chOff x="139683" y="3326838"/>
                <a:chExt cx="743259" cy="114594"/>
              </a:xfrm>
            </p:grpSpPr>
            <p:sp>
              <p:nvSpPr>
                <p:cNvPr id="70930" name="楕円 70929">
                  <a:extLst>
                    <a:ext uri="{FF2B5EF4-FFF2-40B4-BE49-F238E27FC236}">
                      <a16:creationId xmlns:a16="http://schemas.microsoft.com/office/drawing/2014/main" id="{D54F9EFE-8FFF-11AE-22DE-7477F2CD03B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1" name="楕円 70930">
                  <a:extLst>
                    <a:ext uri="{FF2B5EF4-FFF2-40B4-BE49-F238E27FC236}">
                      <a16:creationId xmlns:a16="http://schemas.microsoft.com/office/drawing/2014/main" id="{E07D9B62-A6AB-B475-70FB-E95100130A2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2" name="楕円 70931">
                  <a:extLst>
                    <a:ext uri="{FF2B5EF4-FFF2-40B4-BE49-F238E27FC236}">
                      <a16:creationId xmlns:a16="http://schemas.microsoft.com/office/drawing/2014/main" id="{2FD80352-FEAA-DC91-684F-0469E527C33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3" name="楕円 70932">
                  <a:extLst>
                    <a:ext uri="{FF2B5EF4-FFF2-40B4-BE49-F238E27FC236}">
                      <a16:creationId xmlns:a16="http://schemas.microsoft.com/office/drawing/2014/main" id="{F49B3107-CC57-48A3-286F-DE68E0A308D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4" name="楕円 70933">
                  <a:extLst>
                    <a:ext uri="{FF2B5EF4-FFF2-40B4-BE49-F238E27FC236}">
                      <a16:creationId xmlns:a16="http://schemas.microsoft.com/office/drawing/2014/main" id="{44C787BD-41D0-F6E0-35CB-CC0C6F45736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5" name="楕円 70934">
                  <a:extLst>
                    <a:ext uri="{FF2B5EF4-FFF2-40B4-BE49-F238E27FC236}">
                      <a16:creationId xmlns:a16="http://schemas.microsoft.com/office/drawing/2014/main" id="{526A5141-AA55-A9D1-3083-6BF4210DBA9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6" name="楕円 70935">
                  <a:extLst>
                    <a:ext uri="{FF2B5EF4-FFF2-40B4-BE49-F238E27FC236}">
                      <a16:creationId xmlns:a16="http://schemas.microsoft.com/office/drawing/2014/main" id="{F8A4DBFE-9599-62FF-FC63-EC39DD2D343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8" name="楕円 70927">
                <a:extLst>
                  <a:ext uri="{FF2B5EF4-FFF2-40B4-BE49-F238E27FC236}">
                    <a16:creationId xmlns:a16="http://schemas.microsoft.com/office/drawing/2014/main" id="{E59BCA4D-B1C7-7F77-E040-2F917585F90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9" name="楕円 70928">
                <a:extLst>
                  <a:ext uri="{FF2B5EF4-FFF2-40B4-BE49-F238E27FC236}">
                    <a16:creationId xmlns:a16="http://schemas.microsoft.com/office/drawing/2014/main" id="{1CC753D7-5094-FA49-C7BE-752182D2E11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47" name="グループ化 70946">
            <a:extLst>
              <a:ext uri="{FF2B5EF4-FFF2-40B4-BE49-F238E27FC236}">
                <a16:creationId xmlns:a16="http://schemas.microsoft.com/office/drawing/2014/main" id="{9636F26F-1396-1F9E-6109-94DFA957C59F}"/>
              </a:ext>
            </a:extLst>
          </p:cNvPr>
          <p:cNvGrpSpPr/>
          <p:nvPr/>
        </p:nvGrpSpPr>
        <p:grpSpPr>
          <a:xfrm>
            <a:off x="7861263" y="2249251"/>
            <a:ext cx="496534" cy="45719"/>
            <a:chOff x="5088875" y="2312652"/>
            <a:chExt cx="861109" cy="54797"/>
          </a:xfrm>
        </p:grpSpPr>
        <p:grpSp>
          <p:nvGrpSpPr>
            <p:cNvPr id="70948" name="グループ化 70947">
              <a:extLst>
                <a:ext uri="{FF2B5EF4-FFF2-40B4-BE49-F238E27FC236}">
                  <a16:creationId xmlns:a16="http://schemas.microsoft.com/office/drawing/2014/main" id="{2EBA4CF6-A089-5587-F65B-9D152DB9A186}"/>
                </a:ext>
              </a:extLst>
            </p:cNvPr>
            <p:cNvGrpSpPr/>
            <p:nvPr/>
          </p:nvGrpSpPr>
          <p:grpSpPr>
            <a:xfrm>
              <a:off x="5088875" y="2312652"/>
              <a:ext cx="419126" cy="45719"/>
              <a:chOff x="1569323" y="3106506"/>
              <a:chExt cx="957780" cy="117769"/>
            </a:xfrm>
          </p:grpSpPr>
          <p:grpSp>
            <p:nvGrpSpPr>
              <p:cNvPr id="70960" name="グループ化 70959">
                <a:extLst>
                  <a:ext uri="{FF2B5EF4-FFF2-40B4-BE49-F238E27FC236}">
                    <a16:creationId xmlns:a16="http://schemas.microsoft.com/office/drawing/2014/main" id="{7E207B0E-C567-79FE-02EB-539DD2B110C3}"/>
                  </a:ext>
                </a:extLst>
              </p:cNvPr>
              <p:cNvGrpSpPr/>
              <p:nvPr/>
            </p:nvGrpSpPr>
            <p:grpSpPr>
              <a:xfrm>
                <a:off x="1684699" y="3106506"/>
                <a:ext cx="743259" cy="114594"/>
                <a:chOff x="139683" y="3326838"/>
                <a:chExt cx="743259" cy="114594"/>
              </a:xfrm>
            </p:grpSpPr>
            <p:sp>
              <p:nvSpPr>
                <p:cNvPr id="70963" name="楕円 70962">
                  <a:extLst>
                    <a:ext uri="{FF2B5EF4-FFF2-40B4-BE49-F238E27FC236}">
                      <a16:creationId xmlns:a16="http://schemas.microsoft.com/office/drawing/2014/main" id="{56B90127-8BA4-9A1A-8E4C-DB571E99195A}"/>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4" name="楕円 70963">
                  <a:extLst>
                    <a:ext uri="{FF2B5EF4-FFF2-40B4-BE49-F238E27FC236}">
                      <a16:creationId xmlns:a16="http://schemas.microsoft.com/office/drawing/2014/main" id="{BE470DD3-EC28-B486-30E2-1BA3263A4E2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5" name="楕円 70964">
                  <a:extLst>
                    <a:ext uri="{FF2B5EF4-FFF2-40B4-BE49-F238E27FC236}">
                      <a16:creationId xmlns:a16="http://schemas.microsoft.com/office/drawing/2014/main" id="{BEEA4156-4847-E4A9-7606-B01A739BF4D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6" name="楕円 70965">
                  <a:extLst>
                    <a:ext uri="{FF2B5EF4-FFF2-40B4-BE49-F238E27FC236}">
                      <a16:creationId xmlns:a16="http://schemas.microsoft.com/office/drawing/2014/main" id="{FDDC9DD1-1D8F-98AF-723B-57DABABE2EB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7" name="楕円 70966">
                  <a:extLst>
                    <a:ext uri="{FF2B5EF4-FFF2-40B4-BE49-F238E27FC236}">
                      <a16:creationId xmlns:a16="http://schemas.microsoft.com/office/drawing/2014/main" id="{FD5B56ED-6911-E820-E206-D5DA3182779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8" name="楕円 70967">
                  <a:extLst>
                    <a:ext uri="{FF2B5EF4-FFF2-40B4-BE49-F238E27FC236}">
                      <a16:creationId xmlns:a16="http://schemas.microsoft.com/office/drawing/2014/main" id="{24B0F822-BC32-0945-CEC2-BCE4AA0CCEF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9" name="楕円 70968">
                  <a:extLst>
                    <a:ext uri="{FF2B5EF4-FFF2-40B4-BE49-F238E27FC236}">
                      <a16:creationId xmlns:a16="http://schemas.microsoft.com/office/drawing/2014/main" id="{52DD88A4-0A86-5C34-8715-D74A4079F39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1" name="楕円 70960">
                <a:extLst>
                  <a:ext uri="{FF2B5EF4-FFF2-40B4-BE49-F238E27FC236}">
                    <a16:creationId xmlns:a16="http://schemas.microsoft.com/office/drawing/2014/main" id="{9A6EB552-9C77-25C8-7CFB-868199EB7B9D}"/>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2" name="楕円 70961">
                <a:extLst>
                  <a:ext uri="{FF2B5EF4-FFF2-40B4-BE49-F238E27FC236}">
                    <a16:creationId xmlns:a16="http://schemas.microsoft.com/office/drawing/2014/main" id="{315EA550-2F5C-42AD-463C-FAF48A76EB1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49" name="グループ化 70948">
              <a:extLst>
                <a:ext uri="{FF2B5EF4-FFF2-40B4-BE49-F238E27FC236}">
                  <a16:creationId xmlns:a16="http://schemas.microsoft.com/office/drawing/2014/main" id="{61B398CF-F76D-5A62-5E91-EEFD3F0177C5}"/>
                </a:ext>
              </a:extLst>
            </p:cNvPr>
            <p:cNvGrpSpPr/>
            <p:nvPr/>
          </p:nvGrpSpPr>
          <p:grpSpPr>
            <a:xfrm>
              <a:off x="5530858" y="2321730"/>
              <a:ext cx="419126" cy="45719"/>
              <a:chOff x="1569323" y="3106506"/>
              <a:chExt cx="957780" cy="117769"/>
            </a:xfrm>
          </p:grpSpPr>
          <p:grpSp>
            <p:nvGrpSpPr>
              <p:cNvPr id="70950" name="グループ化 70949">
                <a:extLst>
                  <a:ext uri="{FF2B5EF4-FFF2-40B4-BE49-F238E27FC236}">
                    <a16:creationId xmlns:a16="http://schemas.microsoft.com/office/drawing/2014/main" id="{10FB20E5-3ED9-7189-82A8-E0E889F29024}"/>
                  </a:ext>
                </a:extLst>
              </p:cNvPr>
              <p:cNvGrpSpPr/>
              <p:nvPr/>
            </p:nvGrpSpPr>
            <p:grpSpPr>
              <a:xfrm>
                <a:off x="1684699" y="3106506"/>
                <a:ext cx="743259" cy="114594"/>
                <a:chOff x="139683" y="3326838"/>
                <a:chExt cx="743259" cy="114594"/>
              </a:xfrm>
            </p:grpSpPr>
            <p:sp>
              <p:nvSpPr>
                <p:cNvPr id="70953" name="楕円 70952">
                  <a:extLst>
                    <a:ext uri="{FF2B5EF4-FFF2-40B4-BE49-F238E27FC236}">
                      <a16:creationId xmlns:a16="http://schemas.microsoft.com/office/drawing/2014/main" id="{A4AB38C2-73A6-BA1B-E7D8-46183ECAB72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4" name="楕円 70953">
                  <a:extLst>
                    <a:ext uri="{FF2B5EF4-FFF2-40B4-BE49-F238E27FC236}">
                      <a16:creationId xmlns:a16="http://schemas.microsoft.com/office/drawing/2014/main" id="{6E615377-0848-B5BD-D478-901B5D4D3FD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楕円 70954">
                  <a:extLst>
                    <a:ext uri="{FF2B5EF4-FFF2-40B4-BE49-F238E27FC236}">
                      <a16:creationId xmlns:a16="http://schemas.microsoft.com/office/drawing/2014/main" id="{4BC88865-293B-234D-2E28-F6733001D11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6" name="楕円 70955">
                  <a:extLst>
                    <a:ext uri="{FF2B5EF4-FFF2-40B4-BE49-F238E27FC236}">
                      <a16:creationId xmlns:a16="http://schemas.microsoft.com/office/drawing/2014/main" id="{34C2BF8F-7C4A-B1EB-14F5-10FD131E41F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7" name="楕円 70956">
                  <a:extLst>
                    <a:ext uri="{FF2B5EF4-FFF2-40B4-BE49-F238E27FC236}">
                      <a16:creationId xmlns:a16="http://schemas.microsoft.com/office/drawing/2014/main" id="{77C4579D-F7C0-B8BA-7D85-0D9F7FD62ECE}"/>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8" name="楕円 70957">
                  <a:extLst>
                    <a:ext uri="{FF2B5EF4-FFF2-40B4-BE49-F238E27FC236}">
                      <a16:creationId xmlns:a16="http://schemas.microsoft.com/office/drawing/2014/main" id="{77D718B3-1D94-ED99-E949-7805872C085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9" name="楕円 70958">
                  <a:extLst>
                    <a:ext uri="{FF2B5EF4-FFF2-40B4-BE49-F238E27FC236}">
                      <a16:creationId xmlns:a16="http://schemas.microsoft.com/office/drawing/2014/main" id="{05E73BF7-12F3-07B8-DB9C-31018305429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1" name="楕円 70950">
                <a:extLst>
                  <a:ext uri="{FF2B5EF4-FFF2-40B4-BE49-F238E27FC236}">
                    <a16:creationId xmlns:a16="http://schemas.microsoft.com/office/drawing/2014/main" id="{4DC579E0-0A95-346F-6129-60AD616DFFAF}"/>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2" name="楕円 70951">
                <a:extLst>
                  <a:ext uri="{FF2B5EF4-FFF2-40B4-BE49-F238E27FC236}">
                    <a16:creationId xmlns:a16="http://schemas.microsoft.com/office/drawing/2014/main" id="{42563FAC-90EF-DEEB-E0F4-713564032A9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70" name="楕円 70969">
            <a:extLst>
              <a:ext uri="{FF2B5EF4-FFF2-40B4-BE49-F238E27FC236}">
                <a16:creationId xmlns:a16="http://schemas.microsoft.com/office/drawing/2014/main" id="{8023EFAC-480E-E644-39FB-4201D8DD065A}"/>
              </a:ext>
            </a:extLst>
          </p:cNvPr>
          <p:cNvSpPr/>
          <p:nvPr/>
        </p:nvSpPr>
        <p:spPr>
          <a:xfrm>
            <a:off x="8172000" y="2314181"/>
            <a:ext cx="27252" cy="34981"/>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71" name="グループ化 70970">
            <a:extLst>
              <a:ext uri="{FF2B5EF4-FFF2-40B4-BE49-F238E27FC236}">
                <a16:creationId xmlns:a16="http://schemas.microsoft.com/office/drawing/2014/main" id="{CA6BECF0-4975-6F19-346F-F850C1B62E94}"/>
              </a:ext>
            </a:extLst>
          </p:cNvPr>
          <p:cNvGrpSpPr/>
          <p:nvPr/>
        </p:nvGrpSpPr>
        <p:grpSpPr>
          <a:xfrm>
            <a:off x="7586391" y="1787008"/>
            <a:ext cx="550310" cy="45719"/>
            <a:chOff x="5088875" y="2312652"/>
            <a:chExt cx="861109" cy="54797"/>
          </a:xfrm>
        </p:grpSpPr>
        <p:grpSp>
          <p:nvGrpSpPr>
            <p:cNvPr id="70972" name="グループ化 70971">
              <a:extLst>
                <a:ext uri="{FF2B5EF4-FFF2-40B4-BE49-F238E27FC236}">
                  <a16:creationId xmlns:a16="http://schemas.microsoft.com/office/drawing/2014/main" id="{CE194EC1-1173-A99F-5E3B-3BBEE21EBCEA}"/>
                </a:ext>
              </a:extLst>
            </p:cNvPr>
            <p:cNvGrpSpPr/>
            <p:nvPr/>
          </p:nvGrpSpPr>
          <p:grpSpPr>
            <a:xfrm>
              <a:off x="5088875" y="2312652"/>
              <a:ext cx="419126" cy="45719"/>
              <a:chOff x="1569323" y="3106506"/>
              <a:chExt cx="957780" cy="117769"/>
            </a:xfrm>
          </p:grpSpPr>
          <p:grpSp>
            <p:nvGrpSpPr>
              <p:cNvPr id="70984" name="グループ化 70983">
                <a:extLst>
                  <a:ext uri="{FF2B5EF4-FFF2-40B4-BE49-F238E27FC236}">
                    <a16:creationId xmlns:a16="http://schemas.microsoft.com/office/drawing/2014/main" id="{FEFD61BD-75E7-2E50-89FE-4163073FF854}"/>
                  </a:ext>
                </a:extLst>
              </p:cNvPr>
              <p:cNvGrpSpPr/>
              <p:nvPr/>
            </p:nvGrpSpPr>
            <p:grpSpPr>
              <a:xfrm>
                <a:off x="1684699" y="3106506"/>
                <a:ext cx="743259" cy="114594"/>
                <a:chOff x="139683" y="3326838"/>
                <a:chExt cx="743259" cy="114594"/>
              </a:xfrm>
            </p:grpSpPr>
            <p:sp>
              <p:nvSpPr>
                <p:cNvPr id="70987" name="楕円 70986">
                  <a:extLst>
                    <a:ext uri="{FF2B5EF4-FFF2-40B4-BE49-F238E27FC236}">
                      <a16:creationId xmlns:a16="http://schemas.microsoft.com/office/drawing/2014/main" id="{220B9DC5-96CE-AD07-AA67-26EE878D333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8" name="楕円 70987">
                  <a:extLst>
                    <a:ext uri="{FF2B5EF4-FFF2-40B4-BE49-F238E27FC236}">
                      <a16:creationId xmlns:a16="http://schemas.microsoft.com/office/drawing/2014/main" id="{EA4D626A-56B7-4388-6AEA-6E546DB83FC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9" name="楕円 70988">
                  <a:extLst>
                    <a:ext uri="{FF2B5EF4-FFF2-40B4-BE49-F238E27FC236}">
                      <a16:creationId xmlns:a16="http://schemas.microsoft.com/office/drawing/2014/main" id="{6979BB31-D850-CB81-C3B4-645919AF188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0" name="楕円 70989">
                  <a:extLst>
                    <a:ext uri="{FF2B5EF4-FFF2-40B4-BE49-F238E27FC236}">
                      <a16:creationId xmlns:a16="http://schemas.microsoft.com/office/drawing/2014/main" id="{2D8E6BD2-A8D5-2EEF-ED08-95720D91F4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1" name="楕円 70990">
                  <a:extLst>
                    <a:ext uri="{FF2B5EF4-FFF2-40B4-BE49-F238E27FC236}">
                      <a16:creationId xmlns:a16="http://schemas.microsoft.com/office/drawing/2014/main" id="{6DB8D9FE-DF1D-51EB-48A6-49829ECDE39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2" name="楕円 70991">
                  <a:extLst>
                    <a:ext uri="{FF2B5EF4-FFF2-40B4-BE49-F238E27FC236}">
                      <a16:creationId xmlns:a16="http://schemas.microsoft.com/office/drawing/2014/main" id="{64EAFC35-DB29-F537-4C2D-B9437587EFC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3" name="楕円 70992">
                  <a:extLst>
                    <a:ext uri="{FF2B5EF4-FFF2-40B4-BE49-F238E27FC236}">
                      <a16:creationId xmlns:a16="http://schemas.microsoft.com/office/drawing/2014/main" id="{A90B1538-D01C-218E-72ED-9FA86EC00CC9}"/>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5" name="楕円 70984">
                <a:extLst>
                  <a:ext uri="{FF2B5EF4-FFF2-40B4-BE49-F238E27FC236}">
                    <a16:creationId xmlns:a16="http://schemas.microsoft.com/office/drawing/2014/main" id="{2B000DAF-A6FC-7912-5FF9-103687A61A2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6" name="楕円 70985">
                <a:extLst>
                  <a:ext uri="{FF2B5EF4-FFF2-40B4-BE49-F238E27FC236}">
                    <a16:creationId xmlns:a16="http://schemas.microsoft.com/office/drawing/2014/main" id="{8039CAE4-C0EE-F560-40AE-44831C87C42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73" name="グループ化 70972">
              <a:extLst>
                <a:ext uri="{FF2B5EF4-FFF2-40B4-BE49-F238E27FC236}">
                  <a16:creationId xmlns:a16="http://schemas.microsoft.com/office/drawing/2014/main" id="{DA687234-74C7-9C37-FB15-88DDB8C8FB17}"/>
                </a:ext>
              </a:extLst>
            </p:cNvPr>
            <p:cNvGrpSpPr/>
            <p:nvPr/>
          </p:nvGrpSpPr>
          <p:grpSpPr>
            <a:xfrm>
              <a:off x="5530858" y="2321730"/>
              <a:ext cx="419126" cy="45719"/>
              <a:chOff x="1569323" y="3106506"/>
              <a:chExt cx="957780" cy="117769"/>
            </a:xfrm>
          </p:grpSpPr>
          <p:grpSp>
            <p:nvGrpSpPr>
              <p:cNvPr id="70974" name="グループ化 70973">
                <a:extLst>
                  <a:ext uri="{FF2B5EF4-FFF2-40B4-BE49-F238E27FC236}">
                    <a16:creationId xmlns:a16="http://schemas.microsoft.com/office/drawing/2014/main" id="{FB348E16-1F92-3C7B-9B29-AC601DDA76C2}"/>
                  </a:ext>
                </a:extLst>
              </p:cNvPr>
              <p:cNvGrpSpPr/>
              <p:nvPr/>
            </p:nvGrpSpPr>
            <p:grpSpPr>
              <a:xfrm>
                <a:off x="1684699" y="3106506"/>
                <a:ext cx="743259" cy="114594"/>
                <a:chOff x="139683" y="3326838"/>
                <a:chExt cx="743259" cy="114594"/>
              </a:xfrm>
            </p:grpSpPr>
            <p:sp>
              <p:nvSpPr>
                <p:cNvPr id="70977" name="楕円 70976">
                  <a:extLst>
                    <a:ext uri="{FF2B5EF4-FFF2-40B4-BE49-F238E27FC236}">
                      <a16:creationId xmlns:a16="http://schemas.microsoft.com/office/drawing/2014/main" id="{8F953154-2EC8-C165-4484-F437034A429D}"/>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8" name="楕円 70977">
                  <a:extLst>
                    <a:ext uri="{FF2B5EF4-FFF2-40B4-BE49-F238E27FC236}">
                      <a16:creationId xmlns:a16="http://schemas.microsoft.com/office/drawing/2014/main" id="{22CB957E-2D83-ECE9-8D1F-82438E9523F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9" name="楕円 70978">
                  <a:extLst>
                    <a:ext uri="{FF2B5EF4-FFF2-40B4-BE49-F238E27FC236}">
                      <a16:creationId xmlns:a16="http://schemas.microsoft.com/office/drawing/2014/main" id="{099E0587-E8AD-2BEA-EE59-13F4B1D20DD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0" name="楕円 70979">
                  <a:extLst>
                    <a:ext uri="{FF2B5EF4-FFF2-40B4-BE49-F238E27FC236}">
                      <a16:creationId xmlns:a16="http://schemas.microsoft.com/office/drawing/2014/main" id="{0147547B-12C6-1F40-FC85-238A28C2329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1" name="楕円 70980">
                  <a:extLst>
                    <a:ext uri="{FF2B5EF4-FFF2-40B4-BE49-F238E27FC236}">
                      <a16:creationId xmlns:a16="http://schemas.microsoft.com/office/drawing/2014/main" id="{B8EFFACA-A371-F46A-D3E8-87BB91CC165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2" name="楕円 70981">
                  <a:extLst>
                    <a:ext uri="{FF2B5EF4-FFF2-40B4-BE49-F238E27FC236}">
                      <a16:creationId xmlns:a16="http://schemas.microsoft.com/office/drawing/2014/main" id="{0EFF755D-C4A4-EE34-241F-D50C766612A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3" name="楕円 70982">
                  <a:extLst>
                    <a:ext uri="{FF2B5EF4-FFF2-40B4-BE49-F238E27FC236}">
                      <a16:creationId xmlns:a16="http://schemas.microsoft.com/office/drawing/2014/main" id="{712A3373-074B-5F7C-F48F-63007925643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75" name="楕円 70974">
                <a:extLst>
                  <a:ext uri="{FF2B5EF4-FFF2-40B4-BE49-F238E27FC236}">
                    <a16:creationId xmlns:a16="http://schemas.microsoft.com/office/drawing/2014/main" id="{246D37C0-78DC-E76C-6739-9EE8BC2E804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6" name="楕円 70975">
                <a:extLst>
                  <a:ext uri="{FF2B5EF4-FFF2-40B4-BE49-F238E27FC236}">
                    <a16:creationId xmlns:a16="http://schemas.microsoft.com/office/drawing/2014/main" id="{30DDABCD-C120-4EA0-37D6-618656C9315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0994" name="グループ化 70993">
            <a:extLst>
              <a:ext uri="{FF2B5EF4-FFF2-40B4-BE49-F238E27FC236}">
                <a16:creationId xmlns:a16="http://schemas.microsoft.com/office/drawing/2014/main" id="{8E874E9C-D685-2B0C-634E-E2FFD7A8F8D6}"/>
              </a:ext>
            </a:extLst>
          </p:cNvPr>
          <p:cNvGrpSpPr/>
          <p:nvPr/>
        </p:nvGrpSpPr>
        <p:grpSpPr>
          <a:xfrm>
            <a:off x="7743081" y="1970511"/>
            <a:ext cx="550310" cy="45719"/>
            <a:chOff x="5088875" y="2312652"/>
            <a:chExt cx="861109" cy="54797"/>
          </a:xfrm>
        </p:grpSpPr>
        <p:grpSp>
          <p:nvGrpSpPr>
            <p:cNvPr id="70995" name="グループ化 70994">
              <a:extLst>
                <a:ext uri="{FF2B5EF4-FFF2-40B4-BE49-F238E27FC236}">
                  <a16:creationId xmlns:a16="http://schemas.microsoft.com/office/drawing/2014/main" id="{E213AD49-B85A-FA97-7383-FF0FD40B4C44}"/>
                </a:ext>
              </a:extLst>
            </p:cNvPr>
            <p:cNvGrpSpPr/>
            <p:nvPr/>
          </p:nvGrpSpPr>
          <p:grpSpPr>
            <a:xfrm>
              <a:off x="5088875" y="2312652"/>
              <a:ext cx="419126" cy="45719"/>
              <a:chOff x="1569323" y="3106506"/>
              <a:chExt cx="957780" cy="117769"/>
            </a:xfrm>
          </p:grpSpPr>
          <p:grpSp>
            <p:nvGrpSpPr>
              <p:cNvPr id="71007" name="グループ化 71006">
                <a:extLst>
                  <a:ext uri="{FF2B5EF4-FFF2-40B4-BE49-F238E27FC236}">
                    <a16:creationId xmlns:a16="http://schemas.microsoft.com/office/drawing/2014/main" id="{F90F6C7B-F973-C955-ABF6-5F1FCBC27B61}"/>
                  </a:ext>
                </a:extLst>
              </p:cNvPr>
              <p:cNvGrpSpPr/>
              <p:nvPr/>
            </p:nvGrpSpPr>
            <p:grpSpPr>
              <a:xfrm>
                <a:off x="1684699" y="3106506"/>
                <a:ext cx="743259" cy="114594"/>
                <a:chOff x="139683" y="3326838"/>
                <a:chExt cx="743259" cy="114594"/>
              </a:xfrm>
            </p:grpSpPr>
            <p:sp>
              <p:nvSpPr>
                <p:cNvPr id="71010" name="楕円 71009">
                  <a:extLst>
                    <a:ext uri="{FF2B5EF4-FFF2-40B4-BE49-F238E27FC236}">
                      <a16:creationId xmlns:a16="http://schemas.microsoft.com/office/drawing/2014/main" id="{DF739747-4822-9D9F-003B-D8DDF193D13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1" name="楕円 71010">
                  <a:extLst>
                    <a:ext uri="{FF2B5EF4-FFF2-40B4-BE49-F238E27FC236}">
                      <a16:creationId xmlns:a16="http://schemas.microsoft.com/office/drawing/2014/main" id="{071A82ED-B886-CA40-FF17-39724AF1C04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2" name="楕円 71011">
                  <a:extLst>
                    <a:ext uri="{FF2B5EF4-FFF2-40B4-BE49-F238E27FC236}">
                      <a16:creationId xmlns:a16="http://schemas.microsoft.com/office/drawing/2014/main" id="{3AF64C6F-70E8-77BF-3467-981B52F6F78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3" name="楕円 71012">
                  <a:extLst>
                    <a:ext uri="{FF2B5EF4-FFF2-40B4-BE49-F238E27FC236}">
                      <a16:creationId xmlns:a16="http://schemas.microsoft.com/office/drawing/2014/main" id="{085EC083-87AA-3A4C-C116-9DD85697E32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4" name="楕円 71013">
                  <a:extLst>
                    <a:ext uri="{FF2B5EF4-FFF2-40B4-BE49-F238E27FC236}">
                      <a16:creationId xmlns:a16="http://schemas.microsoft.com/office/drawing/2014/main" id="{D7279E7D-5FFA-7530-D571-83AED6D76D3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5" name="楕円 71014">
                  <a:extLst>
                    <a:ext uri="{FF2B5EF4-FFF2-40B4-BE49-F238E27FC236}">
                      <a16:creationId xmlns:a16="http://schemas.microsoft.com/office/drawing/2014/main" id="{112F85D4-D3EA-E4F4-E37A-BE360A92E68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6" name="楕円 71015">
                  <a:extLst>
                    <a:ext uri="{FF2B5EF4-FFF2-40B4-BE49-F238E27FC236}">
                      <a16:creationId xmlns:a16="http://schemas.microsoft.com/office/drawing/2014/main" id="{1BA0547F-B1B5-EF1D-38AB-B7F6FD4A7A7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8" name="楕円 71007">
                <a:extLst>
                  <a:ext uri="{FF2B5EF4-FFF2-40B4-BE49-F238E27FC236}">
                    <a16:creationId xmlns:a16="http://schemas.microsoft.com/office/drawing/2014/main" id="{FCD8A182-4A24-6D1C-97D8-F6DFC5B70E5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9" name="楕円 71008">
                <a:extLst>
                  <a:ext uri="{FF2B5EF4-FFF2-40B4-BE49-F238E27FC236}">
                    <a16:creationId xmlns:a16="http://schemas.microsoft.com/office/drawing/2014/main" id="{F414B3F9-26F9-C684-7B02-4A20AE3174C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96" name="グループ化 70995">
              <a:extLst>
                <a:ext uri="{FF2B5EF4-FFF2-40B4-BE49-F238E27FC236}">
                  <a16:creationId xmlns:a16="http://schemas.microsoft.com/office/drawing/2014/main" id="{40C52AFC-6B6D-5332-CA1A-E2772FB9E8FC}"/>
                </a:ext>
              </a:extLst>
            </p:cNvPr>
            <p:cNvGrpSpPr/>
            <p:nvPr/>
          </p:nvGrpSpPr>
          <p:grpSpPr>
            <a:xfrm>
              <a:off x="5530858" y="2321730"/>
              <a:ext cx="419126" cy="45719"/>
              <a:chOff x="1569323" y="3106506"/>
              <a:chExt cx="957780" cy="117769"/>
            </a:xfrm>
          </p:grpSpPr>
          <p:grpSp>
            <p:nvGrpSpPr>
              <p:cNvPr id="70997" name="グループ化 70996">
                <a:extLst>
                  <a:ext uri="{FF2B5EF4-FFF2-40B4-BE49-F238E27FC236}">
                    <a16:creationId xmlns:a16="http://schemas.microsoft.com/office/drawing/2014/main" id="{49451CD2-B67C-D4BB-0297-46E3C49EBAAE}"/>
                  </a:ext>
                </a:extLst>
              </p:cNvPr>
              <p:cNvGrpSpPr/>
              <p:nvPr/>
            </p:nvGrpSpPr>
            <p:grpSpPr>
              <a:xfrm>
                <a:off x="1684699" y="3106506"/>
                <a:ext cx="743259" cy="114594"/>
                <a:chOff x="139683" y="3326838"/>
                <a:chExt cx="743259" cy="114594"/>
              </a:xfrm>
            </p:grpSpPr>
            <p:sp>
              <p:nvSpPr>
                <p:cNvPr id="71000" name="楕円 70999">
                  <a:extLst>
                    <a:ext uri="{FF2B5EF4-FFF2-40B4-BE49-F238E27FC236}">
                      <a16:creationId xmlns:a16="http://schemas.microsoft.com/office/drawing/2014/main" id="{A8F6C49B-928E-8013-95E9-A3A8AF418DF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1" name="楕円 71000">
                  <a:extLst>
                    <a:ext uri="{FF2B5EF4-FFF2-40B4-BE49-F238E27FC236}">
                      <a16:creationId xmlns:a16="http://schemas.microsoft.com/office/drawing/2014/main" id="{EF83A010-522F-A88F-D669-C79FE3950BE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2" name="楕円 71001">
                  <a:extLst>
                    <a:ext uri="{FF2B5EF4-FFF2-40B4-BE49-F238E27FC236}">
                      <a16:creationId xmlns:a16="http://schemas.microsoft.com/office/drawing/2014/main" id="{E6EC8AB1-6C1D-E415-CD92-22A27578F9C4}"/>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3" name="楕円 71002">
                  <a:extLst>
                    <a:ext uri="{FF2B5EF4-FFF2-40B4-BE49-F238E27FC236}">
                      <a16:creationId xmlns:a16="http://schemas.microsoft.com/office/drawing/2014/main" id="{87207674-4DD3-EBF3-620D-5296F0D24B3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4" name="楕円 71003">
                  <a:extLst>
                    <a:ext uri="{FF2B5EF4-FFF2-40B4-BE49-F238E27FC236}">
                      <a16:creationId xmlns:a16="http://schemas.microsoft.com/office/drawing/2014/main" id="{49203BF5-DA33-5627-6B57-BAB21F35DD9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5" name="楕円 71004">
                  <a:extLst>
                    <a:ext uri="{FF2B5EF4-FFF2-40B4-BE49-F238E27FC236}">
                      <a16:creationId xmlns:a16="http://schemas.microsoft.com/office/drawing/2014/main" id="{9D21D263-088F-A47C-B81B-406561C1043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6" name="楕円 71005">
                  <a:extLst>
                    <a:ext uri="{FF2B5EF4-FFF2-40B4-BE49-F238E27FC236}">
                      <a16:creationId xmlns:a16="http://schemas.microsoft.com/office/drawing/2014/main" id="{9BC2601A-A613-E4D2-FDEC-BB24EBFA4BE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98" name="楕円 70997">
                <a:extLst>
                  <a:ext uri="{FF2B5EF4-FFF2-40B4-BE49-F238E27FC236}">
                    <a16:creationId xmlns:a16="http://schemas.microsoft.com/office/drawing/2014/main" id="{0DC7288F-7002-EF17-B3EB-6E309F9B5D6D}"/>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9" name="楕円 70998">
                <a:extLst>
                  <a:ext uri="{FF2B5EF4-FFF2-40B4-BE49-F238E27FC236}">
                    <a16:creationId xmlns:a16="http://schemas.microsoft.com/office/drawing/2014/main" id="{1E6CCCF2-16DB-849D-03C3-51F00C1124F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17" name="グループ化 71016">
            <a:extLst>
              <a:ext uri="{FF2B5EF4-FFF2-40B4-BE49-F238E27FC236}">
                <a16:creationId xmlns:a16="http://schemas.microsoft.com/office/drawing/2014/main" id="{D1520B65-D2A2-5B24-CE9A-08E9DC2D29CB}"/>
              </a:ext>
            </a:extLst>
          </p:cNvPr>
          <p:cNvGrpSpPr/>
          <p:nvPr/>
        </p:nvGrpSpPr>
        <p:grpSpPr>
          <a:xfrm>
            <a:off x="7992133" y="1765319"/>
            <a:ext cx="550310" cy="45719"/>
            <a:chOff x="5088875" y="2312652"/>
            <a:chExt cx="861109" cy="54797"/>
          </a:xfrm>
        </p:grpSpPr>
        <p:grpSp>
          <p:nvGrpSpPr>
            <p:cNvPr id="71018" name="グループ化 71017">
              <a:extLst>
                <a:ext uri="{FF2B5EF4-FFF2-40B4-BE49-F238E27FC236}">
                  <a16:creationId xmlns:a16="http://schemas.microsoft.com/office/drawing/2014/main" id="{DC591477-3F38-3BE3-75B2-F071ABC260D5}"/>
                </a:ext>
              </a:extLst>
            </p:cNvPr>
            <p:cNvGrpSpPr/>
            <p:nvPr/>
          </p:nvGrpSpPr>
          <p:grpSpPr>
            <a:xfrm>
              <a:off x="5088875" y="2312652"/>
              <a:ext cx="419126" cy="45719"/>
              <a:chOff x="1569323" y="3106506"/>
              <a:chExt cx="957780" cy="117769"/>
            </a:xfrm>
          </p:grpSpPr>
          <p:grpSp>
            <p:nvGrpSpPr>
              <p:cNvPr id="71030" name="グループ化 71029">
                <a:extLst>
                  <a:ext uri="{FF2B5EF4-FFF2-40B4-BE49-F238E27FC236}">
                    <a16:creationId xmlns:a16="http://schemas.microsoft.com/office/drawing/2014/main" id="{F14B0FD4-B17B-A1B0-D749-6EC7487A8C42}"/>
                  </a:ext>
                </a:extLst>
              </p:cNvPr>
              <p:cNvGrpSpPr/>
              <p:nvPr/>
            </p:nvGrpSpPr>
            <p:grpSpPr>
              <a:xfrm>
                <a:off x="1684699" y="3106506"/>
                <a:ext cx="743259" cy="114594"/>
                <a:chOff x="139683" y="3326838"/>
                <a:chExt cx="743259" cy="114594"/>
              </a:xfrm>
            </p:grpSpPr>
            <p:sp>
              <p:nvSpPr>
                <p:cNvPr id="71033" name="楕円 71032">
                  <a:extLst>
                    <a:ext uri="{FF2B5EF4-FFF2-40B4-BE49-F238E27FC236}">
                      <a16:creationId xmlns:a16="http://schemas.microsoft.com/office/drawing/2014/main" id="{60AA7FFA-27A1-F933-709D-F909B30E01B2}"/>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4" name="楕円 71033">
                  <a:extLst>
                    <a:ext uri="{FF2B5EF4-FFF2-40B4-BE49-F238E27FC236}">
                      <a16:creationId xmlns:a16="http://schemas.microsoft.com/office/drawing/2014/main" id="{621D420A-1090-DEA8-B14C-41350011463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5" name="楕円 71034">
                  <a:extLst>
                    <a:ext uri="{FF2B5EF4-FFF2-40B4-BE49-F238E27FC236}">
                      <a16:creationId xmlns:a16="http://schemas.microsoft.com/office/drawing/2014/main" id="{44D9BC26-27FF-9006-D7F1-6682BC70AD0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6" name="楕円 71035">
                  <a:extLst>
                    <a:ext uri="{FF2B5EF4-FFF2-40B4-BE49-F238E27FC236}">
                      <a16:creationId xmlns:a16="http://schemas.microsoft.com/office/drawing/2014/main" id="{5EB269CA-F9F5-7CAD-8C8B-B8C3CD909B9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7" name="楕円 71036">
                  <a:extLst>
                    <a:ext uri="{FF2B5EF4-FFF2-40B4-BE49-F238E27FC236}">
                      <a16:creationId xmlns:a16="http://schemas.microsoft.com/office/drawing/2014/main" id="{E60A0B19-C8A5-55F8-F844-8FD644B6BA6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8" name="楕円 71037">
                  <a:extLst>
                    <a:ext uri="{FF2B5EF4-FFF2-40B4-BE49-F238E27FC236}">
                      <a16:creationId xmlns:a16="http://schemas.microsoft.com/office/drawing/2014/main" id="{5F59F2CC-1300-98B5-B88D-5DC3D0D13C2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9" name="楕円 71038">
                  <a:extLst>
                    <a:ext uri="{FF2B5EF4-FFF2-40B4-BE49-F238E27FC236}">
                      <a16:creationId xmlns:a16="http://schemas.microsoft.com/office/drawing/2014/main" id="{AD99F9C1-9B36-6A58-D8D5-719B6B42718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1" name="楕円 71030">
                <a:extLst>
                  <a:ext uri="{FF2B5EF4-FFF2-40B4-BE49-F238E27FC236}">
                    <a16:creationId xmlns:a16="http://schemas.microsoft.com/office/drawing/2014/main" id="{5B64C3DD-5CEB-DB77-8EB9-D5ABB87CE9E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2" name="楕円 71031">
                <a:extLst>
                  <a:ext uri="{FF2B5EF4-FFF2-40B4-BE49-F238E27FC236}">
                    <a16:creationId xmlns:a16="http://schemas.microsoft.com/office/drawing/2014/main" id="{751ABBA2-0804-6F52-5A59-56FC06D8D8C4}"/>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19" name="グループ化 71018">
              <a:extLst>
                <a:ext uri="{FF2B5EF4-FFF2-40B4-BE49-F238E27FC236}">
                  <a16:creationId xmlns:a16="http://schemas.microsoft.com/office/drawing/2014/main" id="{A49A8691-D727-AD46-CB66-E81F656E7EBD}"/>
                </a:ext>
              </a:extLst>
            </p:cNvPr>
            <p:cNvGrpSpPr/>
            <p:nvPr/>
          </p:nvGrpSpPr>
          <p:grpSpPr>
            <a:xfrm>
              <a:off x="5530858" y="2321730"/>
              <a:ext cx="419126" cy="45719"/>
              <a:chOff x="1569323" y="3106506"/>
              <a:chExt cx="957780" cy="117769"/>
            </a:xfrm>
          </p:grpSpPr>
          <p:grpSp>
            <p:nvGrpSpPr>
              <p:cNvPr id="71020" name="グループ化 71019">
                <a:extLst>
                  <a:ext uri="{FF2B5EF4-FFF2-40B4-BE49-F238E27FC236}">
                    <a16:creationId xmlns:a16="http://schemas.microsoft.com/office/drawing/2014/main" id="{6F43C6B8-A843-28B8-E3E0-1C669CDC8895}"/>
                  </a:ext>
                </a:extLst>
              </p:cNvPr>
              <p:cNvGrpSpPr/>
              <p:nvPr/>
            </p:nvGrpSpPr>
            <p:grpSpPr>
              <a:xfrm>
                <a:off x="1684699" y="3106506"/>
                <a:ext cx="743259" cy="114594"/>
                <a:chOff x="139683" y="3326838"/>
                <a:chExt cx="743259" cy="114594"/>
              </a:xfrm>
            </p:grpSpPr>
            <p:sp>
              <p:nvSpPr>
                <p:cNvPr id="71023" name="楕円 71022">
                  <a:extLst>
                    <a:ext uri="{FF2B5EF4-FFF2-40B4-BE49-F238E27FC236}">
                      <a16:creationId xmlns:a16="http://schemas.microsoft.com/office/drawing/2014/main" id="{07C539BD-4218-A710-2157-3190A404224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4" name="楕円 71023">
                  <a:extLst>
                    <a:ext uri="{FF2B5EF4-FFF2-40B4-BE49-F238E27FC236}">
                      <a16:creationId xmlns:a16="http://schemas.microsoft.com/office/drawing/2014/main" id="{88685B83-326D-DC99-AF0C-EB67CE9BD62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5" name="楕円 71024">
                  <a:extLst>
                    <a:ext uri="{FF2B5EF4-FFF2-40B4-BE49-F238E27FC236}">
                      <a16:creationId xmlns:a16="http://schemas.microsoft.com/office/drawing/2014/main" id="{EA419468-42C5-C831-2DAD-2E66456AD93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6" name="楕円 71025">
                  <a:extLst>
                    <a:ext uri="{FF2B5EF4-FFF2-40B4-BE49-F238E27FC236}">
                      <a16:creationId xmlns:a16="http://schemas.microsoft.com/office/drawing/2014/main" id="{4BBFB820-0712-3D48-EADD-31C44775429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7" name="楕円 71026">
                  <a:extLst>
                    <a:ext uri="{FF2B5EF4-FFF2-40B4-BE49-F238E27FC236}">
                      <a16:creationId xmlns:a16="http://schemas.microsoft.com/office/drawing/2014/main" id="{42785FCC-7D9A-264D-71A1-B6EF88D4173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8" name="楕円 71027">
                  <a:extLst>
                    <a:ext uri="{FF2B5EF4-FFF2-40B4-BE49-F238E27FC236}">
                      <a16:creationId xmlns:a16="http://schemas.microsoft.com/office/drawing/2014/main" id="{4C603FDA-9E9C-A76C-8951-5CC0E15B060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9" name="楕円 71028">
                  <a:extLst>
                    <a:ext uri="{FF2B5EF4-FFF2-40B4-BE49-F238E27FC236}">
                      <a16:creationId xmlns:a16="http://schemas.microsoft.com/office/drawing/2014/main" id="{DC1A9F3F-CA13-021A-089B-0E324E23896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21" name="楕円 71020">
                <a:extLst>
                  <a:ext uri="{FF2B5EF4-FFF2-40B4-BE49-F238E27FC236}">
                    <a16:creationId xmlns:a16="http://schemas.microsoft.com/office/drawing/2014/main" id="{9755A320-11B8-9DD2-78DA-B537CDA5BC24}"/>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2" name="楕円 71021">
                <a:extLst>
                  <a:ext uri="{FF2B5EF4-FFF2-40B4-BE49-F238E27FC236}">
                    <a16:creationId xmlns:a16="http://schemas.microsoft.com/office/drawing/2014/main" id="{AB642207-F719-A49A-9508-8F77B3E9D12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40" name="グループ化 71039">
            <a:extLst>
              <a:ext uri="{FF2B5EF4-FFF2-40B4-BE49-F238E27FC236}">
                <a16:creationId xmlns:a16="http://schemas.microsoft.com/office/drawing/2014/main" id="{A4E05C6F-7C4C-5F2B-F6D4-5859EA736654}"/>
              </a:ext>
            </a:extLst>
          </p:cNvPr>
          <p:cNvGrpSpPr/>
          <p:nvPr/>
        </p:nvGrpSpPr>
        <p:grpSpPr>
          <a:xfrm>
            <a:off x="7586391" y="1746222"/>
            <a:ext cx="550310" cy="45719"/>
            <a:chOff x="5088875" y="2312652"/>
            <a:chExt cx="861109" cy="54797"/>
          </a:xfrm>
        </p:grpSpPr>
        <p:grpSp>
          <p:nvGrpSpPr>
            <p:cNvPr id="71041" name="グループ化 71040">
              <a:extLst>
                <a:ext uri="{FF2B5EF4-FFF2-40B4-BE49-F238E27FC236}">
                  <a16:creationId xmlns:a16="http://schemas.microsoft.com/office/drawing/2014/main" id="{9E53553F-8A90-ED67-B83F-7F596983AB85}"/>
                </a:ext>
              </a:extLst>
            </p:cNvPr>
            <p:cNvGrpSpPr/>
            <p:nvPr/>
          </p:nvGrpSpPr>
          <p:grpSpPr>
            <a:xfrm>
              <a:off x="5088875" y="2312652"/>
              <a:ext cx="419126" cy="45719"/>
              <a:chOff x="1569323" y="3106506"/>
              <a:chExt cx="957780" cy="117769"/>
            </a:xfrm>
          </p:grpSpPr>
          <p:grpSp>
            <p:nvGrpSpPr>
              <p:cNvPr id="71053" name="グループ化 71052">
                <a:extLst>
                  <a:ext uri="{FF2B5EF4-FFF2-40B4-BE49-F238E27FC236}">
                    <a16:creationId xmlns:a16="http://schemas.microsoft.com/office/drawing/2014/main" id="{8F6A893B-9A9F-7F86-1E6A-A8A194AED8FA}"/>
                  </a:ext>
                </a:extLst>
              </p:cNvPr>
              <p:cNvGrpSpPr/>
              <p:nvPr/>
            </p:nvGrpSpPr>
            <p:grpSpPr>
              <a:xfrm>
                <a:off x="1684699" y="3106506"/>
                <a:ext cx="743259" cy="114594"/>
                <a:chOff x="139683" y="3326838"/>
                <a:chExt cx="743259" cy="114594"/>
              </a:xfrm>
            </p:grpSpPr>
            <p:sp>
              <p:nvSpPr>
                <p:cNvPr id="71056" name="楕円 71055">
                  <a:extLst>
                    <a:ext uri="{FF2B5EF4-FFF2-40B4-BE49-F238E27FC236}">
                      <a16:creationId xmlns:a16="http://schemas.microsoft.com/office/drawing/2014/main" id="{ECF98BC7-8949-0B69-09D6-DD7825424BB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7" name="楕円 71056">
                  <a:extLst>
                    <a:ext uri="{FF2B5EF4-FFF2-40B4-BE49-F238E27FC236}">
                      <a16:creationId xmlns:a16="http://schemas.microsoft.com/office/drawing/2014/main" id="{161D8935-1634-9168-2B19-621C23619B6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8" name="楕円 71057">
                  <a:extLst>
                    <a:ext uri="{FF2B5EF4-FFF2-40B4-BE49-F238E27FC236}">
                      <a16:creationId xmlns:a16="http://schemas.microsoft.com/office/drawing/2014/main" id="{A739B5B7-9BF0-F0D2-6977-F2B7217257C4}"/>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9" name="楕円 71058">
                  <a:extLst>
                    <a:ext uri="{FF2B5EF4-FFF2-40B4-BE49-F238E27FC236}">
                      <a16:creationId xmlns:a16="http://schemas.microsoft.com/office/drawing/2014/main" id="{29F38A10-836A-6D6C-DAF7-4814C72FA35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0" name="楕円 71059">
                  <a:extLst>
                    <a:ext uri="{FF2B5EF4-FFF2-40B4-BE49-F238E27FC236}">
                      <a16:creationId xmlns:a16="http://schemas.microsoft.com/office/drawing/2014/main" id="{9240F765-4CA6-3FA4-55C1-20E441A0749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1" name="楕円 71060">
                  <a:extLst>
                    <a:ext uri="{FF2B5EF4-FFF2-40B4-BE49-F238E27FC236}">
                      <a16:creationId xmlns:a16="http://schemas.microsoft.com/office/drawing/2014/main" id="{30536E30-937A-16A2-C895-33A925510B1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2" name="楕円 71061">
                  <a:extLst>
                    <a:ext uri="{FF2B5EF4-FFF2-40B4-BE49-F238E27FC236}">
                      <a16:creationId xmlns:a16="http://schemas.microsoft.com/office/drawing/2014/main" id="{92D212B3-500B-8A99-5C98-D41E5DA5EE8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54" name="楕円 71053">
                <a:extLst>
                  <a:ext uri="{FF2B5EF4-FFF2-40B4-BE49-F238E27FC236}">
                    <a16:creationId xmlns:a16="http://schemas.microsoft.com/office/drawing/2014/main" id="{04592C89-64CC-FA36-47FD-3CA24796921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5" name="楕円 71054">
                <a:extLst>
                  <a:ext uri="{FF2B5EF4-FFF2-40B4-BE49-F238E27FC236}">
                    <a16:creationId xmlns:a16="http://schemas.microsoft.com/office/drawing/2014/main" id="{D84E0AC7-4B7D-5ACE-96AF-F7118AC27E9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42" name="グループ化 71041">
              <a:extLst>
                <a:ext uri="{FF2B5EF4-FFF2-40B4-BE49-F238E27FC236}">
                  <a16:creationId xmlns:a16="http://schemas.microsoft.com/office/drawing/2014/main" id="{7A6CB7B9-D642-A266-420D-51457A92DD36}"/>
                </a:ext>
              </a:extLst>
            </p:cNvPr>
            <p:cNvGrpSpPr/>
            <p:nvPr/>
          </p:nvGrpSpPr>
          <p:grpSpPr>
            <a:xfrm>
              <a:off x="5530858" y="2321730"/>
              <a:ext cx="419126" cy="45719"/>
              <a:chOff x="1569323" y="3106506"/>
              <a:chExt cx="957780" cy="117769"/>
            </a:xfrm>
          </p:grpSpPr>
          <p:grpSp>
            <p:nvGrpSpPr>
              <p:cNvPr id="71043" name="グループ化 71042">
                <a:extLst>
                  <a:ext uri="{FF2B5EF4-FFF2-40B4-BE49-F238E27FC236}">
                    <a16:creationId xmlns:a16="http://schemas.microsoft.com/office/drawing/2014/main" id="{E249D0E8-3453-EC0B-9C81-064A9032836D}"/>
                  </a:ext>
                </a:extLst>
              </p:cNvPr>
              <p:cNvGrpSpPr/>
              <p:nvPr/>
            </p:nvGrpSpPr>
            <p:grpSpPr>
              <a:xfrm>
                <a:off x="1684699" y="3106506"/>
                <a:ext cx="743259" cy="114594"/>
                <a:chOff x="139683" y="3326838"/>
                <a:chExt cx="743259" cy="114594"/>
              </a:xfrm>
            </p:grpSpPr>
            <p:sp>
              <p:nvSpPr>
                <p:cNvPr id="71046" name="楕円 71045">
                  <a:extLst>
                    <a:ext uri="{FF2B5EF4-FFF2-40B4-BE49-F238E27FC236}">
                      <a16:creationId xmlns:a16="http://schemas.microsoft.com/office/drawing/2014/main" id="{AC264173-5738-2ADB-BEEF-50F8819E5A5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7" name="楕円 71046">
                  <a:extLst>
                    <a:ext uri="{FF2B5EF4-FFF2-40B4-BE49-F238E27FC236}">
                      <a16:creationId xmlns:a16="http://schemas.microsoft.com/office/drawing/2014/main" id="{DC9E0429-295C-58C1-6FAF-08D27BC9F48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8" name="楕円 71047">
                  <a:extLst>
                    <a:ext uri="{FF2B5EF4-FFF2-40B4-BE49-F238E27FC236}">
                      <a16:creationId xmlns:a16="http://schemas.microsoft.com/office/drawing/2014/main" id="{87AB294D-16E2-3262-1831-F5265F66A22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9" name="楕円 71048">
                  <a:extLst>
                    <a:ext uri="{FF2B5EF4-FFF2-40B4-BE49-F238E27FC236}">
                      <a16:creationId xmlns:a16="http://schemas.microsoft.com/office/drawing/2014/main" id="{F5948E35-1553-A924-3DB9-15647EA3FC01}"/>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0" name="楕円 71049">
                  <a:extLst>
                    <a:ext uri="{FF2B5EF4-FFF2-40B4-BE49-F238E27FC236}">
                      <a16:creationId xmlns:a16="http://schemas.microsoft.com/office/drawing/2014/main" id="{0ED2367F-A189-46D1-43CC-76F89E2AF40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1" name="楕円 71050">
                  <a:extLst>
                    <a:ext uri="{FF2B5EF4-FFF2-40B4-BE49-F238E27FC236}">
                      <a16:creationId xmlns:a16="http://schemas.microsoft.com/office/drawing/2014/main" id="{192F4C80-A5B9-181D-A386-9FDF2BE4F0F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2" name="楕円 71051">
                  <a:extLst>
                    <a:ext uri="{FF2B5EF4-FFF2-40B4-BE49-F238E27FC236}">
                      <a16:creationId xmlns:a16="http://schemas.microsoft.com/office/drawing/2014/main" id="{1F060FD0-8E72-7B87-ED56-9BB30A480F7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4" name="楕円 71043">
                <a:extLst>
                  <a:ext uri="{FF2B5EF4-FFF2-40B4-BE49-F238E27FC236}">
                    <a16:creationId xmlns:a16="http://schemas.microsoft.com/office/drawing/2014/main" id="{AA4AD458-D00E-4388-5B57-123DB57F8344}"/>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5" name="楕円 71044">
                <a:extLst>
                  <a:ext uri="{FF2B5EF4-FFF2-40B4-BE49-F238E27FC236}">
                    <a16:creationId xmlns:a16="http://schemas.microsoft.com/office/drawing/2014/main" id="{1F28BD6D-A4A0-89E8-369B-6BCBCF2A9F4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71067" name="グループ化 71066">
            <a:extLst>
              <a:ext uri="{FF2B5EF4-FFF2-40B4-BE49-F238E27FC236}">
                <a16:creationId xmlns:a16="http://schemas.microsoft.com/office/drawing/2014/main" id="{A82E1A45-35E7-8860-F677-DD07BC3268FD}"/>
              </a:ext>
            </a:extLst>
          </p:cNvPr>
          <p:cNvGrpSpPr/>
          <p:nvPr/>
        </p:nvGrpSpPr>
        <p:grpSpPr>
          <a:xfrm>
            <a:off x="3356186" y="2081856"/>
            <a:ext cx="4353369" cy="577510"/>
            <a:chOff x="3356186" y="2081856"/>
            <a:chExt cx="4353369" cy="577510"/>
          </a:xfrm>
        </p:grpSpPr>
        <p:sp>
          <p:nvSpPr>
            <p:cNvPr id="7" name="Text Box 5">
              <a:extLst>
                <a:ext uri="{FF2B5EF4-FFF2-40B4-BE49-F238E27FC236}">
                  <a16:creationId xmlns:a16="http://schemas.microsoft.com/office/drawing/2014/main" id="{0250057E-56B2-0B0E-6209-5746AFABF70A}"/>
                </a:ext>
              </a:extLst>
            </p:cNvPr>
            <p:cNvSpPr txBox="1">
              <a:spLocks noChangeArrowheads="1"/>
            </p:cNvSpPr>
            <p:nvPr/>
          </p:nvSpPr>
          <p:spPr bwMode="auto">
            <a:xfrm>
              <a:off x="3743003" y="2211036"/>
              <a:ext cx="30207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２．乾燥した砂を使用する。</a:t>
              </a:r>
              <a:endParaRPr lang="en-US" altLang="ja-JP" sz="2000" dirty="0">
                <a:latin typeface="游ゴシック" panose="020B0400000000000000" pitchFamily="50" charset="-128"/>
              </a:endParaRPr>
            </a:p>
          </p:txBody>
        </p:sp>
        <p:sp>
          <p:nvSpPr>
            <p:cNvPr id="13" name="矢印: 右 12">
              <a:extLst>
                <a:ext uri="{FF2B5EF4-FFF2-40B4-BE49-F238E27FC236}">
                  <a16:creationId xmlns:a16="http://schemas.microsoft.com/office/drawing/2014/main" id="{8614D564-E13C-B5C3-827D-DBE27D003C0B}"/>
                </a:ext>
              </a:extLst>
            </p:cNvPr>
            <p:cNvSpPr/>
            <p:nvPr/>
          </p:nvSpPr>
          <p:spPr>
            <a:xfrm>
              <a:off x="3356186" y="2189728"/>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1063" name="直線矢印コネクタ 71062">
              <a:extLst>
                <a:ext uri="{FF2B5EF4-FFF2-40B4-BE49-F238E27FC236}">
                  <a16:creationId xmlns:a16="http://schemas.microsoft.com/office/drawing/2014/main" id="{C4F70C89-3B29-9274-B076-0E48E65754A6}"/>
                </a:ext>
              </a:extLst>
            </p:cNvPr>
            <p:cNvCxnSpPr>
              <a:cxnSpLocks/>
              <a:endCxn id="70823" idx="3"/>
            </p:cNvCxnSpPr>
            <p:nvPr/>
          </p:nvCxnSpPr>
          <p:spPr>
            <a:xfrm flipV="1">
              <a:off x="6753492" y="2081856"/>
              <a:ext cx="956063" cy="2754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71068" name="グループ化 71067">
            <a:extLst>
              <a:ext uri="{FF2B5EF4-FFF2-40B4-BE49-F238E27FC236}">
                <a16:creationId xmlns:a16="http://schemas.microsoft.com/office/drawing/2014/main" id="{DBDB9670-726E-E488-F590-125E4BA97765}"/>
              </a:ext>
            </a:extLst>
          </p:cNvPr>
          <p:cNvGrpSpPr/>
          <p:nvPr/>
        </p:nvGrpSpPr>
        <p:grpSpPr>
          <a:xfrm>
            <a:off x="3363361" y="2910541"/>
            <a:ext cx="4375100" cy="814688"/>
            <a:chOff x="3363361" y="2910541"/>
            <a:chExt cx="4375100" cy="814688"/>
          </a:xfrm>
        </p:grpSpPr>
        <p:sp>
          <p:nvSpPr>
            <p:cNvPr id="11" name="Text Box 5">
              <a:extLst>
                <a:ext uri="{FF2B5EF4-FFF2-40B4-BE49-F238E27FC236}">
                  <a16:creationId xmlns:a16="http://schemas.microsoft.com/office/drawing/2014/main" id="{85F3A728-D7CE-F019-8D8A-D635286D8AC3}"/>
                </a:ext>
              </a:extLst>
            </p:cNvPr>
            <p:cNvSpPr txBox="1">
              <a:spLocks noChangeArrowheads="1"/>
            </p:cNvSpPr>
            <p:nvPr/>
          </p:nvSpPr>
          <p:spPr bwMode="auto">
            <a:xfrm>
              <a:off x="3771376" y="3017343"/>
              <a:ext cx="30207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３．「おうとつ」のない丸いペットボトルを使う　　　　　　　　　　　　　　　　　</a:t>
              </a:r>
              <a:endParaRPr lang="en-US" altLang="ja-JP" sz="2000" dirty="0">
                <a:latin typeface="游ゴシック" panose="020B0400000000000000" pitchFamily="50" charset="-128"/>
              </a:endParaRPr>
            </a:p>
          </p:txBody>
        </p:sp>
        <p:sp>
          <p:nvSpPr>
            <p:cNvPr id="14" name="矢印: 右 13">
              <a:extLst>
                <a:ext uri="{FF2B5EF4-FFF2-40B4-BE49-F238E27FC236}">
                  <a16:creationId xmlns:a16="http://schemas.microsoft.com/office/drawing/2014/main" id="{9ED6E137-60A0-ED25-D9EC-B1D75EDF4902}"/>
                </a:ext>
              </a:extLst>
            </p:cNvPr>
            <p:cNvSpPr/>
            <p:nvPr/>
          </p:nvSpPr>
          <p:spPr>
            <a:xfrm>
              <a:off x="3363361" y="3172684"/>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71065" name="直線矢印コネクタ 71064">
              <a:extLst>
                <a:ext uri="{FF2B5EF4-FFF2-40B4-BE49-F238E27FC236}">
                  <a16:creationId xmlns:a16="http://schemas.microsoft.com/office/drawing/2014/main" id="{B948B608-AF32-E55A-544C-5B687C0BB43E}"/>
                </a:ext>
              </a:extLst>
            </p:cNvPr>
            <p:cNvCxnSpPr>
              <a:cxnSpLocks/>
            </p:cNvCxnSpPr>
            <p:nvPr/>
          </p:nvCxnSpPr>
          <p:spPr>
            <a:xfrm flipV="1">
              <a:off x="6782398" y="2910541"/>
              <a:ext cx="956063" cy="27546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80273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0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0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0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0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83310"/>
            <a:ext cx="7772400" cy="720725"/>
          </a:xfrm>
        </p:spPr>
        <p:txBody>
          <a:bodyPr/>
          <a:lstStyle/>
          <a:p>
            <a:pPr algn="l" eaLnBrk="1" hangingPunct="1"/>
            <a:r>
              <a:rPr lang="ja-JP" altLang="en-US" sz="3200" dirty="0">
                <a:ea typeface="ＭＳ Ｐゴシック" panose="020B0600070205080204" pitchFamily="50" charset="-128"/>
              </a:rPr>
              <a:t>正確な砂時計を作るには</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せいかく　　　　　すな　とけい　　　　　　つく　　　　　　　　　　　　　　</a:t>
            </a:r>
          </a:p>
        </p:txBody>
      </p:sp>
      <p:pic>
        <p:nvPicPr>
          <p:cNvPr id="4" name="図 3" descr="テーブルの上にある砂時計&#10;&#10;中程度の精度で自動的に生成された説明">
            <a:extLst>
              <a:ext uri="{FF2B5EF4-FFF2-40B4-BE49-F238E27FC236}">
                <a16:creationId xmlns:a16="http://schemas.microsoft.com/office/drawing/2014/main" id="{55CA58AC-8D72-D8E3-EE78-D34DE3F33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92" y="3834026"/>
            <a:ext cx="1372407" cy="2889610"/>
          </a:xfrm>
          <a:prstGeom prst="rect">
            <a:avLst/>
          </a:prstGeom>
        </p:spPr>
      </p:pic>
      <p:sp>
        <p:nvSpPr>
          <p:cNvPr id="5" name="Text Box 5">
            <a:extLst>
              <a:ext uri="{FF2B5EF4-FFF2-40B4-BE49-F238E27FC236}">
                <a16:creationId xmlns:a16="http://schemas.microsoft.com/office/drawing/2014/main" id="{E9D2D3EE-B50F-0E73-D383-9E2F85586053}"/>
              </a:ext>
            </a:extLst>
          </p:cNvPr>
          <p:cNvSpPr txBox="1">
            <a:spLocks noChangeArrowheads="1"/>
          </p:cNvSpPr>
          <p:nvPr/>
        </p:nvSpPr>
        <p:spPr bwMode="auto">
          <a:xfrm>
            <a:off x="79553" y="1118217"/>
            <a:ext cx="30494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１．砂の大きさ、形がそろう　  　　　　　　　　　　　　　　　　　　</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F47A836E-2C4B-5767-4B84-C75307F02537}"/>
              </a:ext>
            </a:extLst>
          </p:cNvPr>
          <p:cNvSpPr txBox="1">
            <a:spLocks noChangeArrowheads="1"/>
          </p:cNvSpPr>
          <p:nvPr/>
        </p:nvSpPr>
        <p:spPr bwMode="auto">
          <a:xfrm>
            <a:off x="121716" y="2830069"/>
            <a:ext cx="302157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３．くびれ</a:t>
            </a:r>
            <a:r>
              <a:rPr lang="en-US" altLang="ja-JP" sz="2000" dirty="0">
                <a:latin typeface="游ゴシック" panose="020B0400000000000000" pitchFamily="50" charset="-128"/>
              </a:rPr>
              <a:t>(</a:t>
            </a:r>
            <a:r>
              <a:rPr lang="ja-JP" altLang="en-US" sz="2000" dirty="0">
                <a:latin typeface="游ゴシック" panose="020B0400000000000000" pitchFamily="50" charset="-128"/>
              </a:rPr>
              <a:t>オリフィス）が上下、同じ大きさ</a:t>
            </a:r>
            <a:endParaRPr lang="en-US" altLang="ja-JP" sz="2000" dirty="0">
              <a:latin typeface="游ゴシック" panose="020B0400000000000000" pitchFamily="50" charset="-128"/>
            </a:endParaRPr>
          </a:p>
        </p:txBody>
      </p:sp>
      <p:sp>
        <p:nvSpPr>
          <p:cNvPr id="7" name="Text Box 5">
            <a:extLst>
              <a:ext uri="{FF2B5EF4-FFF2-40B4-BE49-F238E27FC236}">
                <a16:creationId xmlns:a16="http://schemas.microsoft.com/office/drawing/2014/main" id="{3202C1F3-E6E2-DE3B-9B51-C09B51CFE17E}"/>
              </a:ext>
            </a:extLst>
          </p:cNvPr>
          <p:cNvSpPr txBox="1">
            <a:spLocks noChangeArrowheads="1"/>
          </p:cNvSpPr>
          <p:nvPr/>
        </p:nvSpPr>
        <p:spPr bwMode="auto">
          <a:xfrm>
            <a:off x="93803" y="1974143"/>
            <a:ext cx="30494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２．砂がしっけない</a:t>
            </a:r>
            <a:endParaRPr lang="en-US" altLang="ja-JP" sz="2000" dirty="0">
              <a:latin typeface="游ゴシック" panose="020B0400000000000000" pitchFamily="50" charset="-128"/>
            </a:endParaRPr>
          </a:p>
        </p:txBody>
      </p:sp>
      <p:grpSp>
        <p:nvGrpSpPr>
          <p:cNvPr id="23" name="グループ化 22">
            <a:extLst>
              <a:ext uri="{FF2B5EF4-FFF2-40B4-BE49-F238E27FC236}">
                <a16:creationId xmlns:a16="http://schemas.microsoft.com/office/drawing/2014/main" id="{592CDB19-63A0-2AFF-8CBC-0C15D097B5CF}"/>
              </a:ext>
            </a:extLst>
          </p:cNvPr>
          <p:cNvGrpSpPr/>
          <p:nvPr/>
        </p:nvGrpSpPr>
        <p:grpSpPr>
          <a:xfrm>
            <a:off x="3480652" y="1035146"/>
            <a:ext cx="3467348" cy="707886"/>
            <a:chOff x="3480652" y="1035146"/>
            <a:chExt cx="3467348" cy="707886"/>
          </a:xfrm>
        </p:grpSpPr>
        <p:sp>
          <p:nvSpPr>
            <p:cNvPr id="8" name="Text Box 5">
              <a:extLst>
                <a:ext uri="{FF2B5EF4-FFF2-40B4-BE49-F238E27FC236}">
                  <a16:creationId xmlns:a16="http://schemas.microsoft.com/office/drawing/2014/main" id="{C16483F5-B49C-3CCC-A62B-A2FE2750DEB2}"/>
                </a:ext>
              </a:extLst>
            </p:cNvPr>
            <p:cNvSpPr txBox="1">
              <a:spLocks noChangeArrowheads="1"/>
            </p:cNvSpPr>
            <p:nvPr/>
          </p:nvSpPr>
          <p:spPr bwMode="auto">
            <a:xfrm>
              <a:off x="3888157" y="1035146"/>
              <a:ext cx="305984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１．砂鉄、ガラスをくだい  　　　　　　　　　　　　　たものをつかう。</a:t>
              </a:r>
              <a:endParaRPr lang="en-US" altLang="ja-JP" sz="2000" dirty="0">
                <a:latin typeface="游ゴシック" panose="020B0400000000000000" pitchFamily="50" charset="-128"/>
              </a:endParaRPr>
            </a:p>
          </p:txBody>
        </p:sp>
        <p:sp>
          <p:nvSpPr>
            <p:cNvPr id="9" name="矢印: 右 8">
              <a:extLst>
                <a:ext uri="{FF2B5EF4-FFF2-40B4-BE49-F238E27FC236}">
                  <a16:creationId xmlns:a16="http://schemas.microsoft.com/office/drawing/2014/main" id="{363A54CB-1DA4-EAED-08AE-192316193705}"/>
                </a:ext>
              </a:extLst>
            </p:cNvPr>
            <p:cNvSpPr/>
            <p:nvPr/>
          </p:nvSpPr>
          <p:spPr>
            <a:xfrm>
              <a:off x="3480652" y="1087376"/>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grpSp>
      <p:grpSp>
        <p:nvGrpSpPr>
          <p:cNvPr id="24" name="グループ化 23">
            <a:extLst>
              <a:ext uri="{FF2B5EF4-FFF2-40B4-BE49-F238E27FC236}">
                <a16:creationId xmlns:a16="http://schemas.microsoft.com/office/drawing/2014/main" id="{D76F4059-96CC-81E7-CAED-57DEADC63DFE}"/>
              </a:ext>
            </a:extLst>
          </p:cNvPr>
          <p:cNvGrpSpPr/>
          <p:nvPr/>
        </p:nvGrpSpPr>
        <p:grpSpPr>
          <a:xfrm>
            <a:off x="3480652" y="2023377"/>
            <a:ext cx="3467348" cy="467731"/>
            <a:chOff x="3112486" y="1696101"/>
            <a:chExt cx="2855650" cy="467731"/>
          </a:xfrm>
        </p:grpSpPr>
        <p:sp>
          <p:nvSpPr>
            <p:cNvPr id="11" name="Text Box 5">
              <a:extLst>
                <a:ext uri="{FF2B5EF4-FFF2-40B4-BE49-F238E27FC236}">
                  <a16:creationId xmlns:a16="http://schemas.microsoft.com/office/drawing/2014/main" id="{AF18297A-8ACA-DA51-AAE5-B592D5ABB787}"/>
                </a:ext>
              </a:extLst>
            </p:cNvPr>
            <p:cNvSpPr txBox="1">
              <a:spLocks noChangeArrowheads="1"/>
            </p:cNvSpPr>
            <p:nvPr/>
          </p:nvSpPr>
          <p:spPr bwMode="auto">
            <a:xfrm>
              <a:off x="3480652" y="1696101"/>
              <a:ext cx="24874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２．空気が入らない</a:t>
              </a:r>
              <a:endParaRPr lang="en-US" altLang="ja-JP" sz="2000" dirty="0">
                <a:latin typeface="游ゴシック" panose="020B0400000000000000" pitchFamily="50" charset="-128"/>
              </a:endParaRPr>
            </a:p>
          </p:txBody>
        </p:sp>
        <p:sp>
          <p:nvSpPr>
            <p:cNvPr id="14" name="矢印: 右 13">
              <a:extLst>
                <a:ext uri="{FF2B5EF4-FFF2-40B4-BE49-F238E27FC236}">
                  <a16:creationId xmlns:a16="http://schemas.microsoft.com/office/drawing/2014/main" id="{80E335C5-DB1D-238B-74EC-CCE630801ADA}"/>
                </a:ext>
              </a:extLst>
            </p:cNvPr>
            <p:cNvSpPr/>
            <p:nvPr/>
          </p:nvSpPr>
          <p:spPr>
            <a:xfrm>
              <a:off x="3112486" y="1702040"/>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6" name="グループ化 25">
            <a:extLst>
              <a:ext uri="{FF2B5EF4-FFF2-40B4-BE49-F238E27FC236}">
                <a16:creationId xmlns:a16="http://schemas.microsoft.com/office/drawing/2014/main" id="{342E8CB4-C1B5-C315-6A4F-803685C7CA75}"/>
              </a:ext>
            </a:extLst>
          </p:cNvPr>
          <p:cNvGrpSpPr/>
          <p:nvPr/>
        </p:nvGrpSpPr>
        <p:grpSpPr>
          <a:xfrm>
            <a:off x="3480652" y="2968313"/>
            <a:ext cx="4802925" cy="3134829"/>
            <a:chOff x="3125381" y="2335628"/>
            <a:chExt cx="4802925" cy="3134829"/>
          </a:xfrm>
        </p:grpSpPr>
        <p:pic>
          <p:nvPicPr>
            <p:cNvPr id="10" name="図 9" descr="メガネをした男性&#10;&#10;自動的に生成された説明">
              <a:extLst>
                <a:ext uri="{FF2B5EF4-FFF2-40B4-BE49-F238E27FC236}">
                  <a16:creationId xmlns:a16="http://schemas.microsoft.com/office/drawing/2014/main" id="{2C298E4E-4CDC-BE9F-B65C-3A9C75AC2D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827" t="20258" r="17728" b="9111"/>
            <a:stretch/>
          </p:blipFill>
          <p:spPr>
            <a:xfrm>
              <a:off x="5481436" y="3668066"/>
              <a:ext cx="2446870" cy="1802391"/>
            </a:xfrm>
            <a:prstGeom prst="rect">
              <a:avLst/>
            </a:prstGeom>
          </p:spPr>
        </p:pic>
        <p:sp>
          <p:nvSpPr>
            <p:cNvPr id="12" name="Text Box 5">
              <a:extLst>
                <a:ext uri="{FF2B5EF4-FFF2-40B4-BE49-F238E27FC236}">
                  <a16:creationId xmlns:a16="http://schemas.microsoft.com/office/drawing/2014/main" id="{1C4179D9-5A67-A64A-1906-EA24F762BE27}"/>
                </a:ext>
              </a:extLst>
            </p:cNvPr>
            <p:cNvSpPr txBox="1">
              <a:spLocks noChangeArrowheads="1"/>
            </p:cNvSpPr>
            <p:nvPr/>
          </p:nvSpPr>
          <p:spPr bwMode="auto">
            <a:xfrm>
              <a:off x="3488299" y="2335628"/>
              <a:ext cx="24874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３．手作りもある</a:t>
              </a:r>
              <a:endParaRPr lang="en-US" altLang="ja-JP" sz="2000" dirty="0">
                <a:latin typeface="游ゴシック" panose="020B0400000000000000" pitchFamily="50" charset="-128"/>
              </a:endParaRPr>
            </a:p>
          </p:txBody>
        </p:sp>
        <p:sp>
          <p:nvSpPr>
            <p:cNvPr id="16" name="矢印: 右 15">
              <a:extLst>
                <a:ext uri="{FF2B5EF4-FFF2-40B4-BE49-F238E27FC236}">
                  <a16:creationId xmlns:a16="http://schemas.microsoft.com/office/drawing/2014/main" id="{6364AD19-B6E3-C92C-A408-14BA3F98FE36}"/>
                </a:ext>
              </a:extLst>
            </p:cNvPr>
            <p:cNvSpPr/>
            <p:nvPr/>
          </p:nvSpPr>
          <p:spPr>
            <a:xfrm>
              <a:off x="3125381" y="2335628"/>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2" name="スライド番号プレースホルダー 21">
            <a:extLst>
              <a:ext uri="{FF2B5EF4-FFF2-40B4-BE49-F238E27FC236}">
                <a16:creationId xmlns:a16="http://schemas.microsoft.com/office/drawing/2014/main" id="{172BC9EF-0116-2284-79FE-AE094DEC5DBD}"/>
              </a:ext>
            </a:extLst>
          </p:cNvPr>
          <p:cNvSpPr>
            <a:spLocks noGrp="1"/>
          </p:cNvSpPr>
          <p:nvPr>
            <p:ph type="sldNum" sz="quarter" idx="12"/>
          </p:nvPr>
        </p:nvSpPr>
        <p:spPr/>
        <p:txBody>
          <a:bodyPr/>
          <a:lstStyle/>
          <a:p>
            <a:fld id="{FFD5EB20-5B99-43FF-8B24-7DC470172072}" type="slidenum">
              <a:rPr kumimoji="1" lang="ja-JP" altLang="en-US" smtClean="0"/>
              <a:t>11</a:t>
            </a:fld>
            <a:endParaRPr kumimoji="1" lang="ja-JP" altLang="en-US"/>
          </a:p>
        </p:txBody>
      </p:sp>
    </p:spTree>
    <p:extLst>
      <p:ext uri="{BB962C8B-B14F-4D97-AF65-F5344CB8AC3E}">
        <p14:creationId xmlns:p14="http://schemas.microsoft.com/office/powerpoint/2010/main" val="7867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236B4-8484-3AE0-B96C-642405BA8F93}"/>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0201E69B-4C8E-BD26-7B9A-39D60577984B}"/>
              </a:ext>
            </a:extLst>
          </p:cNvPr>
          <p:cNvSpPr>
            <a:spLocks noGrp="1" noChangeArrowheads="1"/>
          </p:cNvSpPr>
          <p:nvPr>
            <p:ph type="ctrTitle"/>
          </p:nvPr>
        </p:nvSpPr>
        <p:spPr>
          <a:xfrm>
            <a:off x="87978" y="56578"/>
            <a:ext cx="9268210" cy="720725"/>
          </a:xfrm>
        </p:spPr>
        <p:txBody>
          <a:bodyPr>
            <a:normAutofit fontScale="90000"/>
          </a:bodyPr>
          <a:lstStyle/>
          <a:p>
            <a:pPr algn="l"/>
            <a:r>
              <a:rPr lang="ja-JP" altLang="en-US" sz="3200" dirty="0">
                <a:latin typeface="游ゴシック" panose="020B0400000000000000" pitchFamily="50" charset="-128"/>
              </a:rPr>
              <a:t>島根県太田市仁摩町</a:t>
            </a:r>
            <a:r>
              <a:rPr lang="ja-JP" altLang="en-US" sz="2000" dirty="0">
                <a:latin typeface="游ゴシック" panose="020B0400000000000000" pitchFamily="50" charset="-128"/>
              </a:rPr>
              <a:t>　</a:t>
            </a:r>
            <a:r>
              <a:rPr lang="ja-JP" altLang="en-US" sz="3100" dirty="0">
                <a:latin typeface="游ゴシック" panose="020B0400000000000000" pitchFamily="50" charset="-128"/>
              </a:rPr>
              <a:t>砂の博物館　</a:t>
            </a:r>
            <a:r>
              <a:rPr lang="ja-JP" altLang="en-US" sz="3200" dirty="0">
                <a:latin typeface="游ゴシック" panose="020B0400000000000000" pitchFamily="50" charset="-128"/>
              </a:rPr>
              <a:t>サンドミュージアム　</a:t>
            </a:r>
            <a:endParaRPr lang="ja-JP" altLang="en-US" sz="3200" dirty="0">
              <a:ea typeface="ＭＳ Ｐゴシック" panose="020B0600070205080204" pitchFamily="50" charset="-128"/>
            </a:endParaRPr>
          </a:p>
        </p:txBody>
      </p:sp>
      <p:sp>
        <p:nvSpPr>
          <p:cNvPr id="2" name="Rectangle 2">
            <a:extLst>
              <a:ext uri="{FF2B5EF4-FFF2-40B4-BE49-F238E27FC236}">
                <a16:creationId xmlns:a16="http://schemas.microsoft.com/office/drawing/2014/main" id="{9502F9EA-0150-85F5-473A-76016A1CDB5E}"/>
              </a:ext>
            </a:extLst>
          </p:cNvPr>
          <p:cNvSpPr>
            <a:spLocks noChangeArrowheads="1"/>
          </p:cNvSpPr>
          <p:nvPr/>
        </p:nvSpPr>
        <p:spPr bwMode="gray">
          <a:xfrm>
            <a:off x="78021" y="-5774"/>
            <a:ext cx="5789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しまね　　けん　おおたし　　　　　　にまちょう　　　すな　　はくぶつかん　　　　　　　　　　　　　　</a:t>
            </a:r>
          </a:p>
        </p:txBody>
      </p:sp>
      <p:sp>
        <p:nvSpPr>
          <p:cNvPr id="4" name="スライド番号プレースホルダー 3">
            <a:extLst>
              <a:ext uri="{FF2B5EF4-FFF2-40B4-BE49-F238E27FC236}">
                <a16:creationId xmlns:a16="http://schemas.microsoft.com/office/drawing/2014/main" id="{43A2AAC7-5BA0-13B1-37A5-B4ACA2B6B65D}"/>
              </a:ext>
            </a:extLst>
          </p:cNvPr>
          <p:cNvSpPr>
            <a:spLocks noGrp="1"/>
          </p:cNvSpPr>
          <p:nvPr>
            <p:ph type="sldNum" sz="quarter" idx="12"/>
          </p:nvPr>
        </p:nvSpPr>
        <p:spPr/>
        <p:txBody>
          <a:bodyPr/>
          <a:lstStyle/>
          <a:p>
            <a:fld id="{FFD5EB20-5B99-43FF-8B24-7DC470172072}" type="slidenum">
              <a:rPr kumimoji="1" lang="ja-JP" altLang="en-US" smtClean="0"/>
              <a:t>12</a:t>
            </a:fld>
            <a:endParaRPr kumimoji="1" lang="ja-JP" altLang="en-US"/>
          </a:p>
        </p:txBody>
      </p:sp>
      <p:pic>
        <p:nvPicPr>
          <p:cNvPr id="5" name="図 4" descr="建物, 大きい, 電車, 構造 が含まれている画像&#10;&#10;自動的に生成された説明">
            <a:extLst>
              <a:ext uri="{FF2B5EF4-FFF2-40B4-BE49-F238E27FC236}">
                <a16:creationId xmlns:a16="http://schemas.microsoft.com/office/drawing/2014/main" id="{5DF01AD1-82E8-3D4B-DF5C-EBBEC9FC5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9406" y="952114"/>
            <a:ext cx="2328608" cy="2794329"/>
          </a:xfrm>
          <a:prstGeom prst="rect">
            <a:avLst/>
          </a:prstGeom>
        </p:spPr>
      </p:pic>
      <p:sp>
        <p:nvSpPr>
          <p:cNvPr id="7" name="Text Box 5">
            <a:extLst>
              <a:ext uri="{FF2B5EF4-FFF2-40B4-BE49-F238E27FC236}">
                <a16:creationId xmlns:a16="http://schemas.microsoft.com/office/drawing/2014/main" id="{F7C239FD-A88C-14D5-10A9-60065628F374}"/>
              </a:ext>
            </a:extLst>
          </p:cNvPr>
          <p:cNvSpPr txBox="1">
            <a:spLocks noChangeArrowheads="1"/>
          </p:cNvSpPr>
          <p:nvPr/>
        </p:nvSpPr>
        <p:spPr bwMode="auto">
          <a:xfrm>
            <a:off x="168590" y="1006183"/>
            <a:ext cx="6289360" cy="27084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dirty="0">
                <a:latin typeface="游ゴシック" panose="020B0400000000000000" pitchFamily="50" charset="-128"/>
              </a:rPr>
              <a:t>１年で砂時計が落ちる工夫</a:t>
            </a:r>
            <a:r>
              <a:rPr lang="ja-JP" altLang="en-US" sz="1600" dirty="0">
                <a:latin typeface="游ゴシック" panose="020B0400000000000000" pitchFamily="50" charset="-128"/>
              </a:rPr>
              <a:t>（１年に</a:t>
            </a:r>
            <a:r>
              <a:rPr lang="en-US" altLang="ja-JP" sz="1600" dirty="0">
                <a:latin typeface="游ゴシック" panose="020B0400000000000000" pitchFamily="50" charset="-128"/>
              </a:rPr>
              <a:t>1000</a:t>
            </a:r>
            <a:r>
              <a:rPr lang="ja-JP" altLang="en-US" sz="1600" dirty="0">
                <a:latin typeface="游ゴシック" panose="020B0400000000000000" pitchFamily="50" charset="-128"/>
              </a:rPr>
              <a:t>㎏→１分間に</a:t>
            </a:r>
            <a:r>
              <a:rPr lang="en-US" altLang="ja-JP" sz="1600" dirty="0">
                <a:latin typeface="游ゴシック" panose="020B0400000000000000" pitchFamily="50" charset="-128"/>
              </a:rPr>
              <a:t>1.92g</a:t>
            </a:r>
            <a:r>
              <a:rPr lang="ja-JP" altLang="en-US" sz="1600" dirty="0">
                <a:latin typeface="游ゴシック" panose="020B0400000000000000" pitchFamily="50" charset="-128"/>
              </a:rPr>
              <a:t>）</a:t>
            </a:r>
            <a:endParaRPr lang="en-US" altLang="ja-JP" sz="16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（１）砂は小さく、異物のないものを使う（人工の砂を小さく、くだいたもの。</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（２）くびれの部分（直径　０．８４㎜）はガラスの手作り</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（３）一定の重さで落ちるように、温度、圧力を空気で調整する。・・・</a:t>
            </a:r>
            <a:r>
              <a:rPr lang="en-US" altLang="ja-JP" sz="2000" dirty="0">
                <a:latin typeface="游ゴシック" panose="020B0400000000000000" pitchFamily="50" charset="-128"/>
              </a:rPr>
              <a:t>12</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31</a:t>
            </a:r>
            <a:r>
              <a:rPr lang="ja-JP" altLang="en-US" sz="2000" dirty="0">
                <a:latin typeface="游ゴシック" panose="020B0400000000000000" pitchFamily="50" charset="-128"/>
              </a:rPr>
              <a:t>日に砂時計をひっくり返す</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F2320611-ECA4-C2BA-8E7D-C11627265930}"/>
              </a:ext>
            </a:extLst>
          </p:cNvPr>
          <p:cNvSpPr txBox="1">
            <a:spLocks noChangeArrowheads="1"/>
          </p:cNvSpPr>
          <p:nvPr/>
        </p:nvSpPr>
        <p:spPr bwMode="auto">
          <a:xfrm>
            <a:off x="6920614" y="3885522"/>
            <a:ext cx="2057400"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ガラス製　直径</a:t>
            </a:r>
            <a:r>
              <a:rPr lang="en-US" altLang="ja-JP" sz="2000" dirty="0">
                <a:latin typeface="游ゴシック" panose="020B0400000000000000" pitchFamily="50" charset="-128"/>
              </a:rPr>
              <a:t>1m</a:t>
            </a:r>
            <a:r>
              <a:rPr lang="ja-JP" altLang="en-US" sz="2000" dirty="0">
                <a:latin typeface="游ゴシック" panose="020B0400000000000000" pitchFamily="50" charset="-128"/>
              </a:rPr>
              <a:t>、高さ　最大</a:t>
            </a:r>
            <a:r>
              <a:rPr lang="en-US" altLang="ja-JP" sz="2000" dirty="0">
                <a:latin typeface="游ゴシック" panose="020B0400000000000000" pitchFamily="50" charset="-128"/>
              </a:rPr>
              <a:t>5m</a:t>
            </a:r>
          </a:p>
        </p:txBody>
      </p:sp>
      <p:sp>
        <p:nvSpPr>
          <p:cNvPr id="10" name="Text Box 5">
            <a:extLst>
              <a:ext uri="{FF2B5EF4-FFF2-40B4-BE49-F238E27FC236}">
                <a16:creationId xmlns:a16="http://schemas.microsoft.com/office/drawing/2014/main" id="{8C371F80-2CC4-C708-33D8-C1C245E6D13F}"/>
              </a:ext>
            </a:extLst>
          </p:cNvPr>
          <p:cNvSpPr txBox="1">
            <a:spLocks noChangeArrowheads="1"/>
          </p:cNvSpPr>
          <p:nvPr/>
        </p:nvSpPr>
        <p:spPr bwMode="auto">
          <a:xfrm>
            <a:off x="360046" y="4013042"/>
            <a:ext cx="6443954" cy="27084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日本で最初に巨大な砂時計をつくるための工夫など</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（１）天然の砂をくだき、ふるい分けでごみを取る</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（２）ガラスの容器の製造はドイツの会社へ相談</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（３）容器にゴミがつかないように、何度も洗浄とふるいわけ</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（４）オリフィスは手作りで</a:t>
            </a:r>
            <a:r>
              <a:rPr lang="en-US" altLang="ja-JP" sz="2000" dirty="0">
                <a:latin typeface="游ゴシック" panose="020B0400000000000000" pitchFamily="50" charset="-128"/>
              </a:rPr>
              <a:t>100</a:t>
            </a:r>
            <a:r>
              <a:rPr lang="ja-JP" altLang="en-US" sz="2000" dirty="0">
                <a:latin typeface="游ゴシック" panose="020B0400000000000000" pitchFamily="50" charset="-128"/>
              </a:rPr>
              <a:t>個作成しその内の１個を使用</a:t>
            </a:r>
            <a:endParaRPr lang="en-US" altLang="ja-JP" sz="2000" dirty="0">
              <a:latin typeface="游ゴシック" panose="020B0400000000000000" pitchFamily="50" charset="-128"/>
            </a:endParaRPr>
          </a:p>
          <a:p>
            <a:pPr marL="266700" indent="-266700" eaLnBrk="1" hangingPunct="1">
              <a:spcBef>
                <a:spcPct val="50000"/>
              </a:spcBef>
            </a:pPr>
            <a:r>
              <a:rPr lang="ja-JP" altLang="en-US" sz="2000" dirty="0">
                <a:latin typeface="游ゴシック" panose="020B0400000000000000" pitchFamily="50" charset="-128"/>
              </a:rPr>
              <a:t>（５）建物の温度を一定に保つ</a:t>
            </a:r>
            <a:r>
              <a:rPr lang="en-US" altLang="ja-JP" sz="2000" dirty="0">
                <a:latin typeface="游ゴシック" panose="020B0400000000000000" pitchFamily="50" charset="-128"/>
              </a:rPr>
              <a:t>(</a:t>
            </a:r>
            <a:r>
              <a:rPr lang="ja-JP" altLang="en-US" sz="2000" dirty="0">
                <a:latin typeface="游ゴシック" panose="020B0400000000000000" pitchFamily="50" charset="-128"/>
              </a:rPr>
              <a:t>巨大な空調設備）</a:t>
            </a:r>
            <a:endParaRPr lang="en-US" altLang="ja-JP" sz="2000" dirty="0">
              <a:latin typeface="游ゴシック" panose="020B0400000000000000" pitchFamily="50" charset="-128"/>
            </a:endParaRPr>
          </a:p>
        </p:txBody>
      </p:sp>
    </p:spTree>
    <p:extLst>
      <p:ext uri="{BB962C8B-B14F-4D97-AF65-F5344CB8AC3E}">
        <p14:creationId xmlns:p14="http://schemas.microsoft.com/office/powerpoint/2010/main" val="905574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0" y="34886"/>
            <a:ext cx="3474049" cy="720725"/>
          </a:xfrm>
        </p:spPr>
        <p:txBody>
          <a:bodyPr>
            <a:normAutofit/>
          </a:bodyPr>
          <a:lstStyle/>
          <a:p>
            <a:pPr algn="l" eaLnBrk="1" hangingPunct="1"/>
            <a:r>
              <a:rPr lang="ja-JP" altLang="en-US" sz="3200" dirty="0">
                <a:ea typeface="ＭＳ Ｐゴシック" panose="020B0600070205080204" pitchFamily="50" charset="-128"/>
              </a:rPr>
              <a:t>珪砂のつくりかた</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けいしゃ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13</a:t>
            </a:fld>
            <a:endParaRPr kumimoji="1" lang="ja-JP" altLang="en-US"/>
          </a:p>
        </p:txBody>
      </p:sp>
      <p:pic>
        <p:nvPicPr>
          <p:cNvPr id="7" name="図 6" descr="岩, 屋外, 石, ごつごつした が含まれている画像&#10;&#10;自動的に生成された説明">
            <a:extLst>
              <a:ext uri="{FF2B5EF4-FFF2-40B4-BE49-F238E27FC236}">
                <a16:creationId xmlns:a16="http://schemas.microsoft.com/office/drawing/2014/main" id="{E92178B3-08A9-3C26-DF8B-BE7F4C3CA33E}"/>
              </a:ext>
            </a:extLst>
          </p:cNvPr>
          <p:cNvPicPr>
            <a:picLocks noChangeAspect="1"/>
          </p:cNvPicPr>
          <p:nvPr/>
        </p:nvPicPr>
        <p:blipFill rotWithShape="1">
          <a:blip r:embed="rId3">
            <a:extLst>
              <a:ext uri="{28A0092B-C50C-407E-A947-70E740481C1C}">
                <a14:useLocalDpi xmlns:a14="http://schemas.microsoft.com/office/drawing/2010/main" val="0"/>
              </a:ext>
            </a:extLst>
          </a:blip>
          <a:srcRect r="31926"/>
          <a:stretch/>
        </p:blipFill>
        <p:spPr>
          <a:xfrm>
            <a:off x="3885435" y="749836"/>
            <a:ext cx="1373130" cy="1217226"/>
          </a:xfrm>
          <a:prstGeom prst="rect">
            <a:avLst/>
          </a:prstGeom>
        </p:spPr>
      </p:pic>
      <p:sp>
        <p:nvSpPr>
          <p:cNvPr id="9" name="Text Box 5">
            <a:extLst>
              <a:ext uri="{FF2B5EF4-FFF2-40B4-BE49-F238E27FC236}">
                <a16:creationId xmlns:a16="http://schemas.microsoft.com/office/drawing/2014/main" id="{172ECBD6-7E42-1FBD-A766-E2A584C00DEB}"/>
              </a:ext>
            </a:extLst>
          </p:cNvPr>
          <p:cNvSpPr txBox="1">
            <a:spLocks noChangeArrowheads="1"/>
          </p:cNvSpPr>
          <p:nvPr/>
        </p:nvSpPr>
        <p:spPr bwMode="auto">
          <a:xfrm>
            <a:off x="5388965" y="767245"/>
            <a:ext cx="2057401"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大きさ：約　</a:t>
            </a:r>
            <a:r>
              <a:rPr lang="en-US" altLang="ja-JP" sz="2000" dirty="0">
                <a:latin typeface="游ゴシック" panose="020B0400000000000000" pitchFamily="50" charset="-128"/>
              </a:rPr>
              <a:t>0.3㎜</a:t>
            </a:r>
            <a:r>
              <a:rPr lang="ja-JP" altLang="en-US" sz="2000" dirty="0">
                <a:latin typeface="游ゴシック" panose="020B0400000000000000" pitchFamily="50" charset="-128"/>
              </a:rPr>
              <a:t>～</a:t>
            </a:r>
            <a:r>
              <a:rPr lang="en-US" altLang="ja-JP" sz="2000" dirty="0">
                <a:latin typeface="游ゴシック" panose="020B0400000000000000" pitchFamily="50" charset="-128"/>
              </a:rPr>
              <a:t>0.5</a:t>
            </a:r>
            <a:r>
              <a:rPr lang="ja-JP" altLang="en-US" sz="2000" dirty="0">
                <a:latin typeface="游ゴシック" panose="020B0400000000000000" pitchFamily="50" charset="-128"/>
              </a:rPr>
              <a:t>㎜（</a:t>
            </a:r>
            <a:r>
              <a:rPr lang="en-US" altLang="ja-JP" sz="2000" dirty="0">
                <a:latin typeface="游ゴシック" panose="020B0400000000000000" pitchFamily="50" charset="-128"/>
              </a:rPr>
              <a:t>6</a:t>
            </a:r>
            <a:r>
              <a:rPr lang="ja-JP" altLang="en-US" sz="2000" dirty="0">
                <a:latin typeface="游ゴシック" panose="020B0400000000000000" pitchFamily="50" charset="-128"/>
              </a:rPr>
              <a:t>号）</a:t>
            </a:r>
            <a:endParaRPr lang="en-US" altLang="ja-JP" sz="2000" dirty="0">
              <a:latin typeface="游ゴシック" panose="020B0400000000000000" pitchFamily="50" charset="-128"/>
            </a:endParaRPr>
          </a:p>
        </p:txBody>
      </p:sp>
      <p:pic>
        <p:nvPicPr>
          <p:cNvPr id="11" name="図 10" descr="雪の積もった山でジャンプしている人&#10;&#10;自動的に生成された説明">
            <a:extLst>
              <a:ext uri="{FF2B5EF4-FFF2-40B4-BE49-F238E27FC236}">
                <a16:creationId xmlns:a16="http://schemas.microsoft.com/office/drawing/2014/main" id="{16938C8A-50E1-4A5B-797F-EE06981345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784" y="795750"/>
            <a:ext cx="1621393" cy="1217227"/>
          </a:xfrm>
          <a:prstGeom prst="rect">
            <a:avLst/>
          </a:prstGeom>
        </p:spPr>
      </p:pic>
      <p:pic>
        <p:nvPicPr>
          <p:cNvPr id="13" name="図 12" descr="グリーン, 座る, テーブル, ノートパソコン が含まれている画像&#10;&#10;自動的に生成された説明">
            <a:extLst>
              <a:ext uri="{FF2B5EF4-FFF2-40B4-BE49-F238E27FC236}">
                <a16:creationId xmlns:a16="http://schemas.microsoft.com/office/drawing/2014/main" id="{003F9068-732B-188B-5F2A-25C1E61E43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87" y="2607927"/>
            <a:ext cx="1967914" cy="1694301"/>
          </a:xfrm>
          <a:prstGeom prst="rect">
            <a:avLst/>
          </a:prstGeom>
        </p:spPr>
      </p:pic>
      <p:pic>
        <p:nvPicPr>
          <p:cNvPr id="15" name="図 14" descr="キッチン が含まれている画像&#10;&#10;自動的に生成された説明">
            <a:extLst>
              <a:ext uri="{FF2B5EF4-FFF2-40B4-BE49-F238E27FC236}">
                <a16:creationId xmlns:a16="http://schemas.microsoft.com/office/drawing/2014/main" id="{04DA1608-35FA-F9EB-73D9-30E96A3E9E08}"/>
              </a:ext>
            </a:extLst>
          </p:cNvPr>
          <p:cNvPicPr>
            <a:picLocks noChangeAspect="1"/>
          </p:cNvPicPr>
          <p:nvPr/>
        </p:nvPicPr>
        <p:blipFill rotWithShape="1">
          <a:blip r:embed="rId6">
            <a:extLst>
              <a:ext uri="{28A0092B-C50C-407E-A947-70E740481C1C}">
                <a14:useLocalDpi xmlns:a14="http://schemas.microsoft.com/office/drawing/2010/main" val="0"/>
              </a:ext>
            </a:extLst>
          </a:blip>
          <a:srcRect l="31806"/>
          <a:stretch/>
        </p:blipFill>
        <p:spPr>
          <a:xfrm>
            <a:off x="2896514" y="2665265"/>
            <a:ext cx="2185033" cy="1649192"/>
          </a:xfrm>
          <a:prstGeom prst="rect">
            <a:avLst/>
          </a:prstGeom>
        </p:spPr>
      </p:pic>
      <p:pic>
        <p:nvPicPr>
          <p:cNvPr id="17" name="図 16" descr="ダイアグラム, 設計図&#10;&#10;自動的に生成された説明">
            <a:extLst>
              <a:ext uri="{FF2B5EF4-FFF2-40B4-BE49-F238E27FC236}">
                <a16:creationId xmlns:a16="http://schemas.microsoft.com/office/drawing/2014/main" id="{05CEC2FC-0436-1E05-756D-D05F5086D5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0753" y="2665265"/>
            <a:ext cx="2185033" cy="1604438"/>
          </a:xfrm>
          <a:prstGeom prst="rect">
            <a:avLst/>
          </a:prstGeom>
        </p:spPr>
      </p:pic>
      <p:sp>
        <p:nvSpPr>
          <p:cNvPr id="24" name="矢印: 右 23">
            <a:extLst>
              <a:ext uri="{FF2B5EF4-FFF2-40B4-BE49-F238E27FC236}">
                <a16:creationId xmlns:a16="http://schemas.microsoft.com/office/drawing/2014/main" id="{B64B0246-87BA-4614-85BB-F30C8AA06FEE}"/>
              </a:ext>
            </a:extLst>
          </p:cNvPr>
          <p:cNvSpPr/>
          <p:nvPr/>
        </p:nvSpPr>
        <p:spPr>
          <a:xfrm>
            <a:off x="2064885" y="1052904"/>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6" name="図 25" descr="文字の書かれた紙&#10;&#10;自動的に生成された説明">
            <a:extLst>
              <a:ext uri="{FF2B5EF4-FFF2-40B4-BE49-F238E27FC236}">
                <a16:creationId xmlns:a16="http://schemas.microsoft.com/office/drawing/2014/main" id="{134360D5-D63A-8877-3E47-F20D54821F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6380" y="688939"/>
            <a:ext cx="1377327" cy="1377327"/>
          </a:xfrm>
          <a:prstGeom prst="rect">
            <a:avLst/>
          </a:prstGeom>
        </p:spPr>
      </p:pic>
      <p:sp>
        <p:nvSpPr>
          <p:cNvPr id="27" name="Text Box 5">
            <a:extLst>
              <a:ext uri="{FF2B5EF4-FFF2-40B4-BE49-F238E27FC236}">
                <a16:creationId xmlns:a16="http://schemas.microsoft.com/office/drawing/2014/main" id="{D6D6324F-3A74-19E4-0CD0-8ECEEEAD100A}"/>
              </a:ext>
            </a:extLst>
          </p:cNvPr>
          <p:cNvSpPr txBox="1">
            <a:spLocks noChangeArrowheads="1"/>
          </p:cNvSpPr>
          <p:nvPr/>
        </p:nvSpPr>
        <p:spPr bwMode="auto">
          <a:xfrm>
            <a:off x="125451" y="2113695"/>
            <a:ext cx="7603240"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天然の珪砂は、山から運び、くだいてつくる。</a:t>
            </a:r>
            <a:endParaRPr lang="en-US" altLang="ja-JP" sz="2000" dirty="0">
              <a:latin typeface="游ゴシック" panose="020B0400000000000000" pitchFamily="50" charset="-128"/>
            </a:endParaRPr>
          </a:p>
        </p:txBody>
      </p:sp>
      <p:sp>
        <p:nvSpPr>
          <p:cNvPr id="28" name="Text Box 5">
            <a:extLst>
              <a:ext uri="{FF2B5EF4-FFF2-40B4-BE49-F238E27FC236}">
                <a16:creationId xmlns:a16="http://schemas.microsoft.com/office/drawing/2014/main" id="{7802FEA3-9EF1-33C2-70F7-6D9702119171}"/>
              </a:ext>
            </a:extLst>
          </p:cNvPr>
          <p:cNvSpPr txBox="1">
            <a:spLocks noChangeArrowheads="1"/>
          </p:cNvSpPr>
          <p:nvPr/>
        </p:nvSpPr>
        <p:spPr bwMode="auto">
          <a:xfrm>
            <a:off x="130959" y="4307179"/>
            <a:ext cx="2398775"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ジョー・クラッシャー</a:t>
            </a:r>
            <a:endParaRPr lang="en-US" altLang="ja-JP" sz="2000" dirty="0">
              <a:latin typeface="游ゴシック" panose="020B0400000000000000" pitchFamily="50" charset="-128"/>
            </a:endParaRPr>
          </a:p>
        </p:txBody>
      </p:sp>
      <p:sp>
        <p:nvSpPr>
          <p:cNvPr id="29" name="矢印: 右 28">
            <a:extLst>
              <a:ext uri="{FF2B5EF4-FFF2-40B4-BE49-F238E27FC236}">
                <a16:creationId xmlns:a16="http://schemas.microsoft.com/office/drawing/2014/main" id="{5563BFE9-049B-BAB6-5EF8-AF1FBFBEFACD}"/>
              </a:ext>
            </a:extLst>
          </p:cNvPr>
          <p:cNvSpPr/>
          <p:nvPr/>
        </p:nvSpPr>
        <p:spPr>
          <a:xfrm>
            <a:off x="2386875" y="3223492"/>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矢印: 右 29">
            <a:extLst>
              <a:ext uri="{FF2B5EF4-FFF2-40B4-BE49-F238E27FC236}">
                <a16:creationId xmlns:a16="http://schemas.microsoft.com/office/drawing/2014/main" id="{09E7C7E2-E0FE-CB86-4A5D-F06056DC764C}"/>
              </a:ext>
            </a:extLst>
          </p:cNvPr>
          <p:cNvSpPr/>
          <p:nvPr/>
        </p:nvSpPr>
        <p:spPr>
          <a:xfrm>
            <a:off x="5235916" y="3277860"/>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Text Box 5">
            <a:extLst>
              <a:ext uri="{FF2B5EF4-FFF2-40B4-BE49-F238E27FC236}">
                <a16:creationId xmlns:a16="http://schemas.microsoft.com/office/drawing/2014/main" id="{B356BB38-1627-1399-B594-B15165A95EC0}"/>
              </a:ext>
            </a:extLst>
          </p:cNvPr>
          <p:cNvSpPr txBox="1">
            <a:spLocks noChangeArrowheads="1"/>
          </p:cNvSpPr>
          <p:nvPr/>
        </p:nvSpPr>
        <p:spPr bwMode="auto">
          <a:xfrm>
            <a:off x="2810225" y="4304326"/>
            <a:ext cx="2398775"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チューブ・ミル</a:t>
            </a:r>
            <a:endParaRPr lang="en-US" altLang="ja-JP" sz="2000" dirty="0">
              <a:latin typeface="游ゴシック" panose="020B0400000000000000" pitchFamily="50" charset="-128"/>
            </a:endParaRPr>
          </a:p>
        </p:txBody>
      </p:sp>
      <p:sp>
        <p:nvSpPr>
          <p:cNvPr id="32" name="Text Box 5">
            <a:extLst>
              <a:ext uri="{FF2B5EF4-FFF2-40B4-BE49-F238E27FC236}">
                <a16:creationId xmlns:a16="http://schemas.microsoft.com/office/drawing/2014/main" id="{7EF12E0E-E2EA-3473-59B8-769343E52BFA}"/>
              </a:ext>
            </a:extLst>
          </p:cNvPr>
          <p:cNvSpPr txBox="1">
            <a:spLocks noChangeArrowheads="1"/>
          </p:cNvSpPr>
          <p:nvPr/>
        </p:nvSpPr>
        <p:spPr bwMode="auto">
          <a:xfrm>
            <a:off x="5660219" y="4295199"/>
            <a:ext cx="2398775"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自動選別機</a:t>
            </a:r>
            <a:endParaRPr lang="en-US" altLang="ja-JP" sz="2000" dirty="0">
              <a:latin typeface="游ゴシック" panose="020B0400000000000000" pitchFamily="50" charset="-128"/>
            </a:endParaRPr>
          </a:p>
        </p:txBody>
      </p:sp>
      <p:grpSp>
        <p:nvGrpSpPr>
          <p:cNvPr id="22" name="グループ化 21">
            <a:extLst>
              <a:ext uri="{FF2B5EF4-FFF2-40B4-BE49-F238E27FC236}">
                <a16:creationId xmlns:a16="http://schemas.microsoft.com/office/drawing/2014/main" id="{6516BCCF-0EE1-DD77-9E7F-859C3E6E3A3D}"/>
              </a:ext>
            </a:extLst>
          </p:cNvPr>
          <p:cNvGrpSpPr/>
          <p:nvPr/>
        </p:nvGrpSpPr>
        <p:grpSpPr>
          <a:xfrm>
            <a:off x="570643" y="5247837"/>
            <a:ext cx="2125823" cy="1114517"/>
            <a:chOff x="405445" y="5275778"/>
            <a:chExt cx="2125823" cy="1114517"/>
          </a:xfrm>
        </p:grpSpPr>
        <p:pic>
          <p:nvPicPr>
            <p:cNvPr id="19" name="図 18" descr="ツール, スポーツゲーム, ミラー が含まれている画像&#10;&#10;自動的に生成された説明">
              <a:extLst>
                <a:ext uri="{FF2B5EF4-FFF2-40B4-BE49-F238E27FC236}">
                  <a16:creationId xmlns:a16="http://schemas.microsoft.com/office/drawing/2014/main" id="{D7904277-234E-6A74-B714-45B9ABE9C4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344849">
              <a:off x="1096911" y="4871610"/>
              <a:ext cx="552498" cy="1360833"/>
            </a:xfrm>
            <a:prstGeom prst="rect">
              <a:avLst/>
            </a:prstGeom>
          </p:spPr>
        </p:pic>
        <p:sp>
          <p:nvSpPr>
            <p:cNvPr id="3" name="Text Box 5">
              <a:extLst>
                <a:ext uri="{FF2B5EF4-FFF2-40B4-BE49-F238E27FC236}">
                  <a16:creationId xmlns:a16="http://schemas.microsoft.com/office/drawing/2014/main" id="{3FC8A163-4C01-9443-1A54-A34CE6374664}"/>
                </a:ext>
              </a:extLst>
            </p:cNvPr>
            <p:cNvSpPr txBox="1">
              <a:spLocks noChangeArrowheads="1"/>
            </p:cNvSpPr>
            <p:nvPr/>
          </p:nvSpPr>
          <p:spPr bwMode="auto">
            <a:xfrm>
              <a:off x="405445" y="5990185"/>
              <a:ext cx="2125823" cy="400110"/>
            </a:xfrm>
            <a:prstGeom prst="rect">
              <a:avLst/>
            </a:prstGeom>
            <a:solidFill>
              <a:schemeClr val="bg1"/>
            </a:solidFill>
            <a:ln w="12700">
              <a:solidFill>
                <a:srgbClr val="000000"/>
              </a:solidFill>
              <a:prstDash val="sysDash"/>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昔の道具　１</a:t>
              </a:r>
              <a:endParaRPr lang="en-US" altLang="ja-JP" sz="2000" dirty="0">
                <a:latin typeface="游ゴシック" panose="020B0400000000000000" pitchFamily="50" charset="-128"/>
              </a:endParaRPr>
            </a:p>
          </p:txBody>
        </p:sp>
      </p:grpSp>
      <p:grpSp>
        <p:nvGrpSpPr>
          <p:cNvPr id="25" name="グループ化 24">
            <a:extLst>
              <a:ext uri="{FF2B5EF4-FFF2-40B4-BE49-F238E27FC236}">
                <a16:creationId xmlns:a16="http://schemas.microsoft.com/office/drawing/2014/main" id="{5F84EBBD-CFBF-AB3D-3251-D48F5CF92074}"/>
              </a:ext>
            </a:extLst>
          </p:cNvPr>
          <p:cNvGrpSpPr/>
          <p:nvPr/>
        </p:nvGrpSpPr>
        <p:grpSpPr>
          <a:xfrm>
            <a:off x="3297311" y="4804328"/>
            <a:ext cx="1935428" cy="1572567"/>
            <a:chOff x="2937267" y="4948565"/>
            <a:chExt cx="1935428" cy="1572567"/>
          </a:xfrm>
        </p:grpSpPr>
        <p:pic>
          <p:nvPicPr>
            <p:cNvPr id="21" name="図 20" descr="ドーナツ, 屋内, コーヒー, カップ が含まれている画像&#10;&#10;自動的に生成された説明">
              <a:extLst>
                <a:ext uri="{FF2B5EF4-FFF2-40B4-BE49-F238E27FC236}">
                  <a16:creationId xmlns:a16="http://schemas.microsoft.com/office/drawing/2014/main" id="{B80A33E7-1C3C-944F-A2C5-2797676F9D0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76000" y="4948565"/>
              <a:ext cx="1166124" cy="1154579"/>
            </a:xfrm>
            <a:prstGeom prst="rect">
              <a:avLst/>
            </a:prstGeom>
          </p:spPr>
        </p:pic>
        <p:sp>
          <p:nvSpPr>
            <p:cNvPr id="5" name="Text Box 5">
              <a:extLst>
                <a:ext uri="{FF2B5EF4-FFF2-40B4-BE49-F238E27FC236}">
                  <a16:creationId xmlns:a16="http://schemas.microsoft.com/office/drawing/2014/main" id="{BA8F9E28-3D29-A4F9-833D-0F408F13BDF5}"/>
                </a:ext>
              </a:extLst>
            </p:cNvPr>
            <p:cNvSpPr txBox="1">
              <a:spLocks noChangeArrowheads="1"/>
            </p:cNvSpPr>
            <p:nvPr/>
          </p:nvSpPr>
          <p:spPr bwMode="auto">
            <a:xfrm>
              <a:off x="2937267" y="6121022"/>
              <a:ext cx="1935428" cy="400110"/>
            </a:xfrm>
            <a:prstGeom prst="rect">
              <a:avLst/>
            </a:prstGeom>
            <a:solidFill>
              <a:schemeClr val="bg1"/>
            </a:solidFill>
            <a:ln w="12700">
              <a:solidFill>
                <a:srgbClr val="000000"/>
              </a:solidFill>
              <a:prstDash val="sysDash"/>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昔の道具　２</a:t>
              </a:r>
              <a:endParaRPr lang="en-US" altLang="ja-JP" sz="2000" dirty="0">
                <a:latin typeface="游ゴシック" panose="020B0400000000000000" pitchFamily="50" charset="-128"/>
              </a:endParaRPr>
            </a:p>
          </p:txBody>
        </p:sp>
      </p:grpSp>
      <p:grpSp>
        <p:nvGrpSpPr>
          <p:cNvPr id="34" name="グループ化 33">
            <a:extLst>
              <a:ext uri="{FF2B5EF4-FFF2-40B4-BE49-F238E27FC236}">
                <a16:creationId xmlns:a16="http://schemas.microsoft.com/office/drawing/2014/main" id="{7A020144-3D69-09BE-45C4-E8F439F6B713}"/>
              </a:ext>
            </a:extLst>
          </p:cNvPr>
          <p:cNvGrpSpPr/>
          <p:nvPr/>
        </p:nvGrpSpPr>
        <p:grpSpPr>
          <a:xfrm>
            <a:off x="6172317" y="4982285"/>
            <a:ext cx="1935428" cy="1394610"/>
            <a:chOff x="5860229" y="4930314"/>
            <a:chExt cx="1935428" cy="1394610"/>
          </a:xfrm>
        </p:grpSpPr>
        <p:pic>
          <p:nvPicPr>
            <p:cNvPr id="23" name="図 22" descr="カップ, テーブル, 屋内, 座る が含まれている画像&#10;&#10;自動的に生成された説明">
              <a:extLst>
                <a:ext uri="{FF2B5EF4-FFF2-40B4-BE49-F238E27FC236}">
                  <a16:creationId xmlns:a16="http://schemas.microsoft.com/office/drawing/2014/main" id="{92091136-F136-AC64-5526-08812260128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56000" y="4930314"/>
              <a:ext cx="1001881" cy="1001881"/>
            </a:xfrm>
            <a:prstGeom prst="rect">
              <a:avLst/>
            </a:prstGeom>
          </p:spPr>
        </p:pic>
        <p:sp>
          <p:nvSpPr>
            <p:cNvPr id="6" name="Text Box 5">
              <a:extLst>
                <a:ext uri="{FF2B5EF4-FFF2-40B4-BE49-F238E27FC236}">
                  <a16:creationId xmlns:a16="http://schemas.microsoft.com/office/drawing/2014/main" id="{3FD6F1E6-C79B-FE9C-0851-948B179945E8}"/>
                </a:ext>
              </a:extLst>
            </p:cNvPr>
            <p:cNvSpPr txBox="1">
              <a:spLocks noChangeArrowheads="1"/>
            </p:cNvSpPr>
            <p:nvPr/>
          </p:nvSpPr>
          <p:spPr bwMode="auto">
            <a:xfrm>
              <a:off x="5860229" y="5924814"/>
              <a:ext cx="1935428" cy="400110"/>
            </a:xfrm>
            <a:prstGeom prst="rect">
              <a:avLst/>
            </a:prstGeom>
            <a:solidFill>
              <a:schemeClr val="bg1"/>
            </a:solidFill>
            <a:ln w="12700">
              <a:solidFill>
                <a:srgbClr val="000000"/>
              </a:solidFill>
              <a:prstDash val="sysDash"/>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昔の道具　３</a:t>
              </a:r>
              <a:endParaRPr lang="en-US" altLang="ja-JP" sz="2000" dirty="0">
                <a:latin typeface="游ゴシック" panose="020B0400000000000000" pitchFamily="50" charset="-128"/>
              </a:endParaRPr>
            </a:p>
          </p:txBody>
        </p:sp>
      </p:grpSp>
      <p:grpSp>
        <p:nvGrpSpPr>
          <p:cNvPr id="20" name="グループ化 19">
            <a:extLst>
              <a:ext uri="{FF2B5EF4-FFF2-40B4-BE49-F238E27FC236}">
                <a16:creationId xmlns:a16="http://schemas.microsoft.com/office/drawing/2014/main" id="{97DFBC11-434D-7D70-1A58-7C48CA333123}"/>
              </a:ext>
            </a:extLst>
          </p:cNvPr>
          <p:cNvGrpSpPr/>
          <p:nvPr/>
        </p:nvGrpSpPr>
        <p:grpSpPr>
          <a:xfrm>
            <a:off x="636073" y="6434501"/>
            <a:ext cx="2240829" cy="400110"/>
            <a:chOff x="476731" y="6451202"/>
            <a:chExt cx="2240829" cy="400110"/>
          </a:xfrm>
        </p:grpSpPr>
        <p:sp>
          <p:nvSpPr>
            <p:cNvPr id="8" name="Text Box 5">
              <a:extLst>
                <a:ext uri="{FF2B5EF4-FFF2-40B4-BE49-F238E27FC236}">
                  <a16:creationId xmlns:a16="http://schemas.microsoft.com/office/drawing/2014/main" id="{A4BE358B-2CCF-98E8-C455-BEBAFB5F94F2}"/>
                </a:ext>
              </a:extLst>
            </p:cNvPr>
            <p:cNvSpPr txBox="1">
              <a:spLocks noChangeArrowheads="1"/>
            </p:cNvSpPr>
            <p:nvPr/>
          </p:nvSpPr>
          <p:spPr bwMode="auto">
            <a:xfrm>
              <a:off x="782132" y="6451202"/>
              <a:ext cx="1935428"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つるはし</a:t>
              </a:r>
              <a:endParaRPr lang="en-US" altLang="ja-JP" sz="2000" dirty="0">
                <a:latin typeface="游ゴシック" panose="020B0400000000000000" pitchFamily="50" charset="-128"/>
              </a:endParaRPr>
            </a:p>
          </p:txBody>
        </p:sp>
        <p:sp>
          <p:nvSpPr>
            <p:cNvPr id="10" name="矢印: 折線 9">
              <a:extLst>
                <a:ext uri="{FF2B5EF4-FFF2-40B4-BE49-F238E27FC236}">
                  <a16:creationId xmlns:a16="http://schemas.microsoft.com/office/drawing/2014/main" id="{2BD99E21-EFF5-CB70-7A26-8F637A0ADE08}"/>
                </a:ext>
              </a:extLst>
            </p:cNvPr>
            <p:cNvSpPr/>
            <p:nvPr/>
          </p:nvSpPr>
          <p:spPr>
            <a:xfrm flipV="1">
              <a:off x="476731" y="6458822"/>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3" name="グループ化 32">
            <a:extLst>
              <a:ext uri="{FF2B5EF4-FFF2-40B4-BE49-F238E27FC236}">
                <a16:creationId xmlns:a16="http://schemas.microsoft.com/office/drawing/2014/main" id="{EF823132-1464-A1A7-7E5E-A4ABCB664596}"/>
              </a:ext>
            </a:extLst>
          </p:cNvPr>
          <p:cNvGrpSpPr/>
          <p:nvPr/>
        </p:nvGrpSpPr>
        <p:grpSpPr>
          <a:xfrm>
            <a:off x="3419390" y="6423004"/>
            <a:ext cx="2240829" cy="400110"/>
            <a:chOff x="3055695" y="6451202"/>
            <a:chExt cx="2240829" cy="400110"/>
          </a:xfrm>
        </p:grpSpPr>
        <p:sp>
          <p:nvSpPr>
            <p:cNvPr id="12" name="Text Box 5">
              <a:extLst>
                <a:ext uri="{FF2B5EF4-FFF2-40B4-BE49-F238E27FC236}">
                  <a16:creationId xmlns:a16="http://schemas.microsoft.com/office/drawing/2014/main" id="{1BC9F1AF-230F-67FA-C127-93F6719A0396}"/>
                </a:ext>
              </a:extLst>
            </p:cNvPr>
            <p:cNvSpPr txBox="1">
              <a:spLocks noChangeArrowheads="1"/>
            </p:cNvSpPr>
            <p:nvPr/>
          </p:nvSpPr>
          <p:spPr bwMode="auto">
            <a:xfrm>
              <a:off x="3361096" y="6451202"/>
              <a:ext cx="1935428"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いしうす</a:t>
              </a:r>
              <a:endParaRPr lang="en-US" altLang="ja-JP" sz="2000" dirty="0">
                <a:latin typeface="游ゴシック" panose="020B0400000000000000" pitchFamily="50" charset="-128"/>
              </a:endParaRPr>
            </a:p>
          </p:txBody>
        </p:sp>
        <p:sp>
          <p:nvSpPr>
            <p:cNvPr id="14" name="矢印: 折線 13">
              <a:extLst>
                <a:ext uri="{FF2B5EF4-FFF2-40B4-BE49-F238E27FC236}">
                  <a16:creationId xmlns:a16="http://schemas.microsoft.com/office/drawing/2014/main" id="{0C9BE46B-EBE7-56B5-FE6E-201F6735FCE3}"/>
                </a:ext>
              </a:extLst>
            </p:cNvPr>
            <p:cNvSpPr/>
            <p:nvPr/>
          </p:nvSpPr>
          <p:spPr>
            <a:xfrm flipV="1">
              <a:off x="3055695" y="6458822"/>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5" name="グループ化 34">
            <a:extLst>
              <a:ext uri="{FF2B5EF4-FFF2-40B4-BE49-F238E27FC236}">
                <a16:creationId xmlns:a16="http://schemas.microsoft.com/office/drawing/2014/main" id="{8164BD72-215E-E3C7-BF87-BE48EFF08EDF}"/>
              </a:ext>
            </a:extLst>
          </p:cNvPr>
          <p:cNvGrpSpPr/>
          <p:nvPr/>
        </p:nvGrpSpPr>
        <p:grpSpPr>
          <a:xfrm>
            <a:off x="6283399" y="6466315"/>
            <a:ext cx="2240829" cy="400110"/>
            <a:chOff x="5912230" y="6387349"/>
            <a:chExt cx="2240829" cy="400110"/>
          </a:xfrm>
        </p:grpSpPr>
        <p:sp>
          <p:nvSpPr>
            <p:cNvPr id="16" name="Text Box 5">
              <a:extLst>
                <a:ext uri="{FF2B5EF4-FFF2-40B4-BE49-F238E27FC236}">
                  <a16:creationId xmlns:a16="http://schemas.microsoft.com/office/drawing/2014/main" id="{F7AB158F-FD77-E20C-3E94-34A08F43127F}"/>
                </a:ext>
              </a:extLst>
            </p:cNvPr>
            <p:cNvSpPr txBox="1">
              <a:spLocks noChangeArrowheads="1"/>
            </p:cNvSpPr>
            <p:nvPr/>
          </p:nvSpPr>
          <p:spPr bwMode="auto">
            <a:xfrm>
              <a:off x="6217631" y="6387349"/>
              <a:ext cx="1935428"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ふるい</a:t>
              </a:r>
              <a:endParaRPr lang="en-US" altLang="ja-JP" sz="2000" dirty="0">
                <a:latin typeface="游ゴシック" panose="020B0400000000000000" pitchFamily="50" charset="-128"/>
              </a:endParaRPr>
            </a:p>
          </p:txBody>
        </p:sp>
        <p:sp>
          <p:nvSpPr>
            <p:cNvPr id="18" name="矢印: 折線 17">
              <a:extLst>
                <a:ext uri="{FF2B5EF4-FFF2-40B4-BE49-F238E27FC236}">
                  <a16:creationId xmlns:a16="http://schemas.microsoft.com/office/drawing/2014/main" id="{011C5F93-0F32-17AB-67A5-1379FB4F5571}"/>
                </a:ext>
              </a:extLst>
            </p:cNvPr>
            <p:cNvSpPr/>
            <p:nvPr/>
          </p:nvSpPr>
          <p:spPr>
            <a:xfrm flipV="1">
              <a:off x="5912230" y="6394969"/>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296252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68311"/>
            <a:ext cx="4061979" cy="720725"/>
          </a:xfrm>
        </p:spPr>
        <p:txBody>
          <a:bodyPr>
            <a:normAutofit/>
          </a:bodyPr>
          <a:lstStyle/>
          <a:p>
            <a:pPr algn="l" eaLnBrk="1" hangingPunct="1"/>
            <a:r>
              <a:rPr lang="ja-JP" altLang="en-US" sz="3200" dirty="0">
                <a:ea typeface="ＭＳ Ｐゴシック" panose="020B0600070205080204" pitchFamily="50" charset="-128"/>
              </a:rPr>
              <a:t>珪砂の使い方と製品</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917979" cy="45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けいしゃ　　　　　つか　　　かた　　　　せいひん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14</a:t>
            </a:fld>
            <a:endParaRPr kumimoji="1" lang="ja-JP" altLang="en-US"/>
          </a:p>
        </p:txBody>
      </p:sp>
      <p:pic>
        <p:nvPicPr>
          <p:cNvPr id="7" name="図 6" descr="台所用品, フライパン, 屋内, 座る が含まれている画像&#10;&#10;自動的に生成された説明">
            <a:extLst>
              <a:ext uri="{FF2B5EF4-FFF2-40B4-BE49-F238E27FC236}">
                <a16:creationId xmlns:a16="http://schemas.microsoft.com/office/drawing/2014/main" id="{14DD795A-EF47-1AFD-8E0F-B44779AFD1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530" y="2323666"/>
            <a:ext cx="1707948" cy="1707948"/>
          </a:xfrm>
          <a:prstGeom prst="rect">
            <a:avLst/>
          </a:prstGeom>
        </p:spPr>
      </p:pic>
      <p:pic>
        <p:nvPicPr>
          <p:cNvPr id="19" name="図 18" descr="ダイアグラム, 概略図&#10;&#10;自動的に生成された説明">
            <a:extLst>
              <a:ext uri="{FF2B5EF4-FFF2-40B4-BE49-F238E27FC236}">
                <a16:creationId xmlns:a16="http://schemas.microsoft.com/office/drawing/2014/main" id="{B9CA6C6B-D918-4E24-8E41-30CE01E81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3" y="706658"/>
            <a:ext cx="5476497" cy="3584616"/>
          </a:xfrm>
          <a:prstGeom prst="rect">
            <a:avLst/>
          </a:prstGeom>
        </p:spPr>
      </p:pic>
      <p:sp>
        <p:nvSpPr>
          <p:cNvPr id="20" name="Text Box 5">
            <a:extLst>
              <a:ext uri="{FF2B5EF4-FFF2-40B4-BE49-F238E27FC236}">
                <a16:creationId xmlns:a16="http://schemas.microsoft.com/office/drawing/2014/main" id="{DC7E8974-F623-37E9-86A3-C75485D9C545}"/>
              </a:ext>
            </a:extLst>
          </p:cNvPr>
          <p:cNvSpPr txBox="1">
            <a:spLocks noChangeArrowheads="1"/>
          </p:cNvSpPr>
          <p:nvPr/>
        </p:nvSpPr>
        <p:spPr bwMode="auto">
          <a:xfrm>
            <a:off x="64760" y="4303981"/>
            <a:ext cx="5397405" cy="240899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１．鋳物（いもの）作り方と特徴</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珪砂を含む型（かた）を作り、とけた金属を流して冷やす。</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複雑な形を作りやすい</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(3)</a:t>
            </a:r>
            <a:r>
              <a:rPr lang="ja-JP" altLang="en-US" sz="2000" dirty="0">
                <a:latin typeface="游ゴシック" panose="020B0400000000000000" pitchFamily="50" charset="-128"/>
              </a:rPr>
              <a:t>安く作れる</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(4)</a:t>
            </a:r>
            <a:r>
              <a:rPr lang="ja-JP" altLang="en-US" sz="2000" dirty="0">
                <a:latin typeface="游ゴシック" panose="020B0400000000000000" pitchFamily="50" charset="-128"/>
              </a:rPr>
              <a:t>型がくずれてきた場合、くだいて、またリサイクルができる。</a:t>
            </a:r>
            <a:endParaRPr lang="en-US" altLang="ja-JP" sz="2000" dirty="0">
              <a:latin typeface="游ゴシック" panose="020B0400000000000000" pitchFamily="50" charset="-128"/>
            </a:endParaRPr>
          </a:p>
        </p:txBody>
      </p:sp>
      <p:sp>
        <p:nvSpPr>
          <p:cNvPr id="23" name="矢印: 右 22">
            <a:extLst>
              <a:ext uri="{FF2B5EF4-FFF2-40B4-BE49-F238E27FC236}">
                <a16:creationId xmlns:a16="http://schemas.microsoft.com/office/drawing/2014/main" id="{FCB61BC1-D8B9-5F62-EF76-806E6EDFCD8A}"/>
              </a:ext>
            </a:extLst>
          </p:cNvPr>
          <p:cNvSpPr/>
          <p:nvPr/>
        </p:nvSpPr>
        <p:spPr>
          <a:xfrm rot="6631138" flipH="1">
            <a:off x="-891146" y="2977500"/>
            <a:ext cx="2967762" cy="155057"/>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BD32681B-41E6-2779-E2BE-5C6D162F6338}"/>
              </a:ext>
            </a:extLst>
          </p:cNvPr>
          <p:cNvGrpSpPr/>
          <p:nvPr/>
        </p:nvGrpSpPr>
        <p:grpSpPr>
          <a:xfrm>
            <a:off x="5644385" y="3837112"/>
            <a:ext cx="3275726" cy="2916603"/>
            <a:chOff x="5644385" y="3837112"/>
            <a:chExt cx="3275726" cy="2916603"/>
          </a:xfrm>
        </p:grpSpPr>
        <p:sp>
          <p:nvSpPr>
            <p:cNvPr id="29" name="Text Box 5">
              <a:extLst>
                <a:ext uri="{FF2B5EF4-FFF2-40B4-BE49-F238E27FC236}">
                  <a16:creationId xmlns:a16="http://schemas.microsoft.com/office/drawing/2014/main" id="{B7B21037-A67A-33EC-DF0A-C43EA2A87804}"/>
                </a:ext>
              </a:extLst>
            </p:cNvPr>
            <p:cNvSpPr txBox="1">
              <a:spLocks noChangeArrowheads="1"/>
            </p:cNvSpPr>
            <p:nvPr/>
          </p:nvSpPr>
          <p:spPr bwMode="auto">
            <a:xfrm>
              <a:off x="5687384" y="3837112"/>
              <a:ext cx="3232727" cy="1562607"/>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２．そのほかの珪砂の用途</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ガラスの原料</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コンクリートなどの原料</a:t>
              </a:r>
              <a:endParaRPr lang="en-US" altLang="ja-JP" sz="2000" dirty="0">
                <a:latin typeface="游ゴシック" panose="020B0400000000000000" pitchFamily="50" charset="-128"/>
              </a:endParaRPr>
            </a:p>
            <a:p>
              <a:pPr marL="357188" indent="-357188" eaLnBrk="1" hangingPunct="1">
                <a:lnSpc>
                  <a:spcPts val="1800"/>
                </a:lnSpc>
                <a:spcBef>
                  <a:spcPct val="50000"/>
                </a:spcBef>
              </a:pPr>
              <a:r>
                <a:rPr lang="en-US" altLang="ja-JP" sz="2000" dirty="0">
                  <a:latin typeface="游ゴシック" panose="020B0400000000000000" pitchFamily="50" charset="-128"/>
                </a:rPr>
                <a:t>(3)</a:t>
              </a:r>
              <a:r>
                <a:rPr lang="ja-JP" altLang="en-US" sz="2000" dirty="0">
                  <a:latin typeface="游ゴシック" panose="020B0400000000000000" pitchFamily="50" charset="-128"/>
                </a:rPr>
                <a:t>人工芝の砂</a:t>
              </a:r>
              <a:endParaRPr lang="en-US" altLang="ja-JP" sz="2000" dirty="0">
                <a:latin typeface="游ゴシック" panose="020B0400000000000000" pitchFamily="50" charset="-128"/>
              </a:endParaRPr>
            </a:p>
          </p:txBody>
        </p:sp>
        <p:pic>
          <p:nvPicPr>
            <p:cNvPr id="33" name="図 32" descr="電子機器を持っている&#10;&#10;低い精度で自動的に生成された説明">
              <a:extLst>
                <a:ext uri="{FF2B5EF4-FFF2-40B4-BE49-F238E27FC236}">
                  <a16:creationId xmlns:a16="http://schemas.microsoft.com/office/drawing/2014/main" id="{461D801F-2EB4-8B34-8C4F-D3EFBBFC7B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3701" t="4339" r="6875"/>
            <a:stretch/>
          </p:blipFill>
          <p:spPr>
            <a:xfrm>
              <a:off x="5644385" y="5421893"/>
              <a:ext cx="1348009" cy="1304540"/>
            </a:xfrm>
            <a:prstGeom prst="rect">
              <a:avLst/>
            </a:prstGeom>
          </p:spPr>
        </p:pic>
        <p:pic>
          <p:nvPicPr>
            <p:cNvPr id="35" name="図 34" descr="ラケットを振っている人&#10;&#10;中程度の精度で自動的に生成された説明">
              <a:extLst>
                <a:ext uri="{FF2B5EF4-FFF2-40B4-BE49-F238E27FC236}">
                  <a16:creationId xmlns:a16="http://schemas.microsoft.com/office/drawing/2014/main" id="{C97C0338-748A-0B1E-F4C3-4DBFB6A42B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3910" y="5590971"/>
              <a:ext cx="1629397" cy="1162744"/>
            </a:xfrm>
            <a:prstGeom prst="rect">
              <a:avLst/>
            </a:prstGeom>
          </p:spPr>
        </p:pic>
      </p:grpSp>
      <p:pic>
        <p:nvPicPr>
          <p:cNvPr id="5" name="図 4" descr="テーブル, 屋内, 座る, ミラー が含まれている画像&#10;&#10;自動的に生成された説明">
            <a:extLst>
              <a:ext uri="{FF2B5EF4-FFF2-40B4-BE49-F238E27FC236}">
                <a16:creationId xmlns:a16="http://schemas.microsoft.com/office/drawing/2014/main" id="{7BAF8788-D7FD-DCEC-91CE-5D23446CBF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7380" y="2154323"/>
            <a:ext cx="873230" cy="2046634"/>
          </a:xfrm>
          <a:prstGeom prst="rect">
            <a:avLst/>
          </a:prstGeom>
        </p:spPr>
      </p:pic>
      <p:grpSp>
        <p:nvGrpSpPr>
          <p:cNvPr id="8" name="グループ化 7">
            <a:extLst>
              <a:ext uri="{FF2B5EF4-FFF2-40B4-BE49-F238E27FC236}">
                <a16:creationId xmlns:a16="http://schemas.microsoft.com/office/drawing/2014/main" id="{D44BD1C5-C300-8BEF-A55A-C24B769DB866}"/>
              </a:ext>
            </a:extLst>
          </p:cNvPr>
          <p:cNvGrpSpPr/>
          <p:nvPr/>
        </p:nvGrpSpPr>
        <p:grpSpPr>
          <a:xfrm>
            <a:off x="5721192" y="242905"/>
            <a:ext cx="3227571" cy="3479121"/>
            <a:chOff x="5721192" y="242905"/>
            <a:chExt cx="3227571" cy="3479121"/>
          </a:xfrm>
        </p:grpSpPr>
        <p:pic>
          <p:nvPicPr>
            <p:cNvPr id="11" name="図 10">
              <a:extLst>
                <a:ext uri="{FF2B5EF4-FFF2-40B4-BE49-F238E27FC236}">
                  <a16:creationId xmlns:a16="http://schemas.microsoft.com/office/drawing/2014/main" id="{F5953C03-813B-B6A5-2ADD-CF7473848F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15974" y="558046"/>
              <a:ext cx="1241711" cy="1241711"/>
            </a:xfrm>
            <a:prstGeom prst="rect">
              <a:avLst/>
            </a:prstGeom>
          </p:spPr>
        </p:pic>
        <p:pic>
          <p:nvPicPr>
            <p:cNvPr id="13" name="図 12" descr="屋内, カップ, テーブル, 座る が含まれている画像&#10;&#10;自動的に生成された説明">
              <a:extLst>
                <a:ext uri="{FF2B5EF4-FFF2-40B4-BE49-F238E27FC236}">
                  <a16:creationId xmlns:a16="http://schemas.microsoft.com/office/drawing/2014/main" id="{502DE2EE-22DB-FDDF-DA0B-FB5DB8B46B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7999" y="2151160"/>
              <a:ext cx="1096033" cy="1096033"/>
            </a:xfrm>
            <a:prstGeom prst="rect">
              <a:avLst/>
            </a:prstGeom>
          </p:spPr>
        </p:pic>
        <p:pic>
          <p:nvPicPr>
            <p:cNvPr id="15" name="図 14" descr="家具, テーブル が含まれている画像&#10;&#10;自動的に生成された説明">
              <a:extLst>
                <a:ext uri="{FF2B5EF4-FFF2-40B4-BE49-F238E27FC236}">
                  <a16:creationId xmlns:a16="http://schemas.microsoft.com/office/drawing/2014/main" id="{EC3B4989-EA52-EC1F-D115-37A883831D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17035" y="2167174"/>
              <a:ext cx="1439590" cy="1050054"/>
            </a:xfrm>
            <a:prstGeom prst="rect">
              <a:avLst/>
            </a:prstGeom>
          </p:spPr>
        </p:pic>
        <p:pic>
          <p:nvPicPr>
            <p:cNvPr id="22" name="図 21" descr="台所用品, フライパン, 屋内, 座る が含まれている画像&#10;&#10;自動的に生成された説明">
              <a:extLst>
                <a:ext uri="{FF2B5EF4-FFF2-40B4-BE49-F238E27FC236}">
                  <a16:creationId xmlns:a16="http://schemas.microsoft.com/office/drawing/2014/main" id="{D7B5DB1A-47EB-9417-946F-18EA948091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39" t="8913" b="17407"/>
            <a:stretch/>
          </p:blipFill>
          <p:spPr>
            <a:xfrm>
              <a:off x="5911166" y="691435"/>
              <a:ext cx="1241711" cy="979935"/>
            </a:xfrm>
            <a:prstGeom prst="rect">
              <a:avLst/>
            </a:prstGeom>
          </p:spPr>
        </p:pic>
        <p:sp>
          <p:nvSpPr>
            <p:cNvPr id="24" name="Text Box 5">
              <a:extLst>
                <a:ext uri="{FF2B5EF4-FFF2-40B4-BE49-F238E27FC236}">
                  <a16:creationId xmlns:a16="http://schemas.microsoft.com/office/drawing/2014/main" id="{B1804FFC-76F6-BA76-E84C-89330DFA231B}"/>
                </a:ext>
              </a:extLst>
            </p:cNvPr>
            <p:cNvSpPr txBox="1">
              <a:spLocks noChangeArrowheads="1"/>
            </p:cNvSpPr>
            <p:nvPr/>
          </p:nvSpPr>
          <p:spPr bwMode="auto">
            <a:xfrm>
              <a:off x="5754094" y="1676327"/>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フライパン</a:t>
              </a:r>
              <a:endParaRPr lang="en-US" altLang="ja-JP" sz="2000" dirty="0">
                <a:latin typeface="游ゴシック" panose="020B0400000000000000" pitchFamily="50" charset="-128"/>
              </a:endParaRPr>
            </a:p>
          </p:txBody>
        </p:sp>
        <p:sp>
          <p:nvSpPr>
            <p:cNvPr id="25" name="Text Box 5">
              <a:extLst>
                <a:ext uri="{FF2B5EF4-FFF2-40B4-BE49-F238E27FC236}">
                  <a16:creationId xmlns:a16="http://schemas.microsoft.com/office/drawing/2014/main" id="{7E0E6681-5C65-F1D4-1930-0141D6BBA930}"/>
                </a:ext>
              </a:extLst>
            </p:cNvPr>
            <p:cNvSpPr txBox="1">
              <a:spLocks noChangeArrowheads="1"/>
            </p:cNvSpPr>
            <p:nvPr/>
          </p:nvSpPr>
          <p:spPr bwMode="auto">
            <a:xfrm>
              <a:off x="7437232" y="1657217"/>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マンホール</a:t>
              </a:r>
              <a:endParaRPr lang="en-US" altLang="ja-JP" sz="2000" dirty="0">
                <a:latin typeface="游ゴシック" panose="020B0400000000000000" pitchFamily="50" charset="-128"/>
              </a:endParaRPr>
            </a:p>
          </p:txBody>
        </p:sp>
        <p:sp>
          <p:nvSpPr>
            <p:cNvPr id="26" name="Text Box 5">
              <a:extLst>
                <a:ext uri="{FF2B5EF4-FFF2-40B4-BE49-F238E27FC236}">
                  <a16:creationId xmlns:a16="http://schemas.microsoft.com/office/drawing/2014/main" id="{23FEEEDC-2AF7-A160-C3B3-4B0BA280235E}"/>
                </a:ext>
              </a:extLst>
            </p:cNvPr>
            <p:cNvSpPr txBox="1">
              <a:spLocks noChangeArrowheads="1"/>
            </p:cNvSpPr>
            <p:nvPr/>
          </p:nvSpPr>
          <p:spPr bwMode="auto">
            <a:xfrm>
              <a:off x="5721192" y="3321916"/>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じゃぐち</a:t>
              </a:r>
              <a:endParaRPr lang="en-US" altLang="ja-JP" sz="2000" dirty="0">
                <a:latin typeface="游ゴシック" panose="020B0400000000000000" pitchFamily="50" charset="-128"/>
              </a:endParaRPr>
            </a:p>
          </p:txBody>
        </p:sp>
        <p:sp>
          <p:nvSpPr>
            <p:cNvPr id="27" name="Text Box 5">
              <a:extLst>
                <a:ext uri="{FF2B5EF4-FFF2-40B4-BE49-F238E27FC236}">
                  <a16:creationId xmlns:a16="http://schemas.microsoft.com/office/drawing/2014/main" id="{FB15DA51-3BC7-A236-2637-780C9C629FD0}"/>
                </a:ext>
              </a:extLst>
            </p:cNvPr>
            <p:cNvSpPr txBox="1">
              <a:spLocks noChangeArrowheads="1"/>
            </p:cNvSpPr>
            <p:nvPr/>
          </p:nvSpPr>
          <p:spPr bwMode="auto">
            <a:xfrm>
              <a:off x="7417035" y="3312854"/>
              <a:ext cx="1511531"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ベンチ</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DA296797-48C4-C135-6955-4D2BE8E9FAFB}"/>
                </a:ext>
              </a:extLst>
            </p:cNvPr>
            <p:cNvSpPr txBox="1">
              <a:spLocks noChangeArrowheads="1"/>
            </p:cNvSpPr>
            <p:nvPr/>
          </p:nvSpPr>
          <p:spPr bwMode="auto">
            <a:xfrm>
              <a:off x="5785388" y="242905"/>
              <a:ext cx="3036717"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．鋳物（いもの）の製品</a:t>
              </a:r>
              <a:endParaRPr lang="en-US" altLang="ja-JP" sz="2000" dirty="0">
                <a:latin typeface="游ゴシック" panose="020B0400000000000000" pitchFamily="50" charset="-128"/>
              </a:endParaRPr>
            </a:p>
          </p:txBody>
        </p:sp>
      </p:grpSp>
    </p:spTree>
    <p:extLst>
      <p:ext uri="{BB962C8B-B14F-4D97-AF65-F5344CB8AC3E}">
        <p14:creationId xmlns:p14="http://schemas.microsoft.com/office/powerpoint/2010/main" val="5100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idx="4294967295"/>
          </p:nvPr>
        </p:nvSpPr>
        <p:spPr>
          <a:xfrm>
            <a:off x="4343400" y="381000"/>
            <a:ext cx="7772400" cy="720725"/>
          </a:xfrm>
        </p:spPr>
        <p:txBody>
          <a:bodyPr/>
          <a:lstStyle/>
          <a:p>
            <a:pPr eaLnBrk="1" hangingPunct="1"/>
            <a:r>
              <a:rPr lang="ja-JP" altLang="en-US" sz="3200">
                <a:ea typeface="ＭＳ Ｐゴシック" panose="020B0600070205080204" pitchFamily="50" charset="-128"/>
              </a:rPr>
              <a:t>ありがとうございました</a:t>
            </a:r>
          </a:p>
        </p:txBody>
      </p:sp>
      <p:sp>
        <p:nvSpPr>
          <p:cNvPr id="70658" name="Text Box 5"/>
          <p:cNvSpPr txBox="1">
            <a:spLocks noChangeArrowheads="1"/>
          </p:cNvSpPr>
          <p:nvPr/>
        </p:nvSpPr>
        <p:spPr bwMode="auto">
          <a:xfrm>
            <a:off x="4648200" y="4419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a:latin typeface="游ゴシック" panose="020B0400000000000000" pitchFamily="50" charset="-128"/>
              </a:rPr>
              <a:t>NPO</a:t>
            </a:r>
            <a:r>
              <a:rPr lang="ja-JP" altLang="en-US" sz="1800" dirty="0">
                <a:latin typeface="游ゴシック" panose="020B0400000000000000" pitchFamily="50" charset="-128"/>
              </a:rPr>
              <a:t>法人　三次科学技術教育協会　</a:t>
            </a:r>
          </a:p>
          <a:p>
            <a:pPr eaLnBrk="1" hangingPunct="1">
              <a:spcBef>
                <a:spcPct val="50000"/>
              </a:spcBef>
            </a:pPr>
            <a:r>
              <a:rPr lang="ja-JP" altLang="en-US" sz="1800" dirty="0">
                <a:latin typeface="游ゴシック" panose="020B0400000000000000" pitchFamily="50" charset="-128"/>
              </a:rPr>
              <a:t>理事　</a:t>
            </a:r>
            <a:r>
              <a:rPr lang="ja-JP" altLang="en-US" sz="1600" dirty="0">
                <a:latin typeface="游ゴシック" panose="020B0400000000000000" pitchFamily="50" charset="-128"/>
              </a:rPr>
              <a:t> 　　　</a:t>
            </a:r>
            <a:r>
              <a:rPr lang="ja-JP" altLang="en-US" dirty="0">
                <a:latin typeface="游ゴシック" panose="020B0400000000000000" pitchFamily="50" charset="-128"/>
              </a:rPr>
              <a:t>武村　精一</a:t>
            </a:r>
          </a:p>
        </p:txBody>
      </p:sp>
      <p:pic>
        <p:nvPicPr>
          <p:cNvPr id="70659" name="Picture 7" descr="D:\精一ドキュメントデータファイル\マイピクチャーデジカメデータ\天体撮影\mistee8Gカード\2014年5月31日\IMG_1039_kujira.BM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103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descr="C:\Users\stakemura\Desktop\MISTEEyokomakunno1kujirano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638800"/>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bwMode="gray">
          <a:xfrm>
            <a:off x="7462556" y="6579035"/>
            <a:ext cx="1710019" cy="198784"/>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algn="ctr" rtl="0" eaLnBrk="1" fontAlgn="base" hangingPunct="1">
              <a:spcBef>
                <a:spcPct val="0"/>
              </a:spcBef>
              <a:spcAft>
                <a:spcPct val="0"/>
              </a:spcAft>
              <a:defRPr kumimoji="1" sz="105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zh-TW" dirty="0">
                <a:latin typeface="游ゴシック" panose="020B0400000000000000" pitchFamily="50" charset="-128"/>
              </a:rPr>
              <a:t>2021</a:t>
            </a:r>
            <a:r>
              <a:rPr lang="zh-TW" altLang="en-US">
                <a:latin typeface="游ゴシック" panose="020B0400000000000000" pitchFamily="50" charset="-128"/>
              </a:rPr>
              <a:t>年</a:t>
            </a:r>
            <a:r>
              <a:rPr lang="en-US" altLang="ja-JP" dirty="0">
                <a:latin typeface="游ゴシック" panose="020B0400000000000000" pitchFamily="50" charset="-128"/>
              </a:rPr>
              <a:t>7</a:t>
            </a:r>
            <a:r>
              <a:rPr lang="zh-TW" altLang="en-US">
                <a:latin typeface="游ゴシック" panose="020B0400000000000000" pitchFamily="50" charset="-128"/>
              </a:rPr>
              <a:t>月</a:t>
            </a:r>
            <a:r>
              <a:rPr lang="en-US" altLang="ja-JP" dirty="0">
                <a:latin typeface="游ゴシック" panose="020B0400000000000000" pitchFamily="50" charset="-128"/>
              </a:rPr>
              <a:t>18</a:t>
            </a:r>
            <a:r>
              <a:rPr lang="zh-TW" altLang="en-US">
                <a:latin typeface="游ゴシック" panose="020B0400000000000000" pitchFamily="50" charset="-128"/>
              </a:rPr>
              <a:t>日時計</a:t>
            </a:r>
            <a:endParaRPr lang="ja-JP" altLang="en-US" dirty="0">
              <a:latin typeface="游ゴシック" panose="020B0400000000000000"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1FDEC-4DFA-9DBE-99FC-B1795A79101E}"/>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632A9B0F-1BD6-C57A-8934-FCD566485815}"/>
              </a:ext>
            </a:extLst>
          </p:cNvPr>
          <p:cNvSpPr>
            <a:spLocks noGrp="1" noChangeArrowheads="1"/>
          </p:cNvSpPr>
          <p:nvPr>
            <p:ph type="ctrTitle"/>
          </p:nvPr>
        </p:nvSpPr>
        <p:spPr>
          <a:xfrm>
            <a:off x="161951" y="139842"/>
            <a:ext cx="7772400" cy="720725"/>
          </a:xfrm>
        </p:spPr>
        <p:txBody>
          <a:bodyPr/>
          <a:lstStyle/>
          <a:p>
            <a:pPr algn="l" eaLnBrk="1" hangingPunct="1"/>
            <a:r>
              <a:rPr lang="ja-JP" altLang="en-US" sz="3200">
                <a:ea typeface="ＭＳ Ｐゴシック" panose="020B0600070205080204" pitchFamily="50" charset="-128"/>
              </a:rPr>
              <a:t>オリフィスを応用した例</a:t>
            </a:r>
            <a:endParaRPr lang="ja-JP" altLang="en-US" sz="3200" dirty="0">
              <a:ea typeface="ＭＳ Ｐゴシック" panose="020B0600070205080204" pitchFamily="50" charset="-128"/>
            </a:endParaRPr>
          </a:p>
        </p:txBody>
      </p:sp>
      <p:sp>
        <p:nvSpPr>
          <p:cNvPr id="2" name="Rectangle 2">
            <a:extLst>
              <a:ext uri="{FF2B5EF4-FFF2-40B4-BE49-F238E27FC236}">
                <a16:creationId xmlns:a16="http://schemas.microsoft.com/office/drawing/2014/main" id="{69839FA7-1656-99DF-4D1C-B9379FE5963E}"/>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た　　　　　　　　　　　　　　</a:t>
            </a:r>
          </a:p>
        </p:txBody>
      </p:sp>
      <p:sp>
        <p:nvSpPr>
          <p:cNvPr id="4" name="スライド番号プレースホルダー 3">
            <a:extLst>
              <a:ext uri="{FF2B5EF4-FFF2-40B4-BE49-F238E27FC236}">
                <a16:creationId xmlns:a16="http://schemas.microsoft.com/office/drawing/2014/main" id="{AF6A69D4-670F-71BD-6262-ABBDDD570699}"/>
              </a:ext>
            </a:extLst>
          </p:cNvPr>
          <p:cNvSpPr>
            <a:spLocks noGrp="1"/>
          </p:cNvSpPr>
          <p:nvPr>
            <p:ph type="sldNum" sz="quarter" idx="12"/>
          </p:nvPr>
        </p:nvSpPr>
        <p:spPr/>
        <p:txBody>
          <a:bodyPr/>
          <a:lstStyle/>
          <a:p>
            <a:fld id="{FFD5EB20-5B99-43FF-8B24-7DC470172072}" type="slidenum">
              <a:rPr kumimoji="1" lang="ja-JP" altLang="en-US" smtClean="0"/>
              <a:t>16</a:t>
            </a:fld>
            <a:endParaRPr kumimoji="1" lang="ja-JP" altLang="en-US"/>
          </a:p>
        </p:txBody>
      </p:sp>
    </p:spTree>
    <p:extLst>
      <p:ext uri="{BB962C8B-B14F-4D97-AF65-F5344CB8AC3E}">
        <p14:creationId xmlns:p14="http://schemas.microsoft.com/office/powerpoint/2010/main" val="1949356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91CC5-FE4A-CF5B-9797-BBD56AE87B51}"/>
            </a:ext>
          </a:extLst>
        </p:cNvPr>
        <p:cNvGrpSpPr/>
        <p:nvPr/>
      </p:nvGrpSpPr>
      <p:grpSpPr>
        <a:xfrm>
          <a:off x="0" y="0"/>
          <a:ext cx="0" cy="0"/>
          <a:chOff x="0" y="0"/>
          <a:chExt cx="0" cy="0"/>
        </a:xfrm>
      </p:grpSpPr>
      <p:sp>
        <p:nvSpPr>
          <p:cNvPr id="70657" name="Rectangle 2">
            <a:extLst>
              <a:ext uri="{FF2B5EF4-FFF2-40B4-BE49-F238E27FC236}">
                <a16:creationId xmlns:a16="http://schemas.microsoft.com/office/drawing/2014/main" id="{2C2AE8FB-CE57-2953-E29E-88657A1CB544}"/>
              </a:ext>
            </a:extLst>
          </p:cNvPr>
          <p:cNvSpPr>
            <a:spLocks noGrp="1" noChangeArrowheads="1"/>
          </p:cNvSpPr>
          <p:nvPr>
            <p:ph type="ctrTitle"/>
          </p:nvPr>
        </p:nvSpPr>
        <p:spPr>
          <a:xfrm>
            <a:off x="190751" y="0"/>
            <a:ext cx="8353399" cy="720725"/>
          </a:xfrm>
        </p:spPr>
        <p:txBody>
          <a:bodyPr>
            <a:normAutofit fontScale="90000"/>
          </a:bodyPr>
          <a:lstStyle/>
          <a:p>
            <a:pPr algn="l" eaLnBrk="1" hangingPunct="1"/>
            <a:r>
              <a:rPr lang="en-US" altLang="ja-JP" sz="3200" dirty="0">
                <a:ea typeface="ＭＳ Ｐゴシック" panose="020B0600070205080204" pitchFamily="50" charset="-128"/>
              </a:rPr>
              <a:t>2025</a:t>
            </a:r>
            <a:r>
              <a:rPr lang="ja-JP" altLang="en-US" sz="3200" dirty="0">
                <a:ea typeface="ＭＳ Ｐゴシック" panose="020B0600070205080204" pitchFamily="50" charset="-128"/>
              </a:rPr>
              <a:t>年ワークショップの要点など　</a:t>
            </a:r>
            <a:r>
              <a:rPr lang="en-US" altLang="ja-JP" sz="3200" dirty="0">
                <a:ea typeface="ＭＳ Ｐゴシック" panose="020B0600070205080204" pitchFamily="50" charset="-128"/>
              </a:rPr>
              <a:t>2025</a:t>
            </a:r>
            <a:r>
              <a:rPr lang="ja-JP" altLang="en-US" sz="3200" dirty="0">
                <a:ea typeface="ＭＳ Ｐゴシック" panose="020B0600070205080204" pitchFamily="50" charset="-128"/>
              </a:rPr>
              <a:t>年</a:t>
            </a:r>
            <a:r>
              <a:rPr lang="en-US" altLang="ja-JP" sz="3200" dirty="0">
                <a:ea typeface="ＭＳ Ｐゴシック" panose="020B0600070205080204" pitchFamily="50" charset="-128"/>
              </a:rPr>
              <a:t>6</a:t>
            </a:r>
            <a:r>
              <a:rPr lang="ja-JP" altLang="en-US" sz="3200" dirty="0">
                <a:ea typeface="ＭＳ Ｐゴシック" panose="020B0600070205080204" pitchFamily="50" charset="-128"/>
              </a:rPr>
              <a:t>月</a:t>
            </a:r>
            <a:r>
              <a:rPr lang="en-US" altLang="ja-JP" sz="3200" dirty="0">
                <a:ea typeface="ＭＳ Ｐゴシック" panose="020B0600070205080204" pitchFamily="50" charset="-128"/>
              </a:rPr>
              <a:t>10</a:t>
            </a:r>
            <a:r>
              <a:rPr lang="ja-JP" altLang="en-US" sz="3200" dirty="0">
                <a:ea typeface="ＭＳ Ｐゴシック" panose="020B0600070205080204" pitchFamily="50" charset="-128"/>
              </a:rPr>
              <a:t>日</a:t>
            </a:r>
          </a:p>
        </p:txBody>
      </p:sp>
      <p:sp>
        <p:nvSpPr>
          <p:cNvPr id="4" name="スライド番号プレースホルダー 3">
            <a:extLst>
              <a:ext uri="{FF2B5EF4-FFF2-40B4-BE49-F238E27FC236}">
                <a16:creationId xmlns:a16="http://schemas.microsoft.com/office/drawing/2014/main" id="{B29CF0CD-3170-0FAE-5B57-E1AD1B46DF5E}"/>
              </a:ext>
            </a:extLst>
          </p:cNvPr>
          <p:cNvSpPr>
            <a:spLocks noGrp="1"/>
          </p:cNvSpPr>
          <p:nvPr>
            <p:ph type="sldNum" sz="quarter" idx="12"/>
          </p:nvPr>
        </p:nvSpPr>
        <p:spPr/>
        <p:txBody>
          <a:bodyPr/>
          <a:lstStyle/>
          <a:p>
            <a:fld id="{FFD5EB20-5B99-43FF-8B24-7DC470172072}" type="slidenum">
              <a:rPr kumimoji="1" lang="ja-JP" altLang="en-US" smtClean="0"/>
              <a:t>17</a:t>
            </a:fld>
            <a:endParaRPr kumimoji="1" lang="ja-JP" altLang="en-US"/>
          </a:p>
        </p:txBody>
      </p:sp>
      <p:sp>
        <p:nvSpPr>
          <p:cNvPr id="3" name="Text Box 5">
            <a:extLst>
              <a:ext uri="{FF2B5EF4-FFF2-40B4-BE49-F238E27FC236}">
                <a16:creationId xmlns:a16="http://schemas.microsoft.com/office/drawing/2014/main" id="{77ACC194-CD50-AF1D-5EA3-F297FB896D6B}"/>
              </a:ext>
            </a:extLst>
          </p:cNvPr>
          <p:cNvSpPr txBox="1">
            <a:spLocks noChangeArrowheads="1"/>
          </p:cNvSpPr>
          <p:nvPr/>
        </p:nvSpPr>
        <p:spPr bwMode="auto">
          <a:xfrm>
            <a:off x="31371" y="693554"/>
            <a:ext cx="8353398" cy="57246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dirty="0"/>
              <a:t>2025</a:t>
            </a:r>
            <a:r>
              <a:rPr lang="ja-JP" altLang="en-US" sz="1200" dirty="0"/>
              <a:t>年　砂時計の科学　ワークショップの説明資料　主に、</a:t>
            </a:r>
            <a:r>
              <a:rPr lang="en-US" altLang="ja-JP" sz="1200" dirty="0"/>
              <a:t>2023</a:t>
            </a:r>
            <a:r>
              <a:rPr lang="ja-JP" altLang="en-US" sz="1200" dirty="0"/>
              <a:t>年との違いを中心に。</a:t>
            </a:r>
            <a:endParaRPr lang="en-US" altLang="ja-JP" sz="1200" dirty="0"/>
          </a:p>
          <a:p>
            <a:pPr eaLnBrk="1" hangingPunct="1"/>
            <a:r>
              <a:rPr lang="ja-JP" altLang="en-US" sz="1200" dirty="0"/>
              <a:t>１．相違点</a:t>
            </a:r>
            <a:endParaRPr lang="en-US" altLang="ja-JP" sz="1200" dirty="0"/>
          </a:p>
          <a:p>
            <a:pPr eaLnBrk="1" hangingPunct="1"/>
            <a:r>
              <a:rPr lang="en-US" altLang="ja-JP" sz="1200" dirty="0"/>
              <a:t>2023</a:t>
            </a:r>
            <a:r>
              <a:rPr lang="ja-JP" altLang="en-US" sz="1200" dirty="0"/>
              <a:t>年は、切断した塩ビパイプに　本シートの</a:t>
            </a:r>
            <a:r>
              <a:rPr lang="en-US" altLang="ja-JP" sz="1200" dirty="0"/>
              <a:t>P25</a:t>
            </a:r>
            <a:r>
              <a:rPr lang="ja-JP" altLang="en-US" sz="1200" dirty="0"/>
              <a:t>のように石粉粘土でオリフィスを作成した。当初は、</a:t>
            </a:r>
            <a:r>
              <a:rPr lang="en-US" altLang="ja-JP" sz="1200" dirty="0"/>
              <a:t>PE</a:t>
            </a:r>
            <a:r>
              <a:rPr lang="ja-JP" altLang="en-US" sz="1200" dirty="0"/>
              <a:t>シートに両面テープを貼り、オリフィスを作成しようとしたが、加工が難しく断念。</a:t>
            </a:r>
            <a:r>
              <a:rPr lang="en-US" altLang="ja-JP" sz="1200" dirty="0"/>
              <a:t>2025</a:t>
            </a:r>
            <a:r>
              <a:rPr lang="ja-JP" altLang="en-US" sz="1200" dirty="0"/>
              <a:t>年はあらかじめ石粉粘土でオリフィスを作成しておき、</a:t>
            </a:r>
            <a:r>
              <a:rPr lang="ja-JP" altLang="en-US" sz="1200" b="1" dirty="0"/>
              <a:t>砂の充填などを実験する。</a:t>
            </a:r>
            <a:endParaRPr lang="en-US" altLang="ja-JP" sz="1200" b="1" dirty="0"/>
          </a:p>
          <a:p>
            <a:pPr eaLnBrk="1" hangingPunct="1"/>
            <a:endParaRPr lang="en-US" altLang="ja-JP" sz="1200" dirty="0"/>
          </a:p>
          <a:p>
            <a:pPr eaLnBrk="1" hangingPunct="1"/>
            <a:r>
              <a:rPr lang="ja-JP" altLang="en-US" sz="1200" dirty="0"/>
              <a:t>２．進め方</a:t>
            </a:r>
            <a:endParaRPr lang="en-US" altLang="ja-JP" sz="1200" dirty="0"/>
          </a:p>
          <a:p>
            <a:pPr eaLnBrk="1" hangingPunct="1"/>
            <a:r>
              <a:rPr lang="en-US" altLang="ja-JP" sz="1200" dirty="0"/>
              <a:t>(1)</a:t>
            </a:r>
            <a:r>
              <a:rPr lang="ja-JP" altLang="en-US" sz="1200" dirty="0"/>
              <a:t>参加者が用意するもの。</a:t>
            </a:r>
            <a:endParaRPr lang="en-US" altLang="ja-JP" sz="1200" dirty="0"/>
          </a:p>
          <a:p>
            <a:pPr eaLnBrk="1" hangingPunct="1"/>
            <a:r>
              <a:rPr lang="ja-JP" altLang="en-US" sz="1200" dirty="0"/>
              <a:t>　ペットボトル　</a:t>
            </a:r>
            <a:r>
              <a:rPr lang="en-US" altLang="ja-JP" sz="1200" dirty="0"/>
              <a:t>2</a:t>
            </a:r>
            <a:r>
              <a:rPr lang="ja-JP" altLang="en-US" sz="1200" dirty="0"/>
              <a:t>本。</a:t>
            </a:r>
            <a:endParaRPr lang="en-US" altLang="ja-JP" sz="1200" dirty="0"/>
          </a:p>
          <a:p>
            <a:pPr eaLnBrk="1" hangingPunct="1"/>
            <a:r>
              <a:rPr lang="en-US" altLang="ja-JP" sz="1200" dirty="0"/>
              <a:t>(2)</a:t>
            </a:r>
            <a:r>
              <a:rPr lang="ja-JP" altLang="en-US" sz="1200" dirty="0"/>
              <a:t>主催者が用意する主な物</a:t>
            </a:r>
            <a:endParaRPr lang="en-US" altLang="ja-JP" sz="1200" dirty="0"/>
          </a:p>
          <a:p>
            <a:pPr eaLnBrk="1" hangingPunct="1"/>
            <a:r>
              <a:rPr lang="ja-JP" altLang="en-US" sz="1200" dirty="0"/>
              <a:t>①珪砂　できれば２種類。　時間があれば、色付けをする。②オリフィス付きの塩ビ　　</a:t>
            </a:r>
            <a:r>
              <a:rPr lang="en-US" altLang="ja-JP" sz="1200" dirty="0"/>
              <a:t>M3</a:t>
            </a:r>
            <a:r>
              <a:rPr lang="ja-JP" altLang="en-US" sz="1200" dirty="0"/>
              <a:t>などのワッシャ</a:t>
            </a:r>
            <a:r>
              <a:rPr lang="en-US" altLang="ja-JP" sz="1200" dirty="0"/>
              <a:t>―2</a:t>
            </a:r>
            <a:r>
              <a:rPr lang="ja-JP" altLang="en-US" sz="1200" dirty="0"/>
              <a:t>枚</a:t>
            </a:r>
            <a:r>
              <a:rPr lang="en-US" altLang="ja-JP" sz="1200" dirty="0"/>
              <a:t>+</a:t>
            </a:r>
            <a:r>
              <a:rPr lang="ja-JP" altLang="en-US" sz="1200" dirty="0"/>
              <a:t>石粉粘土の完成品。③はかり（砂の重さを測定）④じょうご⑤スプーン　など。詳細は次の２枚目の表を参照。</a:t>
            </a:r>
            <a:endParaRPr lang="en-US" altLang="ja-JP" sz="1200" dirty="0"/>
          </a:p>
          <a:p>
            <a:pPr eaLnBrk="1" hangingPunct="1"/>
            <a:endParaRPr lang="en-US" altLang="ja-JP" sz="1200" dirty="0"/>
          </a:p>
          <a:p>
            <a:pPr eaLnBrk="1" hangingPunct="1"/>
            <a:r>
              <a:rPr lang="en-US" altLang="ja-JP" sz="1200" dirty="0"/>
              <a:t>(3)</a:t>
            </a:r>
            <a:r>
              <a:rPr lang="ja-JP" altLang="en-US" sz="1200" dirty="0"/>
              <a:t>講義　その１　時間や砂時計の概要</a:t>
            </a:r>
            <a:r>
              <a:rPr lang="en-US" altLang="ja-JP" sz="1200" dirty="0"/>
              <a:t>PPT</a:t>
            </a:r>
            <a:r>
              <a:rPr lang="ja-JP" altLang="en-US" sz="1200" dirty="0"/>
              <a:t>で説明</a:t>
            </a:r>
            <a:endParaRPr lang="en-US" altLang="ja-JP" sz="1200" dirty="0"/>
          </a:p>
          <a:p>
            <a:pPr eaLnBrk="1" hangingPunct="1"/>
            <a:endParaRPr lang="en-US" altLang="ja-JP" sz="1200" dirty="0"/>
          </a:p>
          <a:p>
            <a:pPr eaLnBrk="1" hangingPunct="1"/>
            <a:r>
              <a:rPr lang="en-US" altLang="ja-JP" sz="1200" dirty="0"/>
              <a:t>(4)</a:t>
            </a:r>
            <a:r>
              <a:rPr lang="ja-JP" altLang="en-US" sz="1200" dirty="0"/>
              <a:t>実験方法など</a:t>
            </a:r>
            <a:endParaRPr lang="en-US" altLang="ja-JP" sz="1200" dirty="0"/>
          </a:p>
          <a:p>
            <a:pPr eaLnBrk="1" hangingPunct="1"/>
            <a:r>
              <a:rPr lang="ja-JP" altLang="en-US" sz="1200" dirty="0"/>
              <a:t>①事前に　オリフィスを</a:t>
            </a:r>
            <a:r>
              <a:rPr lang="en-US" altLang="ja-JP" sz="1200" dirty="0"/>
              <a:t>20</a:t>
            </a:r>
            <a:r>
              <a:rPr lang="ja-JP" altLang="en-US" sz="1200" dirty="0"/>
              <a:t>個用をテーブルに並べておく。</a:t>
            </a:r>
            <a:endParaRPr lang="en-US" altLang="ja-JP" sz="1200" dirty="0"/>
          </a:p>
          <a:p>
            <a:pPr eaLnBrk="1" hangingPunct="1"/>
            <a:r>
              <a:rPr lang="ja-JP" altLang="en-US" sz="1200" dirty="0"/>
              <a:t>②参加者が好きなオリフィスを自由に１個選択する。→仕掛けがあり、</a:t>
            </a:r>
            <a:r>
              <a:rPr lang="en-US" altLang="ja-JP" sz="1200" dirty="0"/>
              <a:t>20</a:t>
            </a:r>
            <a:r>
              <a:rPr lang="ja-JP" altLang="en-US" sz="1200" dirty="0"/>
              <a:t>個のオリフィスの穴のサイズが異なるものあり。</a:t>
            </a:r>
            <a:endParaRPr lang="en-US" altLang="ja-JP" sz="1200" dirty="0"/>
          </a:p>
          <a:p>
            <a:pPr eaLnBrk="1" hangingPunct="1"/>
            <a:r>
              <a:rPr lang="ja-JP" altLang="en-US" sz="1200" dirty="0"/>
              <a:t>③講師が１分間の砂時計で見本を示し、各自に最初に１分の砂時計を作る。→本来は、講師と各自のオリフィスは同じ形状がベストかもしれない。</a:t>
            </a:r>
            <a:r>
              <a:rPr lang="en-US" altLang="ja-JP" sz="1200" dirty="0"/>
              <a:t>(</a:t>
            </a:r>
            <a:r>
              <a:rPr lang="ja-JP" altLang="en-US" sz="1200" dirty="0"/>
              <a:t>見本の意味がないかも）　しかしあえて、</a:t>
            </a:r>
            <a:r>
              <a:rPr lang="en-US" altLang="ja-JP" sz="1200" dirty="0"/>
              <a:t>M4</a:t>
            </a:r>
            <a:r>
              <a:rPr lang="ja-JP" altLang="en-US" sz="1200" dirty="0"/>
              <a:t>の口径の大きいオリフィスを使用した見本をみて　多くの参加者は</a:t>
            </a:r>
            <a:r>
              <a:rPr lang="en-US" altLang="ja-JP" sz="1200" dirty="0"/>
              <a:t>M3</a:t>
            </a:r>
            <a:r>
              <a:rPr lang="ja-JP" altLang="en-US" sz="1200" dirty="0"/>
              <a:t>のオリフィスで時間がずれていることを体験（約</a:t>
            </a:r>
            <a:r>
              <a:rPr lang="en-US" altLang="ja-JP" sz="1200" dirty="0"/>
              <a:t>2</a:t>
            </a:r>
            <a:r>
              <a:rPr lang="ja-JP" altLang="en-US" sz="1200" dirty="0"/>
              <a:t>分の砂時計になってしまう）→</a:t>
            </a:r>
            <a:r>
              <a:rPr lang="ja-JP" altLang="en-US" sz="1200" dirty="0">
                <a:solidFill>
                  <a:srgbClr val="FFC000"/>
                </a:solidFill>
              </a:rPr>
              <a:t>その後、口径が違うことを種明かし。</a:t>
            </a:r>
            <a:endParaRPr lang="en-US" altLang="ja-JP" sz="1200" dirty="0">
              <a:solidFill>
                <a:srgbClr val="FFC000"/>
              </a:solidFill>
            </a:endParaRPr>
          </a:p>
          <a:p>
            <a:pPr eaLnBrk="1" hangingPunct="1"/>
            <a:r>
              <a:rPr lang="ja-JP" altLang="en-US" sz="1200" dirty="0"/>
              <a:t>④数回、測定して、上下で差があるかどうか、チェック。→オリフィスの微妙な形状の差で上下で誤差がある。</a:t>
            </a:r>
            <a:endParaRPr lang="en-US" altLang="ja-JP" sz="1200" dirty="0"/>
          </a:p>
          <a:p>
            <a:pPr eaLnBrk="1" hangingPunct="1"/>
            <a:r>
              <a:rPr lang="ja-JP" altLang="en-US" sz="1200" dirty="0"/>
              <a:t>⑤１分間の砂時計を作るには？　参加者からの質問を聞く、</a:t>
            </a:r>
            <a:endParaRPr lang="en-US" altLang="ja-JP" sz="1200" dirty="0"/>
          </a:p>
          <a:p>
            <a:pPr eaLnBrk="1" hangingPunct="1"/>
            <a:r>
              <a:rPr lang="ja-JP" altLang="en-US" sz="1200" dirty="0"/>
              <a:t>⑥砂の量を調整して、１分間の砂時計を作成。</a:t>
            </a:r>
            <a:endParaRPr lang="en-US" altLang="ja-JP" sz="1200" dirty="0"/>
          </a:p>
          <a:p>
            <a:pPr eaLnBrk="1" hangingPunct="1"/>
            <a:r>
              <a:rPr lang="ja-JP" altLang="en-US" sz="1200" dirty="0"/>
              <a:t>⑦上下をひっくり返してテスト</a:t>
            </a:r>
            <a:endParaRPr lang="en-US" altLang="ja-JP" sz="1200" dirty="0"/>
          </a:p>
          <a:p>
            <a:pPr eaLnBrk="1" hangingPunct="1"/>
            <a:r>
              <a:rPr lang="ja-JP" altLang="en-US" sz="1200" dirty="0"/>
              <a:t>⑧時間があれば砂を追加して</a:t>
            </a:r>
            <a:r>
              <a:rPr lang="en-US" altLang="ja-JP" sz="1200" dirty="0"/>
              <a:t>2</a:t>
            </a:r>
            <a:r>
              <a:rPr lang="ja-JP" altLang="en-US" sz="1200" dirty="0"/>
              <a:t>倍の重量とし、</a:t>
            </a:r>
            <a:r>
              <a:rPr lang="en-US" altLang="ja-JP" sz="1200" dirty="0"/>
              <a:t>2</a:t>
            </a:r>
            <a:r>
              <a:rPr lang="ja-JP" altLang="en-US" sz="1200" dirty="0"/>
              <a:t>分の砂時計ができるか実験する。</a:t>
            </a:r>
            <a:endParaRPr lang="en-US" altLang="ja-JP" sz="1200" dirty="0"/>
          </a:p>
          <a:p>
            <a:pPr eaLnBrk="1" hangingPunct="1"/>
            <a:endParaRPr lang="en-US" altLang="ja-JP" sz="1200" dirty="0"/>
          </a:p>
          <a:p>
            <a:pPr eaLnBrk="1" hangingPunct="1"/>
            <a:r>
              <a:rPr lang="en-US" altLang="ja-JP" sz="1200" dirty="0"/>
              <a:t>(5)</a:t>
            </a:r>
            <a:r>
              <a:rPr lang="ja-JP" altLang="en-US" sz="1200" dirty="0"/>
              <a:t>　講師　その２　珪砂の作り方。仁摩町　サンドミュージアム１年の砂時計の話。</a:t>
            </a:r>
            <a:endParaRPr lang="en-US" altLang="ja-JP" sz="1200" dirty="0"/>
          </a:p>
          <a:p>
            <a:pPr eaLnBrk="1" hangingPunct="1"/>
            <a:endParaRPr lang="en-US" altLang="ja-JP" sz="1800" dirty="0"/>
          </a:p>
        </p:txBody>
      </p:sp>
    </p:spTree>
    <p:extLst>
      <p:ext uri="{BB962C8B-B14F-4D97-AF65-F5344CB8AC3E}">
        <p14:creationId xmlns:p14="http://schemas.microsoft.com/office/powerpoint/2010/main" val="2516285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53310"/>
            <a:ext cx="7772400" cy="720725"/>
          </a:xfrm>
        </p:spPr>
        <p:txBody>
          <a:bodyPr/>
          <a:lstStyle/>
          <a:p>
            <a:pPr algn="l" eaLnBrk="1" hangingPunct="1"/>
            <a:r>
              <a:rPr lang="ja-JP" altLang="en-US" sz="3200" dirty="0">
                <a:ea typeface="ＭＳ Ｐゴシック" panose="020B0600070205080204" pitchFamily="50" charset="-128"/>
              </a:rPr>
              <a:t>準備物、配布リスト　</a:t>
            </a:r>
            <a:r>
              <a:rPr lang="ja-JP" altLang="en-US" sz="2000" dirty="0">
                <a:ea typeface="ＭＳ Ｐゴシック" panose="020B0600070205080204" pitchFamily="50" charset="-128"/>
              </a:rPr>
              <a:t>→全て、事前配布</a:t>
            </a:r>
          </a:p>
        </p:txBody>
      </p:sp>
      <p:graphicFrame>
        <p:nvGraphicFramePr>
          <p:cNvPr id="4" name="表 4">
            <a:extLst>
              <a:ext uri="{FF2B5EF4-FFF2-40B4-BE49-F238E27FC236}">
                <a16:creationId xmlns:a16="http://schemas.microsoft.com/office/drawing/2014/main" id="{51C6A7A2-89DA-0FB7-BD09-31FE58E3F0BA}"/>
              </a:ext>
            </a:extLst>
          </p:cNvPr>
          <p:cNvGraphicFramePr>
            <a:graphicFrameLocks noGrp="1"/>
          </p:cNvGraphicFramePr>
          <p:nvPr>
            <p:extLst>
              <p:ext uri="{D42A27DB-BD31-4B8C-83A1-F6EECF244321}">
                <p14:modId xmlns:p14="http://schemas.microsoft.com/office/powerpoint/2010/main" val="222578980"/>
              </p:ext>
            </p:extLst>
          </p:nvPr>
        </p:nvGraphicFramePr>
        <p:xfrm>
          <a:off x="161951" y="547715"/>
          <a:ext cx="8550095" cy="5512482"/>
        </p:xfrm>
        <a:graphic>
          <a:graphicData uri="http://schemas.openxmlformats.org/drawingml/2006/table">
            <a:tbl>
              <a:tblPr firstRow="1" bandRow="1">
                <a:tableStyleId>{5C22544A-7EE6-4342-B048-85BDC9FD1C3A}</a:tableStyleId>
              </a:tblPr>
              <a:tblGrid>
                <a:gridCol w="522049">
                  <a:extLst>
                    <a:ext uri="{9D8B030D-6E8A-4147-A177-3AD203B41FA5}">
                      <a16:colId xmlns:a16="http://schemas.microsoft.com/office/drawing/2014/main" val="1888077609"/>
                    </a:ext>
                  </a:extLst>
                </a:gridCol>
                <a:gridCol w="1682975">
                  <a:extLst>
                    <a:ext uri="{9D8B030D-6E8A-4147-A177-3AD203B41FA5}">
                      <a16:colId xmlns:a16="http://schemas.microsoft.com/office/drawing/2014/main" val="4133612725"/>
                    </a:ext>
                  </a:extLst>
                </a:gridCol>
                <a:gridCol w="2205025">
                  <a:extLst>
                    <a:ext uri="{9D8B030D-6E8A-4147-A177-3AD203B41FA5}">
                      <a16:colId xmlns:a16="http://schemas.microsoft.com/office/drawing/2014/main" val="4276020485"/>
                    </a:ext>
                  </a:extLst>
                </a:gridCol>
                <a:gridCol w="225002">
                  <a:extLst>
                    <a:ext uri="{9D8B030D-6E8A-4147-A177-3AD203B41FA5}">
                      <a16:colId xmlns:a16="http://schemas.microsoft.com/office/drawing/2014/main" val="761912077"/>
                    </a:ext>
                  </a:extLst>
                </a:gridCol>
                <a:gridCol w="1655996">
                  <a:extLst>
                    <a:ext uri="{9D8B030D-6E8A-4147-A177-3AD203B41FA5}">
                      <a16:colId xmlns:a16="http://schemas.microsoft.com/office/drawing/2014/main" val="1378845475"/>
                    </a:ext>
                  </a:extLst>
                </a:gridCol>
                <a:gridCol w="504000">
                  <a:extLst>
                    <a:ext uri="{9D8B030D-6E8A-4147-A177-3AD203B41FA5}">
                      <a16:colId xmlns:a16="http://schemas.microsoft.com/office/drawing/2014/main" val="2842822391"/>
                    </a:ext>
                  </a:extLst>
                </a:gridCol>
                <a:gridCol w="1755048">
                  <a:extLst>
                    <a:ext uri="{9D8B030D-6E8A-4147-A177-3AD203B41FA5}">
                      <a16:colId xmlns:a16="http://schemas.microsoft.com/office/drawing/2014/main" val="3929715840"/>
                    </a:ext>
                  </a:extLst>
                </a:gridCol>
              </a:tblGrid>
              <a:tr h="338178">
                <a:tc>
                  <a:txBody>
                    <a:bodyPr/>
                    <a:lstStyle/>
                    <a:p>
                      <a:endParaRPr kumimoji="1" lang="en-US" altLang="ja-JP" sz="1600" dirty="0"/>
                    </a:p>
                  </a:txBody>
                  <a:tcPr>
                    <a:solidFill>
                      <a:schemeClr val="tx2">
                        <a:lumMod val="20000"/>
                        <a:lumOff val="80000"/>
                      </a:schemeClr>
                    </a:solidFill>
                  </a:tcPr>
                </a:tc>
                <a:tc>
                  <a:txBody>
                    <a:bodyPr/>
                    <a:lstStyle/>
                    <a:p>
                      <a:r>
                        <a:rPr kumimoji="1" lang="ja-JP" altLang="en-US" sz="1600" dirty="0">
                          <a:solidFill>
                            <a:schemeClr val="tx1"/>
                          </a:solidFill>
                        </a:rPr>
                        <a:t>共用で使用</a:t>
                      </a:r>
                    </a:p>
                  </a:txBody>
                  <a:tcPr>
                    <a:solidFill>
                      <a:schemeClr val="tx2">
                        <a:lumMod val="20000"/>
                        <a:lumOff val="80000"/>
                      </a:schemeClr>
                    </a:solidFill>
                  </a:tcPr>
                </a:tc>
                <a:tc>
                  <a:txBody>
                    <a:bodyPr/>
                    <a:lstStyle/>
                    <a:p>
                      <a:endParaRPr kumimoji="1" lang="ja-JP" altLang="en-US" sz="1600" dirty="0">
                        <a:solidFill>
                          <a:schemeClr val="tx1"/>
                        </a:solidFill>
                      </a:endParaRPr>
                    </a:p>
                  </a:txBody>
                  <a:tcPr>
                    <a:solidFill>
                      <a:schemeClr val="tx2">
                        <a:lumMod val="20000"/>
                        <a:lumOff val="80000"/>
                      </a:schemeClr>
                    </a:solidFill>
                  </a:tcPr>
                </a:tc>
                <a:tc>
                  <a:txBody>
                    <a:bodyPr/>
                    <a:lstStyle/>
                    <a:p>
                      <a:endParaRPr kumimoji="1" lang="ja-JP" altLang="en-US" sz="1600">
                        <a:solidFill>
                          <a:srgbClr val="FF0000"/>
                        </a:solidFill>
                      </a:endParaRPr>
                    </a:p>
                  </a:txBody>
                  <a:tcPr>
                    <a:solidFill>
                      <a:schemeClr val="tx2">
                        <a:lumMod val="20000"/>
                        <a:lumOff val="80000"/>
                      </a:schemeClr>
                    </a:solidFill>
                  </a:tcPr>
                </a:tc>
                <a:tc>
                  <a:txBody>
                    <a:bodyPr/>
                    <a:lstStyle/>
                    <a:p>
                      <a:endParaRPr kumimoji="1" lang="ja-JP" altLang="en-US" sz="1600" dirty="0">
                        <a:solidFill>
                          <a:schemeClr val="tx1"/>
                        </a:solidFill>
                      </a:endParaRPr>
                    </a:p>
                  </a:txBody>
                  <a:tcPr>
                    <a:solidFill>
                      <a:schemeClr val="tx2">
                        <a:lumMod val="20000"/>
                        <a:lumOff val="80000"/>
                      </a:schemeClr>
                    </a:solidFill>
                  </a:tcPr>
                </a:tc>
                <a:tc gridSpan="2">
                  <a:txBody>
                    <a:bodyPr/>
                    <a:lstStyle/>
                    <a:p>
                      <a:endParaRPr kumimoji="1" lang="ja-JP" altLang="en-US" sz="1600" dirty="0">
                        <a:solidFill>
                          <a:srgbClr val="FF0000"/>
                        </a:solidFill>
                      </a:endParaRPr>
                    </a:p>
                  </a:txBody>
                  <a:tcPr>
                    <a:solidFill>
                      <a:schemeClr val="tx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3268015090"/>
                  </a:ext>
                </a:extLst>
              </a:tr>
              <a:tr h="338178">
                <a:tc>
                  <a:txBody>
                    <a:bodyPr/>
                    <a:lstStyle/>
                    <a:p>
                      <a:r>
                        <a:rPr kumimoji="1" lang="en-US" altLang="ja-JP" sz="1600" dirty="0"/>
                        <a:t>1</a:t>
                      </a:r>
                    </a:p>
                  </a:txBody>
                  <a:tcPr/>
                </a:tc>
                <a:tc>
                  <a:txBody>
                    <a:bodyPr/>
                    <a:lstStyle/>
                    <a:p>
                      <a:r>
                        <a:rPr kumimoji="1" lang="ja-JP" altLang="en-US" sz="1600" dirty="0"/>
                        <a:t>塩ビパイプのオリフィス</a:t>
                      </a:r>
                    </a:p>
                  </a:txBody>
                  <a:tcPr/>
                </a:tc>
                <a:tc>
                  <a:txBody>
                    <a:bodyPr/>
                    <a:lstStyle/>
                    <a:p>
                      <a:r>
                        <a:rPr kumimoji="1" lang="ja-JP" altLang="en-US" sz="1400" dirty="0"/>
                        <a:t>直径</a:t>
                      </a:r>
                      <a:r>
                        <a:rPr kumimoji="1" lang="en-US" altLang="ja-JP" sz="1400" dirty="0"/>
                        <a:t>22mm×30</a:t>
                      </a:r>
                      <a:r>
                        <a:rPr kumimoji="1" lang="ja-JP" altLang="en-US" sz="1400" dirty="0"/>
                        <a:t>㎜</a:t>
                      </a:r>
                      <a:r>
                        <a:rPr kumimoji="1" lang="en-US" altLang="ja-JP" sz="1400" dirty="0"/>
                        <a:t>H</a:t>
                      </a:r>
                      <a:r>
                        <a:rPr kumimoji="1" lang="ja-JP" altLang="en-US" sz="1400" dirty="0"/>
                        <a:t>　</a:t>
                      </a:r>
                      <a:r>
                        <a:rPr kumimoji="1" lang="en-US" altLang="ja-JP" sz="1400" dirty="0"/>
                        <a:t>M3</a:t>
                      </a:r>
                      <a:r>
                        <a:rPr kumimoji="1" lang="ja-JP" altLang="en-US" sz="1400" dirty="0"/>
                        <a:t>ワッシャーなど</a:t>
                      </a:r>
                    </a:p>
                  </a:txBody>
                  <a:tcPr/>
                </a:tc>
                <a:tc>
                  <a:txBody>
                    <a:bodyPr/>
                    <a:lstStyle/>
                    <a:p>
                      <a:endParaRPr kumimoji="1" lang="ja-JP" altLang="en-US" sz="16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699234210"/>
                  </a:ext>
                </a:extLst>
              </a:tr>
              <a:tr h="338178">
                <a:tc>
                  <a:txBody>
                    <a:bodyPr/>
                    <a:lstStyle/>
                    <a:p>
                      <a:r>
                        <a:rPr kumimoji="1" lang="en-US" altLang="ja-JP" sz="1600" dirty="0"/>
                        <a:t>2</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t>重量測定用はかり</a:t>
                      </a:r>
                    </a:p>
                  </a:txBody>
                  <a:tcPr/>
                </a:tc>
                <a:tc>
                  <a:txBody>
                    <a:bodyPr/>
                    <a:lstStyle/>
                    <a:p>
                      <a:r>
                        <a:rPr kumimoji="1" lang="ja-JP" altLang="en-US" sz="1400" dirty="0"/>
                        <a:t>最大約</a:t>
                      </a:r>
                      <a:r>
                        <a:rPr kumimoji="1" lang="en-US" altLang="ja-JP" sz="1400" dirty="0"/>
                        <a:t>500g</a:t>
                      </a:r>
                      <a:r>
                        <a:rPr kumimoji="1" lang="ja-JP" altLang="en-US" sz="1400" dirty="0"/>
                        <a:t>？　２～４個</a:t>
                      </a:r>
                    </a:p>
                  </a:txBody>
                  <a:tcPr/>
                </a:tc>
                <a:tc>
                  <a:txBody>
                    <a:bodyPr/>
                    <a:lstStyle/>
                    <a:p>
                      <a:endParaRPr kumimoji="1" lang="en-US" altLang="ja-JP"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548615758"/>
                  </a:ext>
                </a:extLst>
              </a:tr>
              <a:tr h="338178">
                <a:tc>
                  <a:txBody>
                    <a:bodyPr/>
                    <a:lstStyle/>
                    <a:p>
                      <a:r>
                        <a:rPr kumimoji="1" lang="en-US" altLang="ja-JP" sz="1600" dirty="0"/>
                        <a:t>3</a:t>
                      </a:r>
                      <a:endParaRPr kumimoji="1" lang="ja-JP" altLang="en-US" sz="1600" dirty="0"/>
                    </a:p>
                  </a:txBody>
                  <a:tcPr/>
                </a:tc>
                <a:tc>
                  <a:txBody>
                    <a:bodyPr/>
                    <a:lstStyle/>
                    <a:p>
                      <a:r>
                        <a:rPr kumimoji="1" lang="ja-JP" altLang="en-US" sz="1600" strike="noStrike" baseline="0" dirty="0"/>
                        <a:t>紙皿（深いもの　）</a:t>
                      </a:r>
                    </a:p>
                  </a:txBody>
                  <a:tcPr/>
                </a:tc>
                <a:tc>
                  <a:txBody>
                    <a:bodyPr/>
                    <a:lstStyle/>
                    <a:p>
                      <a:r>
                        <a:rPr kumimoji="1" lang="ja-JP" altLang="en-US" sz="1200" strike="noStrike" baseline="0" dirty="0"/>
                        <a:t>測りに砂をのせる</a:t>
                      </a:r>
                      <a:r>
                        <a:rPr kumimoji="1" lang="ja-JP" altLang="en-US" sz="1200" dirty="0"/>
                        <a:t>２～４個（事前に各自用に小分け）</a:t>
                      </a:r>
                      <a:endParaRPr kumimoji="1" lang="ja-JP" altLang="en-US" sz="1200" strike="noStrike" baseline="0" dirty="0"/>
                    </a:p>
                  </a:txBody>
                  <a:tcPr/>
                </a:tc>
                <a:tc>
                  <a:txBody>
                    <a:bodyPr/>
                    <a:lstStyle/>
                    <a:p>
                      <a:endParaRPr kumimoji="1" lang="ja-JP" altLang="en-US" sz="16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886111446"/>
                  </a:ext>
                </a:extLst>
              </a:tr>
              <a:tr h="338178">
                <a:tc>
                  <a:txBody>
                    <a:bodyPr/>
                    <a:lstStyle/>
                    <a:p>
                      <a:r>
                        <a:rPr kumimoji="1" lang="en-US" altLang="ja-JP" sz="1600" dirty="0"/>
                        <a:t>4</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2000" dirty="0"/>
                        <a:t>じょうご</a:t>
                      </a:r>
                      <a:endParaRPr kumimoji="1" lang="ja-JP" altLang="en-US" sz="1600" dirty="0"/>
                    </a:p>
                  </a:txBody>
                  <a:tcPr/>
                </a:tc>
                <a:tc>
                  <a:txBody>
                    <a:bodyPr/>
                    <a:lstStyle/>
                    <a:p>
                      <a:r>
                        <a:rPr kumimoji="1" lang="ja-JP" altLang="en-US" sz="1200" dirty="0"/>
                        <a:t>ペットボトルの充填用</a:t>
                      </a:r>
                    </a:p>
                  </a:txBody>
                  <a:tcPr/>
                </a:tc>
                <a:tc>
                  <a:txBody>
                    <a:bodyPr/>
                    <a:lstStyle/>
                    <a:p>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185933345"/>
                  </a:ext>
                </a:extLst>
              </a:tr>
              <a:tr h="338178">
                <a:tc>
                  <a:txBody>
                    <a:bodyPr/>
                    <a:lstStyle/>
                    <a:p>
                      <a:r>
                        <a:rPr kumimoji="1" lang="en-US" altLang="ja-JP" sz="1600" dirty="0"/>
                        <a:t>5</a:t>
                      </a:r>
                      <a:endParaRPr kumimoji="1" lang="ja-JP" altLang="en-US" sz="1600" dirty="0"/>
                    </a:p>
                  </a:txBody>
                  <a:tcPr/>
                </a:tc>
                <a:tc>
                  <a:txBody>
                    <a:bodyPr/>
                    <a:lstStyle/>
                    <a:p>
                      <a:r>
                        <a:rPr kumimoji="1" lang="ja-JP" altLang="en-US" sz="1600" dirty="0"/>
                        <a:t>スコップ</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t>ペットボトルの充填用</a:t>
                      </a:r>
                    </a:p>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345529555"/>
                  </a:ext>
                </a:extLst>
              </a:tr>
              <a:tr h="338178">
                <a:tc>
                  <a:txBody>
                    <a:bodyPr/>
                    <a:lstStyle/>
                    <a:p>
                      <a:r>
                        <a:rPr kumimoji="1" lang="en-US" altLang="ja-JP" sz="1600" dirty="0"/>
                        <a:t>6</a:t>
                      </a:r>
                      <a:endParaRPr kumimoji="1" lang="ja-JP" altLang="en-US" sz="1600" dirty="0"/>
                    </a:p>
                  </a:txBody>
                  <a:tcPr/>
                </a:tc>
                <a:tc>
                  <a:txBody>
                    <a:bodyPr/>
                    <a:lstStyle/>
                    <a:p>
                      <a:r>
                        <a:rPr kumimoji="1" lang="ja-JP" altLang="en-US" sz="1200" dirty="0"/>
                        <a:t>スプーン</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t>ペットボトルの充填用</a:t>
                      </a:r>
                    </a:p>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dirty="0"/>
                    </a:p>
                  </a:txBody>
                  <a:tcPr/>
                </a:tc>
                <a:extLst>
                  <a:ext uri="{0D108BD9-81ED-4DB2-BD59-A6C34878D82A}">
                    <a16:rowId xmlns:a16="http://schemas.microsoft.com/office/drawing/2014/main" val="944561102"/>
                  </a:ext>
                </a:extLst>
              </a:tr>
              <a:tr h="338178">
                <a:tc>
                  <a:txBody>
                    <a:bodyPr/>
                    <a:lstStyle/>
                    <a:p>
                      <a:r>
                        <a:rPr kumimoji="1" lang="en-US" altLang="ja-JP" sz="1600" dirty="0"/>
                        <a:t>7</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マジック</a:t>
                      </a:r>
                    </a:p>
                  </a:txBody>
                  <a:tcPr/>
                </a:tc>
                <a:tc>
                  <a:txBody>
                    <a:bodyPr/>
                    <a:lstStyle/>
                    <a:p>
                      <a:r>
                        <a:rPr kumimoji="1" lang="ja-JP" altLang="en-US" sz="1200" dirty="0"/>
                        <a:t>ペットボトルに目印を記入</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2467474840"/>
                  </a:ext>
                </a:extLst>
              </a:tr>
              <a:tr h="338178">
                <a:tc>
                  <a:txBody>
                    <a:bodyPr/>
                    <a:lstStyle/>
                    <a:p>
                      <a:r>
                        <a:rPr kumimoji="1" lang="en-US" altLang="ja-JP" sz="1600" dirty="0"/>
                        <a:t>8</a:t>
                      </a:r>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dirty="0"/>
                        <a:t>砂（珪砂）</a:t>
                      </a:r>
                    </a:p>
                  </a:txBody>
                  <a:tcPr/>
                </a:tc>
                <a:tc>
                  <a:txBody>
                    <a:bodyPr/>
                    <a:lstStyle/>
                    <a:p>
                      <a:r>
                        <a:rPr kumimoji="1" lang="ja-JP" altLang="en-US" sz="1200" dirty="0">
                          <a:highlight>
                            <a:srgbClr val="FFFFFF"/>
                          </a:highlight>
                        </a:rPr>
                        <a:t>できれば２種類で色付き</a:t>
                      </a:r>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a:p>
                  </a:txBody>
                  <a:tcPr/>
                </a:tc>
                <a:tc>
                  <a:txBody>
                    <a:bodyPr/>
                    <a:lstStyle/>
                    <a:p>
                      <a:endParaRPr kumimoji="1" lang="ja-JP" altLang="en-US" sz="1600" dirty="0"/>
                    </a:p>
                  </a:txBody>
                  <a:tcPr/>
                </a:tc>
                <a:extLst>
                  <a:ext uri="{0D108BD9-81ED-4DB2-BD59-A6C34878D82A}">
                    <a16:rowId xmlns:a16="http://schemas.microsoft.com/office/drawing/2014/main" val="360748986"/>
                  </a:ext>
                </a:extLst>
              </a:tr>
              <a:tr h="338178">
                <a:tc>
                  <a:txBody>
                    <a:bodyPr/>
                    <a:lstStyle/>
                    <a:p>
                      <a:r>
                        <a:rPr kumimoji="1" lang="en-US" altLang="ja-JP" sz="1600" dirty="0"/>
                        <a:t>9</a:t>
                      </a:r>
                      <a:endParaRPr kumimoji="1" lang="ja-JP" altLang="en-US" sz="1600" dirty="0"/>
                    </a:p>
                  </a:txBody>
                  <a:tcPr/>
                </a:tc>
                <a:tc>
                  <a:txBody>
                    <a:bodyPr/>
                    <a:lstStyle/>
                    <a:p>
                      <a:endParaRPr kumimoji="1" lang="ja-JP" altLang="en-US" sz="16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a:p>
                  </a:txBody>
                  <a:tcPr/>
                </a:tc>
                <a:tc>
                  <a:txBody>
                    <a:bodyPr/>
                    <a:lstStyle/>
                    <a:p>
                      <a:endParaRPr kumimoji="1" lang="ja-JP" altLang="en-US" sz="1600"/>
                    </a:p>
                  </a:txBody>
                  <a:tcPr/>
                </a:tc>
                <a:extLst>
                  <a:ext uri="{0D108BD9-81ED-4DB2-BD59-A6C34878D82A}">
                    <a16:rowId xmlns:a16="http://schemas.microsoft.com/office/drawing/2014/main" val="3177460411"/>
                  </a:ext>
                </a:extLst>
              </a:tr>
              <a:tr h="338178">
                <a:tc>
                  <a:txBody>
                    <a:bodyPr/>
                    <a:lstStyle/>
                    <a:p>
                      <a:r>
                        <a:rPr kumimoji="1" lang="en-US" altLang="ja-JP" sz="1200" dirty="0"/>
                        <a:t>10</a:t>
                      </a:r>
                      <a:endParaRPr kumimoji="1" lang="ja-JP" altLang="en-US" sz="1200" dirty="0"/>
                    </a:p>
                  </a:txBody>
                  <a:tcPr/>
                </a:tc>
                <a:tc>
                  <a:txBody>
                    <a:bodyPr/>
                    <a:lstStyle/>
                    <a:p>
                      <a:endParaRPr kumimoji="1" lang="ja-JP" altLang="en-US" sz="12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431190582"/>
                  </a:ext>
                </a:extLst>
              </a:tr>
              <a:tr h="338178">
                <a:tc>
                  <a:txBody>
                    <a:bodyPr/>
                    <a:lstStyle/>
                    <a:p>
                      <a:r>
                        <a:rPr kumimoji="1" lang="en-US" altLang="ja-JP" sz="1600" dirty="0"/>
                        <a:t>11</a:t>
                      </a:r>
                      <a:endParaRPr kumimoji="1" lang="ja-JP" altLang="en-US" sz="1600" dirty="0"/>
                    </a:p>
                  </a:txBody>
                  <a:tcPr/>
                </a:tc>
                <a:tc>
                  <a:txBody>
                    <a:bodyPr/>
                    <a:lstStyle/>
                    <a:p>
                      <a:endParaRPr kumimoji="1" lang="ja-JP" altLang="en-US" sz="1600" dirty="0"/>
                    </a:p>
                  </a:txBody>
                  <a:tcPr/>
                </a:tc>
                <a:tc>
                  <a:txBody>
                    <a:bodyPr/>
                    <a:lstStyle/>
                    <a:p>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949226981"/>
                  </a:ext>
                </a:extLst>
              </a:tr>
              <a:tr h="338178">
                <a:tc>
                  <a:txBody>
                    <a:bodyPr/>
                    <a:lstStyle/>
                    <a:p>
                      <a:r>
                        <a:rPr kumimoji="1" lang="en-US" altLang="ja-JP" sz="1600" dirty="0"/>
                        <a:t>12</a:t>
                      </a:r>
                      <a:endParaRPr kumimoji="1" lang="ja-JP" altLang="en-US" sz="1600" dirty="0"/>
                    </a:p>
                  </a:txBody>
                  <a:tcPr/>
                </a:tc>
                <a:tc>
                  <a:txBody>
                    <a:bodyPr/>
                    <a:lstStyle/>
                    <a:p>
                      <a:endParaRPr kumimoji="1" lang="ja-JP"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3581428134"/>
                  </a:ext>
                </a:extLst>
              </a:tr>
              <a:tr h="338178">
                <a:tc>
                  <a:txBody>
                    <a:bodyPr/>
                    <a:lstStyle/>
                    <a:p>
                      <a:r>
                        <a:rPr kumimoji="1" lang="en-US" altLang="ja-JP" sz="1600" dirty="0"/>
                        <a:t>13</a:t>
                      </a:r>
                      <a:endParaRPr kumimoji="1" lang="ja-JP" altLang="en-US" sz="1600" dirty="0"/>
                    </a:p>
                  </a:txBody>
                  <a:tcPr/>
                </a:tc>
                <a:tc>
                  <a:txBody>
                    <a:bodyPr/>
                    <a:lstStyle/>
                    <a:p>
                      <a:endParaRPr kumimoji="1" lang="ja-JP" altLang="en-US" sz="1600" dirty="0"/>
                    </a:p>
                  </a:txBody>
                  <a:tcPr/>
                </a:tc>
                <a:tc>
                  <a:txBody>
                    <a:bodyPr/>
                    <a:lstStyle/>
                    <a:p>
                      <a:endParaRPr kumimoji="1" lang="ja-JP" altLang="en-US" sz="1200" b="1"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tc>
                  <a:txBody>
                    <a:bodyPr/>
                    <a:lstStyle/>
                    <a:p>
                      <a:endParaRPr kumimoji="1" lang="ja-JP" altLang="en-US" sz="1600" dirty="0"/>
                    </a:p>
                  </a:txBody>
                  <a:tcPr/>
                </a:tc>
                <a:extLst>
                  <a:ext uri="{0D108BD9-81ED-4DB2-BD59-A6C34878D82A}">
                    <a16:rowId xmlns:a16="http://schemas.microsoft.com/office/drawing/2014/main" val="1117215530"/>
                  </a:ext>
                </a:extLst>
              </a:tr>
            </a:tbl>
          </a:graphicData>
        </a:graphic>
      </p:graphicFrame>
      <p:sp>
        <p:nvSpPr>
          <p:cNvPr id="2" name="スライド番号プレースホルダー 1">
            <a:extLst>
              <a:ext uri="{FF2B5EF4-FFF2-40B4-BE49-F238E27FC236}">
                <a16:creationId xmlns:a16="http://schemas.microsoft.com/office/drawing/2014/main" id="{90A5EEDB-BA70-9BEC-3F2E-8CB767EE8BBB}"/>
              </a:ext>
            </a:extLst>
          </p:cNvPr>
          <p:cNvSpPr>
            <a:spLocks noGrp="1"/>
          </p:cNvSpPr>
          <p:nvPr>
            <p:ph type="sldNum" sz="quarter" idx="12"/>
          </p:nvPr>
        </p:nvSpPr>
        <p:spPr/>
        <p:txBody>
          <a:bodyPr/>
          <a:lstStyle/>
          <a:p>
            <a:fld id="{FFD5EB20-5B99-43FF-8B24-7DC470172072}" type="slidenum">
              <a:rPr kumimoji="1" lang="ja-JP" altLang="en-US" smtClean="0"/>
              <a:t>18</a:t>
            </a:fld>
            <a:endParaRPr kumimoji="1" lang="ja-JP" altLang="en-US"/>
          </a:p>
        </p:txBody>
      </p:sp>
    </p:spTree>
    <p:extLst>
      <p:ext uri="{BB962C8B-B14F-4D97-AF65-F5344CB8AC3E}">
        <p14:creationId xmlns:p14="http://schemas.microsoft.com/office/powerpoint/2010/main" val="371052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33606" y="3065"/>
            <a:ext cx="8696279" cy="838200"/>
          </a:xfrm>
        </p:spPr>
        <p:txBody>
          <a:bodyPr>
            <a:normAutofit fontScale="90000"/>
          </a:bodyPr>
          <a:lstStyle/>
          <a:p>
            <a:pPr algn="l" eaLnBrk="1" hangingPunct="1"/>
            <a:r>
              <a:rPr lang="ja-JP" altLang="en-US" sz="3600" b="1" dirty="0">
                <a:ea typeface="ＭＳ Ｐゴシック" panose="020B0600070205080204" pitchFamily="50" charset="-128"/>
              </a:rPr>
              <a:t>　</a:t>
            </a:r>
            <a:br>
              <a:rPr lang="en-US" altLang="ja-JP" sz="3600" b="1" dirty="0">
                <a:ea typeface="ＭＳ Ｐゴシック" panose="020B0600070205080204" pitchFamily="50" charset="-128"/>
              </a:rPr>
            </a:br>
            <a:r>
              <a:rPr lang="ja-JP" altLang="en-US" b="1" dirty="0">
                <a:ea typeface="ＭＳ Ｐゴシック" panose="020B0600070205080204" pitchFamily="50" charset="-128"/>
              </a:rPr>
              <a:t>砂時計の制作と時間の話</a:t>
            </a:r>
          </a:p>
        </p:txBody>
      </p:sp>
      <p:sp>
        <p:nvSpPr>
          <p:cNvPr id="5126" name="Text Box 5"/>
          <p:cNvSpPr txBox="1">
            <a:spLocks noChangeArrowheads="1"/>
          </p:cNvSpPr>
          <p:nvPr/>
        </p:nvSpPr>
        <p:spPr bwMode="auto">
          <a:xfrm>
            <a:off x="984679" y="5742013"/>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9560" y="1547164"/>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732779" y="334838"/>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9" name="Rectangle 2"/>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すな　とけい　　　　　　　　　　せいさく　　　　　　　じかん　　　　　　　　はなし　　　　　　　　　　　　　　　　</a:t>
            </a:r>
          </a:p>
        </p:txBody>
      </p:sp>
      <p:sp>
        <p:nvSpPr>
          <p:cNvPr id="10" name="Rectangle 2"/>
          <p:cNvSpPr>
            <a:spLocks noChangeArrowheads="1"/>
          </p:cNvSpPr>
          <p:nvPr/>
        </p:nvSpPr>
        <p:spPr bwMode="gray">
          <a:xfrm>
            <a:off x="1146182" y="5995829"/>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173512" y="3538390"/>
            <a:ext cx="56498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174546" y="2899417"/>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93152" y="2280207"/>
            <a:ext cx="5649818"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909191" y="241894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128391"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387305" y="2395221"/>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593988" y="2395221"/>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148093"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359790" y="2156741"/>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三次　　　　　　　　　　科学　　　　　　　　　　技術　　　　　　　　教育　　　　協会</a:t>
            </a:r>
            <a:endParaRPr lang="en-US" altLang="ja-JP" sz="1200" b="1" dirty="0">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298214" y="2673318"/>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236430" y="2953615"/>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387975" y="2953615"/>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733646"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032620"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035435" y="2953615"/>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103012" y="2659840"/>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203519" y="2696467"/>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682747" y="2659839"/>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316639" y="2683558"/>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872069" y="5459831"/>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pic>
        <p:nvPicPr>
          <p:cNvPr id="7" name="図 6" descr="建物, 大きい, 電車, 構造 が含まれている画像&#10;&#10;自動的に生成された説明">
            <a:extLst>
              <a:ext uri="{FF2B5EF4-FFF2-40B4-BE49-F238E27FC236}">
                <a16:creationId xmlns:a16="http://schemas.microsoft.com/office/drawing/2014/main" id="{1A4E7122-5581-9BEA-E3C1-6FA2E34C2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710" y="844177"/>
            <a:ext cx="1149850" cy="1379819"/>
          </a:xfrm>
          <a:prstGeom prst="rect">
            <a:avLst/>
          </a:prstGeom>
        </p:spPr>
      </p:pic>
      <p:sp>
        <p:nvSpPr>
          <p:cNvPr id="3" name="スライド番号プレースホルダー 2">
            <a:extLst>
              <a:ext uri="{FF2B5EF4-FFF2-40B4-BE49-F238E27FC236}">
                <a16:creationId xmlns:a16="http://schemas.microsoft.com/office/drawing/2014/main" id="{DC08D490-A893-C26B-9318-A0C685583CC2}"/>
              </a:ext>
            </a:extLst>
          </p:cNvPr>
          <p:cNvSpPr>
            <a:spLocks noGrp="1"/>
          </p:cNvSpPr>
          <p:nvPr>
            <p:ph type="sldNum" sz="quarter" idx="12"/>
          </p:nvPr>
        </p:nvSpPr>
        <p:spPr/>
        <p:txBody>
          <a:bodyPr/>
          <a:lstStyle/>
          <a:p>
            <a:fld id="{FFD5EB20-5B99-43FF-8B24-7DC470172072}" type="slidenum">
              <a:rPr kumimoji="1" lang="ja-JP" altLang="en-US" smtClean="0"/>
              <a:t>1</a:t>
            </a:fld>
            <a:endParaRPr kumimoji="1" lang="ja-JP" altLang="en-US"/>
          </a:p>
        </p:txBody>
      </p:sp>
      <p:pic>
        <p:nvPicPr>
          <p:cNvPr id="11" name="図 10" descr="グラフィカル ユーザー インターフェイス, Web サイト&#10;&#10;自動的に生成された説明">
            <a:extLst>
              <a:ext uri="{FF2B5EF4-FFF2-40B4-BE49-F238E27FC236}">
                <a16:creationId xmlns:a16="http://schemas.microsoft.com/office/drawing/2014/main" id="{97678DD2-3495-EB23-0D27-0485CC589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1500" y="845711"/>
            <a:ext cx="3448930" cy="5521186"/>
          </a:xfrm>
          <a:prstGeom prst="rect">
            <a:avLst/>
          </a:prstGeom>
        </p:spPr>
      </p:pic>
      <p:pic>
        <p:nvPicPr>
          <p:cNvPr id="5" name="図 4" descr="屋内, テーブル, 座る, 小さい が含まれている画像&#10;&#10;自動的に生成された説明">
            <a:extLst>
              <a:ext uri="{FF2B5EF4-FFF2-40B4-BE49-F238E27FC236}">
                <a16:creationId xmlns:a16="http://schemas.microsoft.com/office/drawing/2014/main" id="{6630C3C6-7156-82BF-1D6D-628F431A0B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540" y="780622"/>
            <a:ext cx="655573" cy="1426742"/>
          </a:xfrm>
          <a:prstGeom prst="rect">
            <a:avLst/>
          </a:prstGeom>
        </p:spPr>
      </p:pic>
    </p:spTree>
    <p:extLst>
      <p:ext uri="{BB962C8B-B14F-4D97-AF65-F5344CB8AC3E}">
        <p14:creationId xmlns:p14="http://schemas.microsoft.com/office/powerpoint/2010/main" val="1844709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normAutofit/>
          </a:bodyPr>
          <a:lstStyle/>
          <a:p>
            <a:pPr algn="l" eaLnBrk="1" hangingPunct="1"/>
            <a:r>
              <a:rPr lang="ja-JP" altLang="en-US" sz="3200" dirty="0">
                <a:ea typeface="ＭＳ Ｐゴシック" panose="020B0600070205080204" pitchFamily="50" charset="-128"/>
              </a:rPr>
              <a:t>面積式流量計（フローメーター）</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めんせきしき　　りゅうりょうけい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a:xfrm>
            <a:off x="6444000" y="6353033"/>
            <a:ext cx="2057400" cy="365125"/>
          </a:xfrm>
        </p:spPr>
        <p:txBody>
          <a:bodyPr/>
          <a:lstStyle/>
          <a:p>
            <a:fld id="{FFD5EB20-5B99-43FF-8B24-7DC470172072}" type="slidenum">
              <a:rPr kumimoji="1" lang="ja-JP" altLang="en-US" smtClean="0"/>
              <a:t>19</a:t>
            </a:fld>
            <a:endParaRPr kumimoji="1" lang="ja-JP" altLang="en-US"/>
          </a:p>
        </p:txBody>
      </p:sp>
      <p:grpSp>
        <p:nvGrpSpPr>
          <p:cNvPr id="29" name="グループ化 28">
            <a:extLst>
              <a:ext uri="{FF2B5EF4-FFF2-40B4-BE49-F238E27FC236}">
                <a16:creationId xmlns:a16="http://schemas.microsoft.com/office/drawing/2014/main" id="{641B9F7A-E98D-FA46-B7A9-51815B62DDAA}"/>
              </a:ext>
            </a:extLst>
          </p:cNvPr>
          <p:cNvGrpSpPr/>
          <p:nvPr/>
        </p:nvGrpSpPr>
        <p:grpSpPr>
          <a:xfrm>
            <a:off x="138468" y="1302889"/>
            <a:ext cx="2674674" cy="4414629"/>
            <a:chOff x="748586" y="1553298"/>
            <a:chExt cx="2674674" cy="4414629"/>
          </a:xfrm>
        </p:grpSpPr>
        <p:sp>
          <p:nvSpPr>
            <p:cNvPr id="3" name="台形 2">
              <a:extLst>
                <a:ext uri="{FF2B5EF4-FFF2-40B4-BE49-F238E27FC236}">
                  <a16:creationId xmlns:a16="http://schemas.microsoft.com/office/drawing/2014/main" id="{9B8EC3F8-642A-17FD-6C53-8C8A561CE373}"/>
                </a:ext>
              </a:extLst>
            </p:cNvPr>
            <p:cNvSpPr/>
            <p:nvPr/>
          </p:nvSpPr>
          <p:spPr>
            <a:xfrm rot="10800000">
              <a:off x="748586" y="1553298"/>
              <a:ext cx="2674674" cy="3888000"/>
            </a:xfrm>
            <a:prstGeom prst="trapezoid">
              <a:avLst/>
            </a:prstGeom>
            <a:solidFill>
              <a:schemeClr val="bg1">
                <a:lumMod val="95000"/>
                <a:alpha val="3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台形 4">
              <a:extLst>
                <a:ext uri="{FF2B5EF4-FFF2-40B4-BE49-F238E27FC236}">
                  <a16:creationId xmlns:a16="http://schemas.microsoft.com/office/drawing/2014/main" id="{2BC2C51F-2067-D3D7-FEDF-DE9F36596FB6}"/>
                </a:ext>
              </a:extLst>
            </p:cNvPr>
            <p:cNvSpPr/>
            <p:nvPr/>
          </p:nvSpPr>
          <p:spPr>
            <a:xfrm>
              <a:off x="1424100" y="4941000"/>
              <a:ext cx="1327800" cy="504000"/>
            </a:xfrm>
            <a:prstGeom prst="trapezoid">
              <a:avLst/>
            </a:prstGeom>
            <a:solidFill>
              <a:schemeClr val="bg1">
                <a:lumMod val="95000"/>
              </a:schemeClr>
            </a:solidFill>
            <a:ln w="2222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台形 5">
              <a:extLst>
                <a:ext uri="{FF2B5EF4-FFF2-40B4-BE49-F238E27FC236}">
                  <a16:creationId xmlns:a16="http://schemas.microsoft.com/office/drawing/2014/main" id="{6B948B4C-F320-0677-0DB7-D20EDED638EB}"/>
                </a:ext>
              </a:extLst>
            </p:cNvPr>
            <p:cNvSpPr/>
            <p:nvPr/>
          </p:nvSpPr>
          <p:spPr>
            <a:xfrm>
              <a:off x="1461829" y="2748357"/>
              <a:ext cx="1327800" cy="504000"/>
            </a:xfrm>
            <a:prstGeom prst="trapezoid">
              <a:avLst/>
            </a:prstGeom>
            <a:solidFill>
              <a:schemeClr val="accent1">
                <a:lumMod val="40000"/>
                <a:lumOff val="60000"/>
              </a:schemeClr>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ローチャート: 論理積ゲート 6">
              <a:extLst>
                <a:ext uri="{FF2B5EF4-FFF2-40B4-BE49-F238E27FC236}">
                  <a16:creationId xmlns:a16="http://schemas.microsoft.com/office/drawing/2014/main" id="{17856338-AC35-758D-F54D-65BB2510F487}"/>
                </a:ext>
              </a:extLst>
            </p:cNvPr>
            <p:cNvSpPr/>
            <p:nvPr/>
          </p:nvSpPr>
          <p:spPr>
            <a:xfrm rot="5400000">
              <a:off x="1833922" y="5296328"/>
              <a:ext cx="504001" cy="839198"/>
            </a:xfrm>
            <a:prstGeom prst="flowChartDelay">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フローチャート: 論理積ゲート 7">
              <a:extLst>
                <a:ext uri="{FF2B5EF4-FFF2-40B4-BE49-F238E27FC236}">
                  <a16:creationId xmlns:a16="http://schemas.microsoft.com/office/drawing/2014/main" id="{5058DC70-BBAF-B286-CB5C-1D522C6AA4EB}"/>
                </a:ext>
              </a:extLst>
            </p:cNvPr>
            <p:cNvSpPr/>
            <p:nvPr/>
          </p:nvSpPr>
          <p:spPr>
            <a:xfrm rot="5400000">
              <a:off x="1833922" y="3098320"/>
              <a:ext cx="504001" cy="839200"/>
            </a:xfrm>
            <a:prstGeom prst="flowChartDelay">
              <a:avLst/>
            </a:prstGeom>
            <a:solidFill>
              <a:schemeClr val="accent1">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8055A289-4573-2C18-2722-BFF3554E097A}"/>
                </a:ext>
              </a:extLst>
            </p:cNvPr>
            <p:cNvSpPr/>
            <p:nvPr/>
          </p:nvSpPr>
          <p:spPr>
            <a:xfrm rot="5400000" flipH="1">
              <a:off x="1150893" y="4261980"/>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15153192-D568-589B-2D99-F1C16F03D766}"/>
                </a:ext>
              </a:extLst>
            </p:cNvPr>
            <p:cNvSpPr/>
            <p:nvPr/>
          </p:nvSpPr>
          <p:spPr>
            <a:xfrm rot="4753359" flipH="1">
              <a:off x="918157" y="3197358"/>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0FC56995-F558-8024-A9B4-66D16BF171EA}"/>
                </a:ext>
              </a:extLst>
            </p:cNvPr>
            <p:cNvSpPr/>
            <p:nvPr/>
          </p:nvSpPr>
          <p:spPr>
            <a:xfrm rot="5769112" flipH="1">
              <a:off x="844674" y="2111330"/>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右 14">
              <a:extLst>
                <a:ext uri="{FF2B5EF4-FFF2-40B4-BE49-F238E27FC236}">
                  <a16:creationId xmlns:a16="http://schemas.microsoft.com/office/drawing/2014/main" id="{61A19749-FEAF-1BD7-7BD3-CF75E9B44FEA}"/>
                </a:ext>
              </a:extLst>
            </p:cNvPr>
            <p:cNvSpPr/>
            <p:nvPr/>
          </p:nvSpPr>
          <p:spPr>
            <a:xfrm rot="5400000" flipH="1">
              <a:off x="2088548" y="4251128"/>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458E47F5-E4E9-E60D-5E1D-68FD6C995D01}"/>
                </a:ext>
              </a:extLst>
            </p:cNvPr>
            <p:cNvSpPr/>
            <p:nvPr/>
          </p:nvSpPr>
          <p:spPr>
            <a:xfrm rot="5999537" flipH="1">
              <a:off x="2413840" y="3116682"/>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5304089A-F49A-7A93-60ED-C1139DCE4861}"/>
                </a:ext>
              </a:extLst>
            </p:cNvPr>
            <p:cNvSpPr/>
            <p:nvPr/>
          </p:nvSpPr>
          <p:spPr>
            <a:xfrm rot="4747915" flipH="1">
              <a:off x="2415729" y="2061097"/>
              <a:ext cx="913559" cy="208664"/>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Text Box 5">
            <a:extLst>
              <a:ext uri="{FF2B5EF4-FFF2-40B4-BE49-F238E27FC236}">
                <a16:creationId xmlns:a16="http://schemas.microsoft.com/office/drawing/2014/main" id="{7D1647DE-5C72-42B2-844E-1ACBBB951CD3}"/>
              </a:ext>
            </a:extLst>
          </p:cNvPr>
          <p:cNvSpPr txBox="1">
            <a:spLocks noChangeArrowheads="1"/>
          </p:cNvSpPr>
          <p:nvPr/>
        </p:nvSpPr>
        <p:spPr bwMode="auto">
          <a:xfrm>
            <a:off x="3197769" y="3586766"/>
            <a:ext cx="1456519" cy="116955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流量指示値</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（浮き上がる高さ）</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0FC3896C-3761-0500-14F0-DAA86C9668A1}"/>
              </a:ext>
            </a:extLst>
          </p:cNvPr>
          <p:cNvSpPr txBox="1">
            <a:spLocks noChangeArrowheads="1"/>
          </p:cNvSpPr>
          <p:nvPr/>
        </p:nvSpPr>
        <p:spPr bwMode="auto">
          <a:xfrm>
            <a:off x="2888061" y="1351176"/>
            <a:ext cx="1798905" cy="193899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フロートが流れで押しあがる→ぬける量が増えフロートの重さで高さが一定になる</a:t>
            </a:r>
            <a:endParaRPr lang="en-US" altLang="ja-JP" sz="2000" dirty="0">
              <a:latin typeface="游ゴシック" panose="020B0400000000000000" pitchFamily="50" charset="-128"/>
            </a:endParaRPr>
          </a:p>
        </p:txBody>
      </p:sp>
      <p:grpSp>
        <p:nvGrpSpPr>
          <p:cNvPr id="30" name="グループ化 29">
            <a:extLst>
              <a:ext uri="{FF2B5EF4-FFF2-40B4-BE49-F238E27FC236}">
                <a16:creationId xmlns:a16="http://schemas.microsoft.com/office/drawing/2014/main" id="{5113F72F-353D-FDE4-A0BE-168C7A91A126}"/>
              </a:ext>
            </a:extLst>
          </p:cNvPr>
          <p:cNvGrpSpPr/>
          <p:nvPr/>
        </p:nvGrpSpPr>
        <p:grpSpPr>
          <a:xfrm>
            <a:off x="2073804" y="3512662"/>
            <a:ext cx="1373454" cy="1688643"/>
            <a:chOff x="2365900" y="3252357"/>
            <a:chExt cx="1373454" cy="1688643"/>
          </a:xfrm>
        </p:grpSpPr>
        <p:cxnSp>
          <p:nvCxnSpPr>
            <p:cNvPr id="21" name="直線コネクタ 20">
              <a:extLst>
                <a:ext uri="{FF2B5EF4-FFF2-40B4-BE49-F238E27FC236}">
                  <a16:creationId xmlns:a16="http://schemas.microsoft.com/office/drawing/2014/main" id="{ECB3F206-1E15-62BD-C1D6-7D7FE0179A34}"/>
                </a:ext>
              </a:extLst>
            </p:cNvPr>
            <p:cNvCxnSpPr>
              <a:cxnSpLocks/>
            </p:cNvCxnSpPr>
            <p:nvPr/>
          </p:nvCxnSpPr>
          <p:spPr>
            <a:xfrm>
              <a:off x="2365900" y="4941000"/>
              <a:ext cx="13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2005586-0552-F679-25C3-4037A577EC4A}"/>
                </a:ext>
              </a:extLst>
            </p:cNvPr>
            <p:cNvCxnSpPr>
              <a:cxnSpLocks/>
            </p:cNvCxnSpPr>
            <p:nvPr/>
          </p:nvCxnSpPr>
          <p:spPr>
            <a:xfrm>
              <a:off x="2365901" y="3252357"/>
              <a:ext cx="1373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76C3E3B8-171D-1605-9974-C088FA5B862F}"/>
                </a:ext>
              </a:extLst>
            </p:cNvPr>
            <p:cNvCxnSpPr/>
            <p:nvPr/>
          </p:nvCxnSpPr>
          <p:spPr>
            <a:xfrm>
              <a:off x="3420000" y="3265920"/>
              <a:ext cx="0" cy="167508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7" name="Text Box 5">
            <a:extLst>
              <a:ext uri="{FF2B5EF4-FFF2-40B4-BE49-F238E27FC236}">
                <a16:creationId xmlns:a16="http://schemas.microsoft.com/office/drawing/2014/main" id="{72254EBC-D9D8-F060-D40B-ECC711B41ECD}"/>
              </a:ext>
            </a:extLst>
          </p:cNvPr>
          <p:cNvSpPr txBox="1">
            <a:spLocks noChangeArrowheads="1"/>
          </p:cNvSpPr>
          <p:nvPr/>
        </p:nvSpPr>
        <p:spPr bwMode="auto">
          <a:xfrm>
            <a:off x="1007134" y="2578885"/>
            <a:ext cx="979815" cy="36933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フロート</a:t>
            </a:r>
            <a:endParaRPr lang="en-US" altLang="ja-JP" sz="1800" dirty="0">
              <a:latin typeface="游ゴシック" panose="020B0400000000000000" pitchFamily="50" charset="-128"/>
            </a:endParaRPr>
          </a:p>
        </p:txBody>
      </p:sp>
      <p:sp>
        <p:nvSpPr>
          <p:cNvPr id="28" name="Text Box 5">
            <a:extLst>
              <a:ext uri="{FF2B5EF4-FFF2-40B4-BE49-F238E27FC236}">
                <a16:creationId xmlns:a16="http://schemas.microsoft.com/office/drawing/2014/main" id="{526271D2-E306-328C-96D5-2102DBABF11A}"/>
              </a:ext>
            </a:extLst>
          </p:cNvPr>
          <p:cNvSpPr txBox="1">
            <a:spLocks noChangeArrowheads="1"/>
          </p:cNvSpPr>
          <p:nvPr/>
        </p:nvSpPr>
        <p:spPr bwMode="auto">
          <a:xfrm>
            <a:off x="4762654" y="761731"/>
            <a:ext cx="3208794" cy="4154984"/>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面積式流量計の特徴</a:t>
            </a:r>
            <a:endParaRPr lang="en-US" altLang="ja-JP"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１．長所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（１）可動部が少なく安価。</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（２）故障が少ない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（３）まっすぐな菅が不要</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２．短所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（１）垂直のとりつけ</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（２）太い管はむずかしい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（３）密度で変化する</a:t>
            </a:r>
            <a:endParaRPr lang="en-US" altLang="ja-JP" sz="2000" dirty="0">
              <a:latin typeface="游ゴシック" panose="020B0400000000000000" pitchFamily="50" charset="-128"/>
            </a:endParaRPr>
          </a:p>
        </p:txBody>
      </p:sp>
      <p:pic>
        <p:nvPicPr>
          <p:cNvPr id="32" name="図 31" descr="洗面道具, ボトル が含まれている画像&#10;&#10;自動的に生成された説明">
            <a:extLst>
              <a:ext uri="{FF2B5EF4-FFF2-40B4-BE49-F238E27FC236}">
                <a16:creationId xmlns:a16="http://schemas.microsoft.com/office/drawing/2014/main" id="{A2F45984-9DDD-47EC-87CE-E8E8789988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602" r="34398"/>
          <a:stretch/>
        </p:blipFill>
        <p:spPr>
          <a:xfrm>
            <a:off x="5871330" y="5057251"/>
            <a:ext cx="533360" cy="1777868"/>
          </a:xfrm>
          <a:prstGeom prst="rect">
            <a:avLst/>
          </a:prstGeom>
        </p:spPr>
      </p:pic>
      <p:pic>
        <p:nvPicPr>
          <p:cNvPr id="22" name="図 21" descr="持つ, 光 が含まれている画像&#10;&#10;自動的に生成された説明">
            <a:extLst>
              <a:ext uri="{FF2B5EF4-FFF2-40B4-BE49-F238E27FC236}">
                <a16:creationId xmlns:a16="http://schemas.microsoft.com/office/drawing/2014/main" id="{97D69B51-1D83-24A1-334D-19AECE369E4D}"/>
              </a:ext>
            </a:extLst>
          </p:cNvPr>
          <p:cNvPicPr>
            <a:picLocks noChangeAspect="1"/>
          </p:cNvPicPr>
          <p:nvPr/>
        </p:nvPicPr>
        <p:blipFill rotWithShape="1">
          <a:blip r:embed="rId4">
            <a:extLst>
              <a:ext uri="{28A0092B-C50C-407E-A947-70E740481C1C}">
                <a14:useLocalDpi xmlns:a14="http://schemas.microsoft.com/office/drawing/2010/main" val="0"/>
              </a:ext>
            </a:extLst>
          </a:blip>
          <a:srcRect l="32762" t="12468" r="31703" b="20287"/>
          <a:stretch/>
        </p:blipFill>
        <p:spPr>
          <a:xfrm>
            <a:off x="7540066" y="3728436"/>
            <a:ext cx="1579904" cy="2989722"/>
          </a:xfrm>
          <a:prstGeom prst="rect">
            <a:avLst/>
          </a:prstGeom>
        </p:spPr>
      </p:pic>
      <p:sp>
        <p:nvSpPr>
          <p:cNvPr id="23" name="楕円 22">
            <a:extLst>
              <a:ext uri="{FF2B5EF4-FFF2-40B4-BE49-F238E27FC236}">
                <a16:creationId xmlns:a16="http://schemas.microsoft.com/office/drawing/2014/main" id="{F42E3449-7978-B90D-AB0B-97445012E07F}"/>
              </a:ext>
            </a:extLst>
          </p:cNvPr>
          <p:cNvSpPr/>
          <p:nvPr/>
        </p:nvSpPr>
        <p:spPr>
          <a:xfrm>
            <a:off x="7934351" y="3571066"/>
            <a:ext cx="454706" cy="6508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FE39A3BB-C8B9-828E-4A50-66938E22BF77}"/>
              </a:ext>
            </a:extLst>
          </p:cNvPr>
          <p:cNvSpPr/>
          <p:nvPr/>
        </p:nvSpPr>
        <p:spPr>
          <a:xfrm rot="19166939" flipH="1">
            <a:off x="6103722" y="4723914"/>
            <a:ext cx="2033035" cy="174819"/>
          </a:xfrm>
          <a:prstGeom prst="rightArrow">
            <a:avLst/>
          </a:prstGeom>
          <a:solidFill>
            <a:schemeClr val="accent6">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5413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01117" y="88348"/>
            <a:ext cx="7772400" cy="720725"/>
          </a:xfrm>
        </p:spPr>
        <p:txBody>
          <a:bodyPr/>
          <a:lstStyle/>
          <a:p>
            <a:pPr algn="l" eaLnBrk="1" hangingPunct="1"/>
            <a:r>
              <a:rPr lang="ja-JP" altLang="en-US" sz="3200" dirty="0">
                <a:ea typeface="ＭＳ Ｐゴシック" panose="020B0600070205080204" pitchFamily="50" charset="-128"/>
              </a:rPr>
              <a:t>オリフィスを利用した流量計</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5357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りよう　　　　　　　　　りゅうりょうけい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20</a:t>
            </a:fld>
            <a:endParaRPr kumimoji="1" lang="ja-JP" altLang="en-US"/>
          </a:p>
        </p:txBody>
      </p:sp>
      <p:pic>
        <p:nvPicPr>
          <p:cNvPr id="5" name="図 4">
            <a:extLst>
              <a:ext uri="{FF2B5EF4-FFF2-40B4-BE49-F238E27FC236}">
                <a16:creationId xmlns:a16="http://schemas.microsoft.com/office/drawing/2014/main" id="{9852BFD2-CD24-19EC-A22A-26173DC03E72}"/>
              </a:ext>
            </a:extLst>
          </p:cNvPr>
          <p:cNvPicPr>
            <a:picLocks noChangeAspect="1"/>
          </p:cNvPicPr>
          <p:nvPr/>
        </p:nvPicPr>
        <p:blipFill>
          <a:blip r:embed="rId3"/>
          <a:stretch>
            <a:fillRect/>
          </a:stretch>
        </p:blipFill>
        <p:spPr>
          <a:xfrm>
            <a:off x="101117" y="2321515"/>
            <a:ext cx="2810392" cy="2452381"/>
          </a:xfrm>
          <a:prstGeom prst="rect">
            <a:avLst/>
          </a:prstGeom>
        </p:spPr>
      </p:pic>
      <p:sp>
        <p:nvSpPr>
          <p:cNvPr id="6" name="矢印: 右 5">
            <a:extLst>
              <a:ext uri="{FF2B5EF4-FFF2-40B4-BE49-F238E27FC236}">
                <a16:creationId xmlns:a16="http://schemas.microsoft.com/office/drawing/2014/main" id="{ABF0AC60-BCC1-8EC8-FBEF-21C2E25753F3}"/>
              </a:ext>
            </a:extLst>
          </p:cNvPr>
          <p:cNvSpPr/>
          <p:nvPr/>
        </p:nvSpPr>
        <p:spPr>
          <a:xfrm>
            <a:off x="2104794" y="1006183"/>
            <a:ext cx="504000"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Text Box 5">
            <a:extLst>
              <a:ext uri="{FF2B5EF4-FFF2-40B4-BE49-F238E27FC236}">
                <a16:creationId xmlns:a16="http://schemas.microsoft.com/office/drawing/2014/main" id="{B8E66ACF-F3B9-608A-B8B4-D58287E4461D}"/>
              </a:ext>
            </a:extLst>
          </p:cNvPr>
          <p:cNvSpPr txBox="1">
            <a:spLocks noChangeArrowheads="1"/>
          </p:cNvSpPr>
          <p:nvPr/>
        </p:nvSpPr>
        <p:spPr bwMode="auto">
          <a:xfrm>
            <a:off x="101117" y="850451"/>
            <a:ext cx="1970012"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水がはやい速度と高い圧力で流れている。</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E5A06068-36F9-F7B5-9D81-CF44B2F7BD43}"/>
              </a:ext>
            </a:extLst>
          </p:cNvPr>
          <p:cNvSpPr txBox="1">
            <a:spLocks noChangeArrowheads="1"/>
          </p:cNvSpPr>
          <p:nvPr/>
        </p:nvSpPr>
        <p:spPr bwMode="auto">
          <a:xfrm>
            <a:off x="2601988" y="850451"/>
            <a:ext cx="1970012" cy="1323439"/>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オリフィス（狭い板＝しぼり）で速度が落ち、圧力がさがる</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DAA071CA-502E-8F57-EAEE-83EE7EAAC3B7}"/>
              </a:ext>
            </a:extLst>
          </p:cNvPr>
          <p:cNvSpPr txBox="1">
            <a:spLocks noChangeArrowheads="1"/>
          </p:cNvSpPr>
          <p:nvPr/>
        </p:nvSpPr>
        <p:spPr bwMode="auto">
          <a:xfrm>
            <a:off x="86928" y="5515589"/>
            <a:ext cx="4125114"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圧力の差をはかることで、流量がわかる。→オリフィス流量計</a:t>
            </a:r>
            <a:r>
              <a:rPr lang="en-US" altLang="ja-JP" sz="2000" dirty="0">
                <a:latin typeface="游ゴシック" panose="020B0400000000000000" pitchFamily="50" charset="-128"/>
              </a:rPr>
              <a:t>(</a:t>
            </a:r>
            <a:r>
              <a:rPr lang="ja-JP" altLang="en-US" sz="2000" dirty="0">
                <a:latin typeface="游ゴシック" panose="020B0400000000000000" pitchFamily="50" charset="-128"/>
              </a:rPr>
              <a:t>差圧式　さあつしき　流量計）</a:t>
            </a:r>
            <a:endParaRPr lang="en-US" altLang="ja-JP" sz="2000" dirty="0">
              <a:latin typeface="游ゴシック" panose="020B0400000000000000" pitchFamily="50" charset="-128"/>
            </a:endParaRPr>
          </a:p>
        </p:txBody>
      </p:sp>
      <p:sp>
        <p:nvSpPr>
          <p:cNvPr id="13" name="Text Box 5">
            <a:extLst>
              <a:ext uri="{FF2B5EF4-FFF2-40B4-BE49-F238E27FC236}">
                <a16:creationId xmlns:a16="http://schemas.microsoft.com/office/drawing/2014/main" id="{63E689DE-D0FF-BC13-F455-516B805569A3}"/>
              </a:ext>
            </a:extLst>
          </p:cNvPr>
          <p:cNvSpPr txBox="1">
            <a:spLocks noChangeArrowheads="1"/>
          </p:cNvSpPr>
          <p:nvPr/>
        </p:nvSpPr>
        <p:spPr bwMode="auto">
          <a:xfrm>
            <a:off x="4789063" y="829969"/>
            <a:ext cx="4125114" cy="4924425"/>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オリフィス流量計の特徴</a:t>
            </a:r>
            <a:endParaRPr lang="en-US" altLang="ja-JP"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１．長所</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可動部が少ない</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(2)</a:t>
            </a:r>
            <a:r>
              <a:rPr lang="ja-JP" altLang="en-US" sz="2000" dirty="0">
                <a:latin typeface="游ゴシック" panose="020B0400000000000000" pitchFamily="50" charset="-128"/>
              </a:rPr>
              <a:t>故障が少ない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3</a:t>
            </a:r>
            <a:r>
              <a:rPr lang="ja-JP" altLang="en-US" sz="2000" dirty="0">
                <a:latin typeface="游ゴシック" panose="020B0400000000000000" pitchFamily="50" charset="-128"/>
              </a:rPr>
              <a:t>）水平の部分でもつかえる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２．短所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（１）精度がひくい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（２）流量範囲がせまい</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（３）圧力がさがる</a:t>
            </a:r>
            <a:endParaRPr lang="en-US" altLang="ja-JP" sz="2000" dirty="0">
              <a:latin typeface="游ゴシック" panose="020B0400000000000000" pitchFamily="50" charset="-128"/>
            </a:endParaRPr>
          </a:p>
          <a:p>
            <a:pPr marL="355600" indent="-355600" eaLnBrk="1" hangingPunct="1">
              <a:spcBef>
                <a:spcPct val="50000"/>
              </a:spcBef>
            </a:pPr>
            <a:r>
              <a:rPr lang="en-US" altLang="ja-JP" sz="2000" dirty="0">
                <a:latin typeface="游ゴシック" panose="020B0400000000000000" pitchFamily="50" charset="-128"/>
              </a:rPr>
              <a:t>(</a:t>
            </a:r>
            <a:r>
              <a:rPr lang="ja-JP" altLang="en-US" sz="2000" dirty="0">
                <a:latin typeface="游ゴシック" panose="020B0400000000000000" pitchFamily="50" charset="-128"/>
              </a:rPr>
              <a:t>４）まっすぐな管が必要なため、曲がった部分には使えない</a:t>
            </a:r>
            <a:endParaRPr lang="en-US" altLang="ja-JP" sz="2000" dirty="0">
              <a:latin typeface="游ゴシック" panose="020B0400000000000000" pitchFamily="50" charset="-128"/>
            </a:endParaRPr>
          </a:p>
        </p:txBody>
      </p:sp>
      <p:pic>
        <p:nvPicPr>
          <p:cNvPr id="7" name="図 6" descr="ポールについている&#10;&#10;中程度の精度で自動的に生成された説明">
            <a:extLst>
              <a:ext uri="{FF2B5EF4-FFF2-40B4-BE49-F238E27FC236}">
                <a16:creationId xmlns:a16="http://schemas.microsoft.com/office/drawing/2014/main" id="{2121FAC4-1763-6452-1668-43FEA7BFFF0C}"/>
              </a:ext>
            </a:extLst>
          </p:cNvPr>
          <p:cNvPicPr>
            <a:picLocks noChangeAspect="1"/>
          </p:cNvPicPr>
          <p:nvPr/>
        </p:nvPicPr>
        <p:blipFill rotWithShape="1">
          <a:blip r:embed="rId4">
            <a:extLst>
              <a:ext uri="{28A0092B-C50C-407E-A947-70E740481C1C}">
                <a14:useLocalDpi xmlns:a14="http://schemas.microsoft.com/office/drawing/2010/main" val="0"/>
              </a:ext>
            </a:extLst>
          </a:blip>
          <a:srcRect l="14447" r="11083"/>
          <a:stretch/>
        </p:blipFill>
        <p:spPr>
          <a:xfrm>
            <a:off x="2953992" y="2321515"/>
            <a:ext cx="1826292" cy="2452381"/>
          </a:xfrm>
          <a:prstGeom prst="rect">
            <a:avLst/>
          </a:prstGeom>
        </p:spPr>
      </p:pic>
    </p:spTree>
    <p:extLst>
      <p:ext uri="{BB962C8B-B14F-4D97-AF65-F5344CB8AC3E}">
        <p14:creationId xmlns:p14="http://schemas.microsoft.com/office/powerpoint/2010/main" val="622832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94051" y="9529"/>
            <a:ext cx="7772400" cy="720725"/>
          </a:xfrm>
        </p:spPr>
        <p:txBody>
          <a:bodyPr>
            <a:normAutofit/>
          </a:bodyPr>
          <a:lstStyle/>
          <a:p>
            <a:pPr algn="l" eaLnBrk="1" hangingPunct="1"/>
            <a:r>
              <a:rPr lang="ja-JP" altLang="en-US" sz="3200" dirty="0">
                <a:ea typeface="ＭＳ Ｐゴシック" panose="020B0600070205080204" pitchFamily="50" charset="-128"/>
              </a:rPr>
              <a:t>ワークショップスケジュール</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21</a:t>
            </a:fld>
            <a:endParaRPr kumimoji="1" lang="ja-JP" altLang="en-US"/>
          </a:p>
        </p:txBody>
      </p:sp>
      <p:graphicFrame>
        <p:nvGraphicFramePr>
          <p:cNvPr id="5" name="表 5">
            <a:extLst>
              <a:ext uri="{FF2B5EF4-FFF2-40B4-BE49-F238E27FC236}">
                <a16:creationId xmlns:a16="http://schemas.microsoft.com/office/drawing/2014/main" id="{6BFA7E49-6828-516F-745E-336EC828D4AD}"/>
              </a:ext>
            </a:extLst>
          </p:cNvPr>
          <p:cNvGraphicFramePr>
            <a:graphicFrameLocks noGrp="1"/>
          </p:cNvGraphicFramePr>
          <p:nvPr>
            <p:extLst>
              <p:ext uri="{D42A27DB-BD31-4B8C-83A1-F6EECF244321}">
                <p14:modId xmlns:p14="http://schemas.microsoft.com/office/powerpoint/2010/main" val="3694345895"/>
              </p:ext>
            </p:extLst>
          </p:nvPr>
        </p:nvGraphicFramePr>
        <p:xfrm>
          <a:off x="94051" y="730254"/>
          <a:ext cx="7890009" cy="3098800"/>
        </p:xfrm>
        <a:graphic>
          <a:graphicData uri="http://schemas.openxmlformats.org/drawingml/2006/table">
            <a:tbl>
              <a:tblPr firstRow="1" bandRow="1">
                <a:tableStyleId>{5C22544A-7EE6-4342-B048-85BDC9FD1C3A}</a:tableStyleId>
              </a:tblPr>
              <a:tblGrid>
                <a:gridCol w="1452209">
                  <a:extLst>
                    <a:ext uri="{9D8B030D-6E8A-4147-A177-3AD203B41FA5}">
                      <a16:colId xmlns:a16="http://schemas.microsoft.com/office/drawing/2014/main" val="1978331482"/>
                    </a:ext>
                  </a:extLst>
                </a:gridCol>
                <a:gridCol w="1729955">
                  <a:extLst>
                    <a:ext uri="{9D8B030D-6E8A-4147-A177-3AD203B41FA5}">
                      <a16:colId xmlns:a16="http://schemas.microsoft.com/office/drawing/2014/main" val="3663311410"/>
                    </a:ext>
                  </a:extLst>
                </a:gridCol>
                <a:gridCol w="2555243">
                  <a:extLst>
                    <a:ext uri="{9D8B030D-6E8A-4147-A177-3AD203B41FA5}">
                      <a16:colId xmlns:a16="http://schemas.microsoft.com/office/drawing/2014/main" val="496529251"/>
                    </a:ext>
                  </a:extLst>
                </a:gridCol>
                <a:gridCol w="2152602">
                  <a:extLst>
                    <a:ext uri="{9D8B030D-6E8A-4147-A177-3AD203B41FA5}">
                      <a16:colId xmlns:a16="http://schemas.microsoft.com/office/drawing/2014/main" val="3675272930"/>
                    </a:ext>
                  </a:extLst>
                </a:gridCol>
              </a:tblGrid>
              <a:tr h="370840">
                <a:tc>
                  <a:txBody>
                    <a:bodyPr/>
                    <a:lstStyle/>
                    <a:p>
                      <a:r>
                        <a:rPr kumimoji="1" lang="en-US" altLang="ja-JP" dirty="0"/>
                        <a:t>9:30 </a:t>
                      </a:r>
                      <a:r>
                        <a:rPr kumimoji="1" lang="ja-JP" altLang="en-US" dirty="0"/>
                        <a:t>～</a:t>
                      </a:r>
                    </a:p>
                  </a:txBody>
                  <a:tcPr/>
                </a:tc>
                <a:tc>
                  <a:txBody>
                    <a:bodyPr/>
                    <a:lstStyle/>
                    <a:p>
                      <a:r>
                        <a:rPr kumimoji="1" lang="ja-JP" altLang="en-US" dirty="0"/>
                        <a:t>会場設営と準備</a:t>
                      </a:r>
                    </a:p>
                  </a:txBody>
                  <a:tcPr/>
                </a:tc>
                <a:tc>
                  <a:txBody>
                    <a:bodyPr/>
                    <a:lstStyle/>
                    <a:p>
                      <a:r>
                        <a:rPr kumimoji="1" lang="en-US" altLang="ja-JP" dirty="0"/>
                        <a:t>※1</a:t>
                      </a:r>
                      <a:r>
                        <a:rPr kumimoji="1" lang="ja-JP" altLang="en-US" dirty="0"/>
                        <a:t>　下記の注意点参照</a:t>
                      </a:r>
                      <a:endParaRPr kumimoji="1" lang="en-US" altLang="ja-JP" dirty="0"/>
                    </a:p>
                  </a:txBody>
                  <a:tcPr/>
                </a:tc>
                <a:tc>
                  <a:txBody>
                    <a:bodyPr/>
                    <a:lstStyle/>
                    <a:p>
                      <a:endParaRPr kumimoji="1" lang="ja-JP" altLang="en-US" dirty="0"/>
                    </a:p>
                  </a:txBody>
                  <a:tcPr/>
                </a:tc>
                <a:extLst>
                  <a:ext uri="{0D108BD9-81ED-4DB2-BD59-A6C34878D82A}">
                    <a16:rowId xmlns:a16="http://schemas.microsoft.com/office/drawing/2014/main" val="1425078359"/>
                  </a:ext>
                </a:extLst>
              </a:tr>
              <a:tr h="370840">
                <a:tc>
                  <a:txBody>
                    <a:bodyPr/>
                    <a:lstStyle/>
                    <a:p>
                      <a:r>
                        <a:rPr kumimoji="1" lang="ja-JP" altLang="en-US" dirty="0"/>
                        <a:t>９</a:t>
                      </a:r>
                      <a:r>
                        <a:rPr kumimoji="1" lang="en-US" altLang="ja-JP" dirty="0"/>
                        <a:t>:</a:t>
                      </a:r>
                      <a:r>
                        <a:rPr kumimoji="1" lang="ja-JP" altLang="en-US" dirty="0"/>
                        <a:t>５０頃～</a:t>
                      </a:r>
                    </a:p>
                  </a:txBody>
                  <a:tcPr/>
                </a:tc>
                <a:tc>
                  <a:txBody>
                    <a:bodyPr/>
                    <a:lstStyle/>
                    <a:p>
                      <a:r>
                        <a:rPr kumimoji="1" lang="ja-JP" altLang="en-US" dirty="0"/>
                        <a:t>ピンセットの作成</a:t>
                      </a:r>
                    </a:p>
                  </a:txBody>
                  <a:tcPr/>
                </a:tc>
                <a:tc>
                  <a:txBody>
                    <a:bodyPr/>
                    <a:lstStyle/>
                    <a:p>
                      <a:r>
                        <a:rPr kumimoji="1" lang="en-US" altLang="ja-JP" dirty="0"/>
                        <a:t>※2PPT</a:t>
                      </a:r>
                      <a:r>
                        <a:rPr kumimoji="1" lang="ja-JP" altLang="en-US" dirty="0"/>
                        <a:t>　のｐ</a:t>
                      </a:r>
                      <a:r>
                        <a:rPr kumimoji="1" lang="en-US" altLang="ja-JP" dirty="0"/>
                        <a:t>20</a:t>
                      </a:r>
                      <a:r>
                        <a:rPr kumimoji="1" lang="ja-JP" altLang="en-US" dirty="0"/>
                        <a:t>を参照</a:t>
                      </a:r>
                    </a:p>
                  </a:txBody>
                  <a:tcPr/>
                </a:tc>
                <a:tc>
                  <a:txBody>
                    <a:bodyPr/>
                    <a:lstStyle/>
                    <a:p>
                      <a:r>
                        <a:rPr kumimoji="1" lang="ja-JP" altLang="en-US" dirty="0"/>
                        <a:t>先着順にピンセット作成</a:t>
                      </a:r>
                    </a:p>
                  </a:txBody>
                  <a:tcPr/>
                </a:tc>
                <a:extLst>
                  <a:ext uri="{0D108BD9-81ED-4DB2-BD59-A6C34878D82A}">
                    <a16:rowId xmlns:a16="http://schemas.microsoft.com/office/drawing/2014/main" val="3633813134"/>
                  </a:ext>
                </a:extLst>
              </a:tr>
              <a:tr h="370840">
                <a:tc>
                  <a:txBody>
                    <a:bodyPr/>
                    <a:lstStyle/>
                    <a:p>
                      <a:r>
                        <a:rPr kumimoji="1" lang="en-US" altLang="ja-JP" dirty="0"/>
                        <a:t>10:00</a:t>
                      </a:r>
                      <a:r>
                        <a:rPr kumimoji="1" lang="ja-JP" altLang="en-US" dirty="0"/>
                        <a:t>～</a:t>
                      </a:r>
                    </a:p>
                  </a:txBody>
                  <a:tcPr/>
                </a:tc>
                <a:tc>
                  <a:txBody>
                    <a:bodyPr/>
                    <a:lstStyle/>
                    <a:p>
                      <a:r>
                        <a:rPr kumimoji="1" lang="ja-JP" altLang="en-US" dirty="0"/>
                        <a:t>講義</a:t>
                      </a:r>
                      <a:r>
                        <a:rPr kumimoji="1" lang="en-US" altLang="ja-JP" dirty="0"/>
                        <a:t>1</a:t>
                      </a:r>
                      <a:endParaRPr kumimoji="1" lang="ja-JP" altLang="en-US" dirty="0"/>
                    </a:p>
                  </a:txBody>
                  <a:tcPr/>
                </a:tc>
                <a:tc>
                  <a:txBody>
                    <a:bodyPr/>
                    <a:lstStyle/>
                    <a:p>
                      <a:r>
                        <a:rPr kumimoji="1" lang="ja-JP" altLang="en-US" dirty="0"/>
                        <a:t>大型モデルの説明</a:t>
                      </a:r>
                    </a:p>
                  </a:txBody>
                  <a:tcPr/>
                </a:tc>
                <a:tc>
                  <a:txBody>
                    <a:bodyPr/>
                    <a:lstStyle/>
                    <a:p>
                      <a:r>
                        <a:rPr kumimoji="1" lang="ja-JP" altLang="en-US" dirty="0"/>
                        <a:t>このモデルは何分か？</a:t>
                      </a:r>
                    </a:p>
                  </a:txBody>
                  <a:tcPr/>
                </a:tc>
                <a:extLst>
                  <a:ext uri="{0D108BD9-81ED-4DB2-BD59-A6C34878D82A}">
                    <a16:rowId xmlns:a16="http://schemas.microsoft.com/office/drawing/2014/main" val="2088579437"/>
                  </a:ext>
                </a:extLst>
              </a:tr>
              <a:tr h="370840">
                <a:tc>
                  <a:txBody>
                    <a:bodyPr/>
                    <a:lstStyle/>
                    <a:p>
                      <a:endParaRPr kumimoji="1" lang="ja-JP" altLang="en-US"/>
                    </a:p>
                  </a:txBody>
                  <a:tcPr/>
                </a:tc>
                <a:tc>
                  <a:txBody>
                    <a:bodyPr/>
                    <a:lstStyle/>
                    <a:p>
                      <a:endParaRPr kumimoji="1" lang="ja-JP" altLang="en-US"/>
                    </a:p>
                  </a:txBody>
                  <a:tcPr/>
                </a:tc>
                <a:tc>
                  <a:txBody>
                    <a:bodyPr/>
                    <a:lstStyle/>
                    <a:p>
                      <a:r>
                        <a:rPr kumimoji="1" lang="ja-JP" altLang="en-US" dirty="0"/>
                        <a:t>時間の説明など</a:t>
                      </a:r>
                    </a:p>
                  </a:txBody>
                  <a:tcPr/>
                </a:tc>
                <a:tc>
                  <a:txBody>
                    <a:bodyPr/>
                    <a:lstStyle/>
                    <a:p>
                      <a:endParaRPr kumimoji="1" lang="ja-JP" altLang="en-US"/>
                    </a:p>
                  </a:txBody>
                  <a:tcPr/>
                </a:tc>
                <a:extLst>
                  <a:ext uri="{0D108BD9-81ED-4DB2-BD59-A6C34878D82A}">
                    <a16:rowId xmlns:a16="http://schemas.microsoft.com/office/drawing/2014/main" val="3696898629"/>
                  </a:ext>
                </a:extLst>
              </a:tr>
              <a:tr h="370840">
                <a:tc>
                  <a:txBody>
                    <a:bodyPr/>
                    <a:lstStyle/>
                    <a:p>
                      <a:r>
                        <a:rPr kumimoji="1" lang="en-US" altLang="ja-JP" dirty="0"/>
                        <a:t>10</a:t>
                      </a:r>
                      <a:r>
                        <a:rPr kumimoji="1" lang="ja-JP" altLang="en-US" dirty="0"/>
                        <a:t>：</a:t>
                      </a:r>
                      <a:r>
                        <a:rPr kumimoji="1" lang="en-US" altLang="ja-JP" dirty="0"/>
                        <a:t>15</a:t>
                      </a:r>
                      <a:r>
                        <a:rPr kumimoji="1" lang="ja-JP" altLang="en-US" dirty="0"/>
                        <a:t>～</a:t>
                      </a:r>
                    </a:p>
                  </a:txBody>
                  <a:tcPr/>
                </a:tc>
                <a:tc>
                  <a:txBody>
                    <a:bodyPr/>
                    <a:lstStyle/>
                    <a:p>
                      <a:r>
                        <a:rPr kumimoji="1" lang="ja-JP" altLang="en-US" dirty="0"/>
                        <a:t>工作</a:t>
                      </a:r>
                      <a:r>
                        <a:rPr kumimoji="1" lang="en-US" altLang="ja-JP" dirty="0"/>
                        <a:t>1</a:t>
                      </a:r>
                      <a:endParaRPr kumimoji="1" lang="ja-JP" altLang="en-US" dirty="0"/>
                    </a:p>
                  </a:txBody>
                  <a:tcPr/>
                </a:tc>
                <a:tc>
                  <a:txBody>
                    <a:bodyPr/>
                    <a:lstStyle/>
                    <a:p>
                      <a:r>
                        <a:rPr kumimoji="1" lang="ja-JP" altLang="en-US" dirty="0"/>
                        <a:t>粘土の充填（デモ上映も含む）</a:t>
                      </a:r>
                    </a:p>
                  </a:txBody>
                  <a:tcPr/>
                </a:tc>
                <a:tc>
                  <a:txBody>
                    <a:bodyPr/>
                    <a:lstStyle/>
                    <a:p>
                      <a:endParaRPr kumimoji="1" lang="ja-JP" altLang="en-US"/>
                    </a:p>
                  </a:txBody>
                  <a:tcPr/>
                </a:tc>
                <a:extLst>
                  <a:ext uri="{0D108BD9-81ED-4DB2-BD59-A6C34878D82A}">
                    <a16:rowId xmlns:a16="http://schemas.microsoft.com/office/drawing/2014/main" val="1583156835"/>
                  </a:ext>
                </a:extLst>
              </a:tr>
              <a:tr h="370840">
                <a:tc>
                  <a:txBody>
                    <a:bodyPr/>
                    <a:lstStyle/>
                    <a:p>
                      <a:endParaRPr kumimoji="1" lang="ja-JP" altLang="en-US"/>
                    </a:p>
                  </a:txBody>
                  <a:tcPr/>
                </a:tc>
                <a:tc>
                  <a:txBody>
                    <a:bodyPr/>
                    <a:lstStyle/>
                    <a:p>
                      <a:r>
                        <a:rPr kumimoji="1" lang="ja-JP" altLang="en-US" dirty="0"/>
                        <a:t>講義</a:t>
                      </a:r>
                      <a:r>
                        <a:rPr kumimoji="1" lang="en-US" altLang="ja-JP" dirty="0"/>
                        <a:t>2</a:t>
                      </a:r>
                      <a:endParaRPr kumimoji="1" lang="ja-JP" altLang="en-US" dirty="0"/>
                    </a:p>
                  </a:txBody>
                  <a:tcPr/>
                </a:tc>
                <a:tc>
                  <a:txBody>
                    <a:bodyPr/>
                    <a:lstStyle/>
                    <a:p>
                      <a:r>
                        <a:rPr kumimoji="1" lang="en-US" altLang="ja-JP" dirty="0"/>
                        <a:t>1</a:t>
                      </a:r>
                      <a:r>
                        <a:rPr kumimoji="1" lang="ja-JP" altLang="en-US" dirty="0"/>
                        <a:t>分間の時間の説明</a:t>
                      </a:r>
                    </a:p>
                  </a:txBody>
                  <a:tcPr/>
                </a:tc>
                <a:tc>
                  <a:txBody>
                    <a:bodyPr/>
                    <a:lstStyle/>
                    <a:p>
                      <a:endParaRPr kumimoji="1" lang="ja-JP" altLang="en-US" dirty="0"/>
                    </a:p>
                  </a:txBody>
                  <a:tcPr/>
                </a:tc>
                <a:extLst>
                  <a:ext uri="{0D108BD9-81ED-4DB2-BD59-A6C34878D82A}">
                    <a16:rowId xmlns:a16="http://schemas.microsoft.com/office/drawing/2014/main" val="2448922999"/>
                  </a:ext>
                </a:extLst>
              </a:tr>
              <a:tr h="370840">
                <a:tc>
                  <a:txBody>
                    <a:bodyPr/>
                    <a:lstStyle/>
                    <a:p>
                      <a:endParaRPr kumimoji="1" lang="ja-JP" altLang="en-US" dirty="0"/>
                    </a:p>
                  </a:txBody>
                  <a:tcPr/>
                </a:tc>
                <a:tc>
                  <a:txBody>
                    <a:bodyPr/>
                    <a:lstStyle/>
                    <a:p>
                      <a:r>
                        <a:rPr kumimoji="1" lang="ja-JP" altLang="en-US" dirty="0"/>
                        <a:t>工作</a:t>
                      </a:r>
                      <a:r>
                        <a:rPr kumimoji="1" lang="en-US" altLang="ja-JP" dirty="0"/>
                        <a:t>2</a:t>
                      </a:r>
                      <a:endParaRPr kumimoji="1" lang="ja-JP" altLang="en-US" dirty="0"/>
                    </a:p>
                  </a:txBody>
                  <a:tcPr/>
                </a:tc>
                <a:tc>
                  <a:txBody>
                    <a:bodyPr/>
                    <a:lstStyle/>
                    <a:p>
                      <a:r>
                        <a:rPr kumimoji="1" lang="ja-JP" altLang="en-US" dirty="0"/>
                        <a:t>砂の充填</a:t>
                      </a:r>
                    </a:p>
                  </a:txBody>
                  <a:tcPr/>
                </a:tc>
                <a:tc>
                  <a:txBody>
                    <a:bodyPr/>
                    <a:lstStyle/>
                    <a:p>
                      <a:endParaRPr kumimoji="1" lang="ja-JP" altLang="en-US"/>
                    </a:p>
                  </a:txBody>
                  <a:tcPr/>
                </a:tc>
                <a:extLst>
                  <a:ext uri="{0D108BD9-81ED-4DB2-BD59-A6C34878D82A}">
                    <a16:rowId xmlns:a16="http://schemas.microsoft.com/office/drawing/2014/main" val="3921583938"/>
                  </a:ext>
                </a:extLst>
              </a:tr>
              <a:tr h="370840">
                <a:tc>
                  <a:txBody>
                    <a:bodyPr/>
                    <a:lstStyle/>
                    <a:p>
                      <a:r>
                        <a:rPr kumimoji="1" lang="en-US" altLang="ja-JP" dirty="0"/>
                        <a:t>10</a:t>
                      </a:r>
                      <a:r>
                        <a:rPr kumimoji="1" lang="ja-JP" altLang="en-US" dirty="0"/>
                        <a:t>：</a:t>
                      </a:r>
                      <a:r>
                        <a:rPr kumimoji="1" lang="en-US" altLang="ja-JP" dirty="0"/>
                        <a:t>50</a:t>
                      </a:r>
                      <a:r>
                        <a:rPr kumimoji="1" lang="ja-JP" altLang="en-US" dirty="0"/>
                        <a:t>頃</a:t>
                      </a:r>
                    </a:p>
                  </a:txBody>
                  <a:tcPr/>
                </a:tc>
                <a:tc>
                  <a:txBody>
                    <a:bodyPr/>
                    <a:lstStyle/>
                    <a:p>
                      <a:r>
                        <a:rPr kumimoji="1" lang="ja-JP" altLang="en-US" dirty="0"/>
                        <a:t>講義３</a:t>
                      </a:r>
                    </a:p>
                  </a:txBody>
                  <a:tcPr/>
                </a:tc>
                <a:tc>
                  <a:txBody>
                    <a:bodyPr/>
                    <a:lstStyle/>
                    <a:p>
                      <a:r>
                        <a:rPr kumimoji="1" lang="ja-JP" altLang="en-US" dirty="0"/>
                        <a:t>まとめなど</a:t>
                      </a:r>
                    </a:p>
                  </a:txBody>
                  <a:tcPr/>
                </a:tc>
                <a:tc>
                  <a:txBody>
                    <a:bodyPr/>
                    <a:lstStyle/>
                    <a:p>
                      <a:r>
                        <a:rPr kumimoji="1" lang="ja-JP" altLang="en-US" dirty="0"/>
                        <a:t>時間ばあれば流量計</a:t>
                      </a:r>
                    </a:p>
                  </a:txBody>
                  <a:tcPr/>
                </a:tc>
                <a:extLst>
                  <a:ext uri="{0D108BD9-81ED-4DB2-BD59-A6C34878D82A}">
                    <a16:rowId xmlns:a16="http://schemas.microsoft.com/office/drawing/2014/main" val="3412575225"/>
                  </a:ext>
                </a:extLst>
              </a:tr>
            </a:tbl>
          </a:graphicData>
        </a:graphic>
      </p:graphicFrame>
      <p:sp>
        <p:nvSpPr>
          <p:cNvPr id="9" name="Text Box 5">
            <a:extLst>
              <a:ext uri="{FF2B5EF4-FFF2-40B4-BE49-F238E27FC236}">
                <a16:creationId xmlns:a16="http://schemas.microsoft.com/office/drawing/2014/main" id="{3F10035B-940F-35A2-B30B-775EBD83D3F0}"/>
              </a:ext>
            </a:extLst>
          </p:cNvPr>
          <p:cNvSpPr txBox="1">
            <a:spLocks noChangeArrowheads="1"/>
          </p:cNvSpPr>
          <p:nvPr/>
        </p:nvSpPr>
        <p:spPr bwMode="auto">
          <a:xfrm>
            <a:off x="74821" y="3989971"/>
            <a:ext cx="5361179" cy="27559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ja-JP" altLang="en-US" sz="1600" dirty="0">
                <a:latin typeface="游ゴシック" panose="020B0400000000000000" pitchFamily="50" charset="-128"/>
              </a:rPr>
              <a:t>参加前の注意点</a:t>
            </a:r>
            <a:endParaRPr lang="en-US" altLang="ja-JP" sz="1600" dirty="0">
              <a:latin typeface="游ゴシック" panose="020B0400000000000000" pitchFamily="50" charset="-128"/>
            </a:endParaRPr>
          </a:p>
          <a:p>
            <a:pPr marL="266700" indent="-266700" eaLnBrk="1" hangingPunct="1">
              <a:lnSpc>
                <a:spcPts val="1400"/>
              </a:lnSpc>
              <a:spcBef>
                <a:spcPct val="50000"/>
              </a:spcBef>
            </a:pPr>
            <a:r>
              <a:rPr lang="ja-JP" altLang="en-US" sz="1400" dirty="0">
                <a:latin typeface="游ゴシック" panose="020B0400000000000000" pitchFamily="50" charset="-128"/>
              </a:rPr>
              <a:t>（１）カッターを使用する。小さい子どもは、大人に手伝ってもらう。</a:t>
            </a:r>
            <a:endParaRPr lang="en-US" altLang="ja-JP" sz="1400" dirty="0">
              <a:latin typeface="游ゴシック" panose="020B0400000000000000" pitchFamily="50" charset="-128"/>
            </a:endParaRPr>
          </a:p>
          <a:p>
            <a:pPr marL="266700" indent="-266700" eaLnBrk="1" hangingPunct="1">
              <a:lnSpc>
                <a:spcPts val="1400"/>
              </a:lnSpc>
              <a:spcBef>
                <a:spcPct val="50000"/>
              </a:spcBef>
            </a:pPr>
            <a:r>
              <a:rPr lang="ja-JP" altLang="en-US" sz="1400" dirty="0">
                <a:latin typeface="游ゴシック" panose="020B0400000000000000" pitchFamily="50" charset="-128"/>
              </a:rPr>
              <a:t>（</a:t>
            </a:r>
            <a:r>
              <a:rPr lang="en-US" altLang="ja-JP" sz="1400" dirty="0">
                <a:latin typeface="游ゴシック" panose="020B0400000000000000" pitchFamily="50" charset="-128"/>
              </a:rPr>
              <a:t>2</a:t>
            </a:r>
            <a:r>
              <a:rPr lang="ja-JP" altLang="en-US" sz="1400" dirty="0">
                <a:latin typeface="游ゴシック" panose="020B0400000000000000" pitchFamily="50" charset="-128"/>
              </a:rPr>
              <a:t>）ペットボトルは濡れていないか？　忘れていた場合は、手持ちに予備を手交する。</a:t>
            </a:r>
            <a:endParaRPr lang="en-US" altLang="ja-JP" sz="1400" dirty="0">
              <a:latin typeface="游ゴシック" panose="020B0400000000000000" pitchFamily="50" charset="-128"/>
            </a:endParaRPr>
          </a:p>
          <a:p>
            <a:pPr marL="266700" indent="-266700" eaLnBrk="1" hangingPunct="1">
              <a:lnSpc>
                <a:spcPts val="1400"/>
              </a:lnSpc>
              <a:spcBef>
                <a:spcPct val="50000"/>
              </a:spcBef>
            </a:pPr>
            <a:r>
              <a:rPr lang="ja-JP" altLang="en-US" sz="1400" dirty="0">
                <a:latin typeface="游ゴシック" panose="020B0400000000000000" pitchFamily="50" charset="-128"/>
              </a:rPr>
              <a:t>（</a:t>
            </a:r>
            <a:r>
              <a:rPr lang="en-US" altLang="ja-JP" sz="1400" dirty="0">
                <a:latin typeface="游ゴシック" panose="020B0400000000000000" pitchFamily="50" charset="-128"/>
              </a:rPr>
              <a:t>3</a:t>
            </a:r>
            <a:r>
              <a:rPr lang="ja-JP" altLang="en-US" sz="1400" dirty="0">
                <a:latin typeface="游ゴシック" panose="020B0400000000000000" pitchFamily="50" charset="-128"/>
              </a:rPr>
              <a:t>）先着順に、ピンセットを作成する。ピンセットの制作の細かいことは伝えない。できなかった場合は、完成品の予備を手交する。→ピンセットの完成品（複数）は机の上に置いておく。輪ゴムで巻いているので、少し見ただけでは、つまようじを削っていることはわからない。手交後に、どのようにうまくできるかどうか、試行錯誤しながら体験してもらうことをポイントとする。</a:t>
            </a:r>
            <a:endParaRPr lang="en-US" altLang="ja-JP" sz="1400" dirty="0">
              <a:latin typeface="游ゴシック" panose="020B0400000000000000" pitchFamily="50" charset="-128"/>
            </a:endParaRPr>
          </a:p>
          <a:p>
            <a:pPr marL="266700" indent="-266700" eaLnBrk="1" hangingPunct="1">
              <a:lnSpc>
                <a:spcPts val="1400"/>
              </a:lnSpc>
              <a:spcBef>
                <a:spcPct val="50000"/>
              </a:spcBef>
            </a:pPr>
            <a:r>
              <a:rPr lang="ja-JP" altLang="en-US" sz="1400" dirty="0">
                <a:latin typeface="游ゴシック" panose="020B0400000000000000" pitchFamily="50" charset="-128"/>
              </a:rPr>
              <a:t>（</a:t>
            </a:r>
            <a:r>
              <a:rPr lang="en-US" altLang="ja-JP" sz="1400" dirty="0">
                <a:latin typeface="游ゴシック" panose="020B0400000000000000" pitchFamily="50" charset="-128"/>
              </a:rPr>
              <a:t>4</a:t>
            </a:r>
            <a:r>
              <a:rPr lang="ja-JP" altLang="en-US" sz="1400" dirty="0">
                <a:latin typeface="游ゴシック" panose="020B0400000000000000" pitchFamily="50" charset="-128"/>
              </a:rPr>
              <a:t>）珪砂は前と後ろの</a:t>
            </a:r>
            <a:r>
              <a:rPr lang="en-US" altLang="ja-JP" sz="1400" dirty="0">
                <a:latin typeface="游ゴシック" panose="020B0400000000000000" pitchFamily="50" charset="-128"/>
              </a:rPr>
              <a:t>2</a:t>
            </a:r>
            <a:r>
              <a:rPr lang="ja-JP" altLang="en-US" sz="1400" dirty="0">
                <a:latin typeface="游ゴシック" panose="020B0400000000000000" pitchFamily="50" charset="-128"/>
              </a:rPr>
              <a:t>か所へ</a:t>
            </a:r>
            <a:r>
              <a:rPr lang="en-US" altLang="ja-JP" sz="1400" dirty="0">
                <a:latin typeface="游ゴシック" panose="020B0400000000000000" pitchFamily="50" charset="-128"/>
              </a:rPr>
              <a:t>.</a:t>
            </a:r>
            <a:r>
              <a:rPr lang="ja-JP" altLang="en-US" sz="1400" dirty="0">
                <a:latin typeface="游ゴシック" panose="020B0400000000000000" pitchFamily="50" charset="-128"/>
              </a:rPr>
              <a:t>。バケツへ分散して机の上に、スコップ、じょうごと一緒に事前においておく。</a:t>
            </a:r>
            <a:endParaRPr lang="en-US" altLang="ja-JP" sz="1400" dirty="0">
              <a:latin typeface="游ゴシック" panose="020B0400000000000000" pitchFamily="50" charset="-128"/>
            </a:endParaRPr>
          </a:p>
        </p:txBody>
      </p:sp>
    </p:spTree>
    <p:extLst>
      <p:ext uri="{BB962C8B-B14F-4D97-AF65-F5344CB8AC3E}">
        <p14:creationId xmlns:p14="http://schemas.microsoft.com/office/powerpoint/2010/main" val="3981242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139842"/>
            <a:ext cx="7772400" cy="720725"/>
          </a:xfrm>
        </p:spPr>
        <p:txBody>
          <a:bodyPr>
            <a:normAutofit/>
          </a:bodyPr>
          <a:lstStyle/>
          <a:p>
            <a:pPr algn="l" eaLnBrk="1" hangingPunct="1"/>
            <a:r>
              <a:rPr lang="ja-JP" altLang="en-US" sz="3200" dirty="0">
                <a:ea typeface="ＭＳ Ｐゴシック" panose="020B0600070205080204" pitchFamily="50" charset="-128"/>
              </a:rPr>
              <a:t>会場レイアウト（変わる可能性あり）</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22</a:t>
            </a:fld>
            <a:endParaRPr kumimoji="1" lang="ja-JP" altLang="en-US"/>
          </a:p>
        </p:txBody>
      </p:sp>
      <p:sp>
        <p:nvSpPr>
          <p:cNvPr id="8" name="正方形/長方形 7">
            <a:extLst>
              <a:ext uri="{FF2B5EF4-FFF2-40B4-BE49-F238E27FC236}">
                <a16:creationId xmlns:a16="http://schemas.microsoft.com/office/drawing/2014/main" id="{4A1EEF90-B429-6BC4-AE32-C612A0B26617}"/>
              </a:ext>
            </a:extLst>
          </p:cNvPr>
          <p:cNvSpPr/>
          <p:nvPr/>
        </p:nvSpPr>
        <p:spPr>
          <a:xfrm>
            <a:off x="4630776" y="1004226"/>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F24CE72-FC28-D330-CE90-E5A0E7DAF8C5}"/>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B62859E-A286-610C-F719-2E51E5A970FF}"/>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AD60EC7B-A6CA-F4D4-6830-3E7E437C71FA}"/>
              </a:ext>
            </a:extLst>
          </p:cNvPr>
          <p:cNvSpPr/>
          <p:nvPr/>
        </p:nvSpPr>
        <p:spPr>
          <a:xfrm>
            <a:off x="4934629" y="798880"/>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37CAE804-E3DE-C90B-B2BE-F9E98E113920}"/>
              </a:ext>
            </a:extLst>
          </p:cNvPr>
          <p:cNvSpPr/>
          <p:nvPr/>
        </p:nvSpPr>
        <p:spPr>
          <a:xfrm>
            <a:off x="5616000" y="798880"/>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91EBCA7D-6023-AA38-CA3B-A8A1392514D8}"/>
              </a:ext>
            </a:extLst>
          </p:cNvPr>
          <p:cNvGrpSpPr/>
          <p:nvPr/>
        </p:nvGrpSpPr>
        <p:grpSpPr>
          <a:xfrm>
            <a:off x="789991" y="2271930"/>
            <a:ext cx="5262625" cy="487772"/>
            <a:chOff x="782286" y="1554891"/>
            <a:chExt cx="5262625" cy="487772"/>
          </a:xfrm>
        </p:grpSpPr>
        <p:sp>
          <p:nvSpPr>
            <p:cNvPr id="21" name="正方形/長方形 20">
              <a:extLst>
                <a:ext uri="{FF2B5EF4-FFF2-40B4-BE49-F238E27FC236}">
                  <a16:creationId xmlns:a16="http://schemas.microsoft.com/office/drawing/2014/main" id="{DB779AAD-1F5F-B3B5-A550-14E18AAD6521}"/>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EF95B00-6F15-682C-2ED9-FC68AED6C85E}"/>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FF27053A-EE5A-6391-927D-5553D05139D0}"/>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DA5BB2AC-26DA-E884-C7A4-7A0E963AAA2D}"/>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FC0C94B5-8115-19E0-93D7-52099D44FD3F}"/>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0341DE7C-1B74-2845-7B47-B90CED900459}"/>
                </a:ext>
              </a:extLst>
            </p:cNvPr>
            <p:cNvSpPr/>
            <p:nvPr/>
          </p:nvSpPr>
          <p:spPr>
            <a:xfrm>
              <a:off x="285490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6EB903F6-4AC6-099B-0CC3-2D083C4E2CAF}"/>
                </a:ext>
              </a:extLst>
            </p:cNvPr>
            <p:cNvSpPr/>
            <p:nvPr/>
          </p:nvSpPr>
          <p:spPr>
            <a:xfrm>
              <a:off x="358199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72D4DA6D-B600-DF98-108A-178313BF9906}"/>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114E39E3-A1B4-2BF7-0207-6125D7B987F0}"/>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73137CA3-275A-A2E3-3D53-C96C21E662E1}"/>
              </a:ext>
            </a:extLst>
          </p:cNvPr>
          <p:cNvGrpSpPr/>
          <p:nvPr/>
        </p:nvGrpSpPr>
        <p:grpSpPr>
          <a:xfrm>
            <a:off x="782286" y="2942708"/>
            <a:ext cx="5262625" cy="487772"/>
            <a:chOff x="782286" y="1554891"/>
            <a:chExt cx="5262625" cy="487772"/>
          </a:xfrm>
        </p:grpSpPr>
        <p:sp>
          <p:nvSpPr>
            <p:cNvPr id="31" name="正方形/長方形 30">
              <a:extLst>
                <a:ext uri="{FF2B5EF4-FFF2-40B4-BE49-F238E27FC236}">
                  <a16:creationId xmlns:a16="http://schemas.microsoft.com/office/drawing/2014/main" id="{FE0E280A-6C86-7C59-73AC-26433E3CC329}"/>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992B2340-50D9-E998-9743-AC90CFA5E3ED}"/>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F6BA750A-9806-656F-941E-CBC12EB0FA3E}"/>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20E6A23E-440E-A29C-CB75-16FB64341F6E}"/>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244002E4-2AE2-A9EC-DFE7-FD98FF1C5126}"/>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1A5F8478-920C-DFA0-8E36-8EB2698ED871}"/>
                </a:ext>
              </a:extLst>
            </p:cNvPr>
            <p:cNvSpPr/>
            <p:nvPr/>
          </p:nvSpPr>
          <p:spPr>
            <a:xfrm>
              <a:off x="285490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55845456-2443-F813-2C69-DA1B89AC0EFC}"/>
                </a:ext>
              </a:extLst>
            </p:cNvPr>
            <p:cNvSpPr/>
            <p:nvPr/>
          </p:nvSpPr>
          <p:spPr>
            <a:xfrm>
              <a:off x="358199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59742E8E-7C5B-8399-6403-EDCD84BFAABB}"/>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02A3E30-534A-5E19-722C-E60904A0A8C4}"/>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a:extLst>
              <a:ext uri="{FF2B5EF4-FFF2-40B4-BE49-F238E27FC236}">
                <a16:creationId xmlns:a16="http://schemas.microsoft.com/office/drawing/2014/main" id="{6099C7FA-CF9D-481D-EBB3-FFF6F2CFF616}"/>
              </a:ext>
            </a:extLst>
          </p:cNvPr>
          <p:cNvGrpSpPr/>
          <p:nvPr/>
        </p:nvGrpSpPr>
        <p:grpSpPr>
          <a:xfrm>
            <a:off x="782286" y="3681146"/>
            <a:ext cx="5262625" cy="487772"/>
            <a:chOff x="782286" y="1554891"/>
            <a:chExt cx="5262625" cy="487772"/>
          </a:xfrm>
        </p:grpSpPr>
        <p:sp>
          <p:nvSpPr>
            <p:cNvPr id="41" name="正方形/長方形 40">
              <a:extLst>
                <a:ext uri="{FF2B5EF4-FFF2-40B4-BE49-F238E27FC236}">
                  <a16:creationId xmlns:a16="http://schemas.microsoft.com/office/drawing/2014/main" id="{7F2CE405-91A6-D557-36EB-1E24354A152D}"/>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237B9F3D-63DE-7E60-2700-713F433FB618}"/>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D122B427-0168-4BC1-86CD-B946D71B03C7}"/>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E084CDDA-6F29-0FAA-8803-87616E396FC1}"/>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1F1E47CC-9312-7CEE-FC92-682AEC927F87}"/>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46B5BE8D-6D97-D7FC-16DC-52C8E85D8976}"/>
                </a:ext>
              </a:extLst>
            </p:cNvPr>
            <p:cNvSpPr/>
            <p:nvPr/>
          </p:nvSpPr>
          <p:spPr>
            <a:xfrm>
              <a:off x="285490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52C049C0-1594-B2B6-760E-0B36D89ECF0D}"/>
                </a:ext>
              </a:extLst>
            </p:cNvPr>
            <p:cNvSpPr/>
            <p:nvPr/>
          </p:nvSpPr>
          <p:spPr>
            <a:xfrm>
              <a:off x="358199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9791E9D4-3A13-7BC6-7F01-4571C779D1DA}"/>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52F8C4FF-D32E-8BE8-1BB3-7E64732B4885}"/>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49">
            <a:extLst>
              <a:ext uri="{FF2B5EF4-FFF2-40B4-BE49-F238E27FC236}">
                <a16:creationId xmlns:a16="http://schemas.microsoft.com/office/drawing/2014/main" id="{CBBBBF39-B6D8-6D86-2830-97800FEFB58C}"/>
              </a:ext>
            </a:extLst>
          </p:cNvPr>
          <p:cNvGrpSpPr/>
          <p:nvPr/>
        </p:nvGrpSpPr>
        <p:grpSpPr>
          <a:xfrm>
            <a:off x="828000" y="4436914"/>
            <a:ext cx="5262625" cy="487772"/>
            <a:chOff x="782286" y="1554891"/>
            <a:chExt cx="5262625" cy="487772"/>
          </a:xfrm>
        </p:grpSpPr>
        <p:sp>
          <p:nvSpPr>
            <p:cNvPr id="51" name="正方形/長方形 50">
              <a:extLst>
                <a:ext uri="{FF2B5EF4-FFF2-40B4-BE49-F238E27FC236}">
                  <a16:creationId xmlns:a16="http://schemas.microsoft.com/office/drawing/2014/main" id="{ABB769CA-AA72-FF7B-50CA-AC582FF84166}"/>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36A718A6-FEF8-1E43-89A0-FA7896B5646A}"/>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CF3C2D39-CDF6-57A3-83B8-3CB4939DFC86}"/>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4FDF0BB4-3556-AC90-CD77-7BADC45633FD}"/>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206923B5-7F49-B2C4-D5C6-E1C1434F0679}"/>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201BCDEB-BE94-8FC4-CFE4-CF7879995CAB}"/>
                </a:ext>
              </a:extLst>
            </p:cNvPr>
            <p:cNvSpPr/>
            <p:nvPr/>
          </p:nvSpPr>
          <p:spPr>
            <a:xfrm>
              <a:off x="285490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9BABC11E-7D53-2CD9-A3D9-D44CE7276FC2}"/>
                </a:ext>
              </a:extLst>
            </p:cNvPr>
            <p:cNvSpPr/>
            <p:nvPr/>
          </p:nvSpPr>
          <p:spPr>
            <a:xfrm>
              <a:off x="358199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C8335801-77BF-833E-C66B-30DD0E98C4E4}"/>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18B699F9-2863-C9BD-7B5F-7A8719E8E1D7}"/>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a:extLst>
              <a:ext uri="{FF2B5EF4-FFF2-40B4-BE49-F238E27FC236}">
                <a16:creationId xmlns:a16="http://schemas.microsoft.com/office/drawing/2014/main" id="{6490CBBE-8A2A-F0C1-486A-E9A9F7B7A9ED}"/>
              </a:ext>
            </a:extLst>
          </p:cNvPr>
          <p:cNvGrpSpPr/>
          <p:nvPr/>
        </p:nvGrpSpPr>
        <p:grpSpPr>
          <a:xfrm>
            <a:off x="828000" y="5175352"/>
            <a:ext cx="5262625" cy="487772"/>
            <a:chOff x="782286" y="1554891"/>
            <a:chExt cx="5262625" cy="487772"/>
          </a:xfrm>
        </p:grpSpPr>
        <p:sp>
          <p:nvSpPr>
            <p:cNvPr id="61" name="正方形/長方形 60">
              <a:extLst>
                <a:ext uri="{FF2B5EF4-FFF2-40B4-BE49-F238E27FC236}">
                  <a16:creationId xmlns:a16="http://schemas.microsoft.com/office/drawing/2014/main" id="{C3FDE353-CAF1-E81B-1D42-354A95069FC4}"/>
                </a:ext>
              </a:extLst>
            </p:cNvPr>
            <p:cNvSpPr/>
            <p:nvPr/>
          </p:nvSpPr>
          <p:spPr>
            <a:xfrm>
              <a:off x="4585062" y="155489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DDA1B38C-AF93-FBC3-FA15-90A18677BAC5}"/>
                </a:ext>
              </a:extLst>
            </p:cNvPr>
            <p:cNvSpPr/>
            <p:nvPr/>
          </p:nvSpPr>
          <p:spPr>
            <a:xfrm>
              <a:off x="2678177" y="1557000"/>
              <a:ext cx="1459849" cy="29872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C20458A2-BA88-E83B-C39B-2578D9D0F8DF}"/>
                </a:ext>
              </a:extLst>
            </p:cNvPr>
            <p:cNvSpPr/>
            <p:nvPr/>
          </p:nvSpPr>
          <p:spPr>
            <a:xfrm>
              <a:off x="782286" y="1567720"/>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6" name="楕円 70655">
              <a:extLst>
                <a:ext uri="{FF2B5EF4-FFF2-40B4-BE49-F238E27FC236}">
                  <a16:creationId xmlns:a16="http://schemas.microsoft.com/office/drawing/2014/main" id="{677E9C1A-6F0A-B0F9-8CB2-4EB3B5347D5D}"/>
                </a:ext>
              </a:extLst>
            </p:cNvPr>
            <p:cNvSpPr/>
            <p:nvPr/>
          </p:nvSpPr>
          <p:spPr>
            <a:xfrm>
              <a:off x="828000"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BE24C84F-A56B-CD43-4AEF-0CE848C8439E}"/>
                </a:ext>
              </a:extLst>
            </p:cNvPr>
            <p:cNvSpPr/>
            <p:nvPr/>
          </p:nvSpPr>
          <p:spPr>
            <a:xfrm>
              <a:off x="1555085" y="1898663"/>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1" name="楕円 70660">
              <a:extLst>
                <a:ext uri="{FF2B5EF4-FFF2-40B4-BE49-F238E27FC236}">
                  <a16:creationId xmlns:a16="http://schemas.microsoft.com/office/drawing/2014/main" id="{2077B9D3-D962-B8B7-F8A8-9C0AE7D387CF}"/>
                </a:ext>
              </a:extLst>
            </p:cNvPr>
            <p:cNvSpPr/>
            <p:nvPr/>
          </p:nvSpPr>
          <p:spPr>
            <a:xfrm>
              <a:off x="4708915"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BAE9680F-3940-BCFB-D051-A0457FC5FAB1}"/>
                </a:ext>
              </a:extLst>
            </p:cNvPr>
            <p:cNvSpPr/>
            <p:nvPr/>
          </p:nvSpPr>
          <p:spPr>
            <a:xfrm>
              <a:off x="5436000" y="1883926"/>
              <a:ext cx="360000" cy="144000"/>
            </a:xfrm>
            <a:prstGeom prst="ellipse">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63" name="二等辺三角形 70662">
            <a:extLst>
              <a:ext uri="{FF2B5EF4-FFF2-40B4-BE49-F238E27FC236}">
                <a16:creationId xmlns:a16="http://schemas.microsoft.com/office/drawing/2014/main" id="{67124616-4895-DAD3-1AB0-2399FB1AE5D5}"/>
              </a:ext>
            </a:extLst>
          </p:cNvPr>
          <p:cNvSpPr/>
          <p:nvPr/>
        </p:nvSpPr>
        <p:spPr>
          <a:xfrm>
            <a:off x="3260619" y="1510570"/>
            <a:ext cx="321371" cy="37387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六角形 70663">
            <a:extLst>
              <a:ext uri="{FF2B5EF4-FFF2-40B4-BE49-F238E27FC236}">
                <a16:creationId xmlns:a16="http://schemas.microsoft.com/office/drawing/2014/main" id="{1FCF461A-C7A5-CD4C-63C7-617BA7AC0659}"/>
              </a:ext>
            </a:extLst>
          </p:cNvPr>
          <p:cNvSpPr/>
          <p:nvPr/>
        </p:nvSpPr>
        <p:spPr>
          <a:xfrm>
            <a:off x="1269391" y="1506126"/>
            <a:ext cx="405714" cy="382765"/>
          </a:xfrm>
          <a:prstGeom prst="hexagon">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砂</a:t>
            </a:r>
          </a:p>
        </p:txBody>
      </p:sp>
      <p:sp>
        <p:nvSpPr>
          <p:cNvPr id="70665" name="六角形 70664">
            <a:extLst>
              <a:ext uri="{FF2B5EF4-FFF2-40B4-BE49-F238E27FC236}">
                <a16:creationId xmlns:a16="http://schemas.microsoft.com/office/drawing/2014/main" id="{8FF1253F-BEBE-E469-6C5D-94E0F51ABE73}"/>
              </a:ext>
            </a:extLst>
          </p:cNvPr>
          <p:cNvSpPr/>
          <p:nvPr/>
        </p:nvSpPr>
        <p:spPr>
          <a:xfrm>
            <a:off x="3212089" y="5127969"/>
            <a:ext cx="405714" cy="382765"/>
          </a:xfrm>
          <a:prstGeom prst="hexagon">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砂</a:t>
            </a:r>
          </a:p>
        </p:txBody>
      </p:sp>
      <p:sp>
        <p:nvSpPr>
          <p:cNvPr id="70666" name="正方形/長方形 70665">
            <a:extLst>
              <a:ext uri="{FF2B5EF4-FFF2-40B4-BE49-F238E27FC236}">
                <a16:creationId xmlns:a16="http://schemas.microsoft.com/office/drawing/2014/main" id="{ECC4CB03-3868-A399-3D6E-DA62A14ED813}"/>
              </a:ext>
            </a:extLst>
          </p:cNvPr>
          <p:cNvSpPr/>
          <p:nvPr/>
        </p:nvSpPr>
        <p:spPr>
          <a:xfrm>
            <a:off x="4600474" y="1587261"/>
            <a:ext cx="1459849" cy="288000"/>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弦 70666">
            <a:extLst>
              <a:ext uri="{FF2B5EF4-FFF2-40B4-BE49-F238E27FC236}">
                <a16:creationId xmlns:a16="http://schemas.microsoft.com/office/drawing/2014/main" id="{6A7299A6-F192-1C88-C799-D0DFCCC0EFE3}"/>
              </a:ext>
            </a:extLst>
          </p:cNvPr>
          <p:cNvSpPr/>
          <p:nvPr/>
        </p:nvSpPr>
        <p:spPr>
          <a:xfrm rot="1544336">
            <a:off x="5060970" y="1560102"/>
            <a:ext cx="321371" cy="365125"/>
          </a:xfrm>
          <a:prstGeom prst="chor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8" name="Text Box 5">
            <a:extLst>
              <a:ext uri="{FF2B5EF4-FFF2-40B4-BE49-F238E27FC236}">
                <a16:creationId xmlns:a16="http://schemas.microsoft.com/office/drawing/2014/main" id="{213E0F0E-B845-3E1C-0570-BD64D29893B1}"/>
              </a:ext>
            </a:extLst>
          </p:cNvPr>
          <p:cNvSpPr txBox="1">
            <a:spLocks noChangeArrowheads="1"/>
          </p:cNvSpPr>
          <p:nvPr/>
        </p:nvSpPr>
        <p:spPr bwMode="auto">
          <a:xfrm>
            <a:off x="4708915" y="1910421"/>
            <a:ext cx="1005336" cy="3309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en-US" altLang="ja-JP" sz="1400" dirty="0">
                <a:latin typeface="游ゴシック" panose="020B0400000000000000" pitchFamily="50" charset="-128"/>
              </a:rPr>
              <a:t>WEB</a:t>
            </a:r>
            <a:r>
              <a:rPr lang="ja-JP" altLang="en-US" sz="1400" dirty="0">
                <a:latin typeface="游ゴシック" panose="020B0400000000000000" pitchFamily="50" charset="-128"/>
              </a:rPr>
              <a:t>カメラ</a:t>
            </a:r>
            <a:endParaRPr lang="en-US" altLang="ja-JP" sz="1400" dirty="0">
              <a:latin typeface="游ゴシック" panose="020B0400000000000000" pitchFamily="50" charset="-128"/>
            </a:endParaRPr>
          </a:p>
        </p:txBody>
      </p:sp>
      <p:sp>
        <p:nvSpPr>
          <p:cNvPr id="70669" name="Text Box 5">
            <a:extLst>
              <a:ext uri="{FF2B5EF4-FFF2-40B4-BE49-F238E27FC236}">
                <a16:creationId xmlns:a16="http://schemas.microsoft.com/office/drawing/2014/main" id="{6F43D5A7-3F71-0462-98F4-163AFAD2D46F}"/>
              </a:ext>
            </a:extLst>
          </p:cNvPr>
          <p:cNvSpPr txBox="1">
            <a:spLocks noChangeArrowheads="1"/>
          </p:cNvSpPr>
          <p:nvPr/>
        </p:nvSpPr>
        <p:spPr bwMode="auto">
          <a:xfrm>
            <a:off x="2792883" y="1908278"/>
            <a:ext cx="1321863" cy="3309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ja-JP" altLang="en-US" sz="1400">
                <a:latin typeface="游ゴシック" panose="020B0400000000000000" pitchFamily="50" charset="-128"/>
              </a:rPr>
              <a:t>プロジェクター</a:t>
            </a:r>
            <a:endParaRPr lang="en-US" altLang="ja-JP" sz="1400" dirty="0">
              <a:latin typeface="游ゴシック" panose="020B0400000000000000" pitchFamily="50" charset="-128"/>
            </a:endParaRPr>
          </a:p>
        </p:txBody>
      </p:sp>
      <p:cxnSp>
        <p:nvCxnSpPr>
          <p:cNvPr id="70670" name="直線矢印コネクタ 70669">
            <a:extLst>
              <a:ext uri="{FF2B5EF4-FFF2-40B4-BE49-F238E27FC236}">
                <a16:creationId xmlns:a16="http://schemas.microsoft.com/office/drawing/2014/main" id="{3C865AEF-23F7-5308-9A7D-B53859815210}"/>
              </a:ext>
            </a:extLst>
          </p:cNvPr>
          <p:cNvCxnSpPr>
            <a:cxnSpLocks/>
          </p:cNvCxnSpPr>
          <p:nvPr/>
        </p:nvCxnSpPr>
        <p:spPr>
          <a:xfrm flipH="1" flipV="1">
            <a:off x="1586690" y="1825156"/>
            <a:ext cx="1003409" cy="4051844"/>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70674" name="直線矢印コネクタ 70673">
            <a:extLst>
              <a:ext uri="{FF2B5EF4-FFF2-40B4-BE49-F238E27FC236}">
                <a16:creationId xmlns:a16="http://schemas.microsoft.com/office/drawing/2014/main" id="{410DB062-39BC-6784-FED2-73059F9F9198}"/>
              </a:ext>
            </a:extLst>
          </p:cNvPr>
          <p:cNvCxnSpPr>
            <a:cxnSpLocks/>
          </p:cNvCxnSpPr>
          <p:nvPr/>
        </p:nvCxnSpPr>
        <p:spPr>
          <a:xfrm flipV="1">
            <a:off x="2552931" y="5393171"/>
            <a:ext cx="565281" cy="518666"/>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0676" name="Text Box 5">
            <a:extLst>
              <a:ext uri="{FF2B5EF4-FFF2-40B4-BE49-F238E27FC236}">
                <a16:creationId xmlns:a16="http://schemas.microsoft.com/office/drawing/2014/main" id="{1A9BD996-3342-FA34-58BE-170A11D7048B}"/>
              </a:ext>
            </a:extLst>
          </p:cNvPr>
          <p:cNvSpPr txBox="1">
            <a:spLocks noChangeArrowheads="1"/>
          </p:cNvSpPr>
          <p:nvPr/>
        </p:nvSpPr>
        <p:spPr bwMode="auto">
          <a:xfrm>
            <a:off x="937213" y="5941446"/>
            <a:ext cx="3490787" cy="7221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ja-JP" altLang="en-US" sz="1600" dirty="0">
                <a:latin typeface="游ゴシック" panose="020B0400000000000000" pitchFamily="50" charset="-128"/>
              </a:rPr>
              <a:t>珪砂の置き場　</a:t>
            </a:r>
            <a:r>
              <a:rPr lang="en-US" altLang="ja-JP" sz="1600" dirty="0">
                <a:latin typeface="游ゴシック" panose="020B0400000000000000" pitchFamily="50" charset="-128"/>
              </a:rPr>
              <a:t>2</a:t>
            </a:r>
            <a:r>
              <a:rPr lang="ja-JP" altLang="en-US" sz="1600" dirty="0">
                <a:latin typeface="游ゴシック" panose="020B0400000000000000" pitchFamily="50" charset="-128"/>
              </a:rPr>
              <a:t>か所</a:t>
            </a:r>
            <a:endParaRPr lang="en-US" altLang="ja-JP" sz="1600" dirty="0">
              <a:latin typeface="游ゴシック" panose="020B0400000000000000" pitchFamily="50" charset="-128"/>
            </a:endParaRPr>
          </a:p>
          <a:p>
            <a:pPr marL="266700" indent="-266700" eaLnBrk="1" hangingPunct="1">
              <a:lnSpc>
                <a:spcPts val="2000"/>
              </a:lnSpc>
              <a:spcBef>
                <a:spcPct val="50000"/>
              </a:spcBef>
            </a:pPr>
            <a:r>
              <a:rPr lang="ja-JP" altLang="en-US" sz="1600" dirty="0">
                <a:latin typeface="游ゴシック" panose="020B0400000000000000" pitchFamily="50" charset="-128"/>
              </a:rPr>
              <a:t>・ミニスコップ、じょうご、ポリ袋など</a:t>
            </a:r>
            <a:endParaRPr lang="en-US" altLang="ja-JP" sz="1600" dirty="0">
              <a:latin typeface="游ゴシック" panose="020B0400000000000000" pitchFamily="50" charset="-128"/>
            </a:endParaRPr>
          </a:p>
        </p:txBody>
      </p:sp>
      <p:sp>
        <p:nvSpPr>
          <p:cNvPr id="3" name="正方形/長方形 2">
            <a:extLst>
              <a:ext uri="{FF2B5EF4-FFF2-40B4-BE49-F238E27FC236}">
                <a16:creationId xmlns:a16="http://schemas.microsoft.com/office/drawing/2014/main" id="{169C61C0-1157-2C3F-9309-6A2DCF75972A}"/>
              </a:ext>
            </a:extLst>
          </p:cNvPr>
          <p:cNvSpPr/>
          <p:nvPr/>
        </p:nvSpPr>
        <p:spPr>
          <a:xfrm>
            <a:off x="4754629" y="1053000"/>
            <a:ext cx="243002" cy="2042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5">
            <a:extLst>
              <a:ext uri="{FF2B5EF4-FFF2-40B4-BE49-F238E27FC236}">
                <a16:creationId xmlns:a16="http://schemas.microsoft.com/office/drawing/2014/main" id="{7FF4EAAF-7BF2-E186-7564-A807B3173B0E}"/>
              </a:ext>
            </a:extLst>
          </p:cNvPr>
          <p:cNvSpPr txBox="1">
            <a:spLocks noChangeArrowheads="1"/>
          </p:cNvSpPr>
          <p:nvPr/>
        </p:nvSpPr>
        <p:spPr bwMode="auto">
          <a:xfrm>
            <a:off x="4476378" y="1300729"/>
            <a:ext cx="458251" cy="33528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lnSpc>
                <a:spcPts val="2000"/>
              </a:lnSpc>
              <a:spcBef>
                <a:spcPct val="50000"/>
              </a:spcBef>
            </a:pPr>
            <a:r>
              <a:rPr lang="en-US" altLang="ja-JP" sz="1400" dirty="0">
                <a:latin typeface="游ゴシック" panose="020B0400000000000000" pitchFamily="50" charset="-128"/>
              </a:rPr>
              <a:t>PC</a:t>
            </a:r>
          </a:p>
        </p:txBody>
      </p:sp>
    </p:spTree>
    <p:extLst>
      <p:ext uri="{BB962C8B-B14F-4D97-AF65-F5344CB8AC3E}">
        <p14:creationId xmlns:p14="http://schemas.microsoft.com/office/powerpoint/2010/main" val="1164083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05068" y="97482"/>
            <a:ext cx="7772400" cy="720725"/>
          </a:xfrm>
        </p:spPr>
        <p:txBody>
          <a:bodyPr/>
          <a:lstStyle/>
          <a:p>
            <a:pPr algn="l" eaLnBrk="1" hangingPunct="1"/>
            <a:r>
              <a:rPr lang="ja-JP" altLang="en-US" sz="3200" dirty="0">
                <a:ea typeface="ＭＳ Ｐゴシック" panose="020B0600070205080204" pitchFamily="50" charset="-128"/>
              </a:rPr>
              <a:t>石粉粘土の特徴</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いしこな　ねんど　　　　　　とくちょう　　　　　　　　　　　　　　</a:t>
            </a:r>
          </a:p>
        </p:txBody>
      </p:sp>
      <p:sp>
        <p:nvSpPr>
          <p:cNvPr id="4" name="Text Box 5">
            <a:extLst>
              <a:ext uri="{FF2B5EF4-FFF2-40B4-BE49-F238E27FC236}">
                <a16:creationId xmlns:a16="http://schemas.microsoft.com/office/drawing/2014/main" id="{0664E9A1-E5D5-CA27-8415-D9A44158840C}"/>
              </a:ext>
            </a:extLst>
          </p:cNvPr>
          <p:cNvSpPr txBox="1">
            <a:spLocks noChangeArrowheads="1"/>
          </p:cNvSpPr>
          <p:nvPr/>
        </p:nvSpPr>
        <p:spPr bwMode="auto">
          <a:xfrm>
            <a:off x="135050" y="4841746"/>
            <a:ext cx="282824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625475" indent="-625475" eaLnBrk="1" hangingPunct="1">
              <a:spcBef>
                <a:spcPct val="50000"/>
              </a:spcBef>
            </a:pPr>
            <a:r>
              <a:rPr lang="ja-JP" altLang="en-US" sz="2000" dirty="0">
                <a:latin typeface="游ゴシック" panose="020B0400000000000000" pitchFamily="50" charset="-128"/>
              </a:rPr>
              <a:t>欠点：乾燥に時間がかかる</a:t>
            </a:r>
            <a:endParaRPr lang="en-US" altLang="ja-JP" sz="2000" dirty="0">
              <a:latin typeface="游ゴシック" panose="020B0400000000000000" pitchFamily="50" charset="-128"/>
            </a:endParaRPr>
          </a:p>
        </p:txBody>
      </p:sp>
      <p:sp>
        <p:nvSpPr>
          <p:cNvPr id="5" name="Text Box 5">
            <a:extLst>
              <a:ext uri="{FF2B5EF4-FFF2-40B4-BE49-F238E27FC236}">
                <a16:creationId xmlns:a16="http://schemas.microsoft.com/office/drawing/2014/main" id="{0FF29A5E-7366-DE9E-5608-364B2815536E}"/>
              </a:ext>
            </a:extLst>
          </p:cNvPr>
          <p:cNvSpPr txBox="1">
            <a:spLocks noChangeArrowheads="1"/>
          </p:cNvSpPr>
          <p:nvPr/>
        </p:nvSpPr>
        <p:spPr bwMode="auto">
          <a:xfrm>
            <a:off x="3761990" y="322839"/>
            <a:ext cx="5139734"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石をこまかく　くだき、粘土状にしたもの</a:t>
            </a:r>
            <a:endParaRPr lang="en-US" altLang="ja-JP" dirty="0">
              <a:latin typeface="游ゴシック" panose="020B0400000000000000" pitchFamily="50" charset="-128"/>
            </a:endParaRPr>
          </a:p>
          <a:p>
            <a:pPr eaLnBrk="1" hangingPunct="1">
              <a:spcBef>
                <a:spcPct val="50000"/>
              </a:spcBef>
            </a:pPr>
            <a:r>
              <a:rPr lang="ja-JP" altLang="en-US" dirty="0">
                <a:latin typeface="游ゴシック" panose="020B0400000000000000" pitchFamily="50" charset="-128"/>
              </a:rPr>
              <a:t>→紙粘土よりも重く、強度がある</a:t>
            </a:r>
            <a:endParaRPr lang="en-US" altLang="ja-JP" dirty="0">
              <a:latin typeface="游ゴシック" panose="020B0400000000000000" pitchFamily="50" charset="-128"/>
            </a:endParaRPr>
          </a:p>
        </p:txBody>
      </p:sp>
      <p:pic>
        <p:nvPicPr>
          <p:cNvPr id="7" name="図 6">
            <a:extLst>
              <a:ext uri="{FF2B5EF4-FFF2-40B4-BE49-F238E27FC236}">
                <a16:creationId xmlns:a16="http://schemas.microsoft.com/office/drawing/2014/main" id="{360ABC67-5893-7C3A-2983-5BC93CC16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2000" y="1558652"/>
            <a:ext cx="1652384" cy="2756478"/>
          </a:xfrm>
          <a:prstGeom prst="rect">
            <a:avLst/>
          </a:prstGeom>
        </p:spPr>
      </p:pic>
      <p:sp>
        <p:nvSpPr>
          <p:cNvPr id="8" name="Text Box 5">
            <a:extLst>
              <a:ext uri="{FF2B5EF4-FFF2-40B4-BE49-F238E27FC236}">
                <a16:creationId xmlns:a16="http://schemas.microsoft.com/office/drawing/2014/main" id="{53484820-39BA-FDA6-F260-7BFEBFA7DC37}"/>
              </a:ext>
            </a:extLst>
          </p:cNvPr>
          <p:cNvSpPr txBox="1">
            <a:spLocks noChangeArrowheads="1"/>
          </p:cNvSpPr>
          <p:nvPr/>
        </p:nvSpPr>
        <p:spPr bwMode="auto">
          <a:xfrm>
            <a:off x="149982" y="864053"/>
            <a:ext cx="28939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１．手につきにくい</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CBB76F8B-8BDA-44D6-AA03-9B7949D22DF5}"/>
              </a:ext>
            </a:extLst>
          </p:cNvPr>
          <p:cNvSpPr txBox="1">
            <a:spLocks noChangeArrowheads="1"/>
          </p:cNvSpPr>
          <p:nvPr/>
        </p:nvSpPr>
        <p:spPr bwMode="auto">
          <a:xfrm>
            <a:off x="135050" y="1507496"/>
            <a:ext cx="289390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２．乾燥後も強度がある</a:t>
            </a:r>
            <a:endParaRPr lang="en-US" altLang="ja-JP" sz="2000" dirty="0">
              <a:latin typeface="游ゴシック" panose="020B0400000000000000" pitchFamily="50" charset="-128"/>
            </a:endParaRPr>
          </a:p>
        </p:txBody>
      </p:sp>
      <p:sp>
        <p:nvSpPr>
          <p:cNvPr id="10" name="Text Box 5">
            <a:extLst>
              <a:ext uri="{FF2B5EF4-FFF2-40B4-BE49-F238E27FC236}">
                <a16:creationId xmlns:a16="http://schemas.microsoft.com/office/drawing/2014/main" id="{19616A11-1868-65F1-BE68-389BBB8D64E3}"/>
              </a:ext>
            </a:extLst>
          </p:cNvPr>
          <p:cNvSpPr txBox="1">
            <a:spLocks noChangeArrowheads="1"/>
          </p:cNvSpPr>
          <p:nvPr/>
        </p:nvSpPr>
        <p:spPr bwMode="auto">
          <a:xfrm>
            <a:off x="135050" y="2208920"/>
            <a:ext cx="2893900"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３．ヤスリなどでけずれる→ニスをぬることで「なめらか」な表面になる</a:t>
            </a:r>
            <a:endParaRPr lang="en-US" altLang="ja-JP" sz="2000" dirty="0">
              <a:latin typeface="游ゴシック" panose="020B0400000000000000" pitchFamily="50" charset="-128"/>
            </a:endParaRPr>
          </a:p>
        </p:txBody>
      </p:sp>
      <p:sp>
        <p:nvSpPr>
          <p:cNvPr id="11" name="Text Box 5">
            <a:extLst>
              <a:ext uri="{FF2B5EF4-FFF2-40B4-BE49-F238E27FC236}">
                <a16:creationId xmlns:a16="http://schemas.microsoft.com/office/drawing/2014/main" id="{F8496E00-7464-E5E9-4B77-9FF98A15C5E5}"/>
              </a:ext>
            </a:extLst>
          </p:cNvPr>
          <p:cNvSpPr txBox="1">
            <a:spLocks noChangeArrowheads="1"/>
          </p:cNvSpPr>
          <p:nvPr/>
        </p:nvSpPr>
        <p:spPr bwMode="auto">
          <a:xfrm>
            <a:off x="131362" y="3432973"/>
            <a:ext cx="289390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４．けずりすぎてもやりなおしができる</a:t>
            </a:r>
            <a:endParaRPr lang="en-US" altLang="ja-JP" sz="2000" dirty="0">
              <a:latin typeface="游ゴシック" panose="020B0400000000000000" pitchFamily="50" charset="-128"/>
            </a:endParaRPr>
          </a:p>
        </p:txBody>
      </p:sp>
      <p:pic>
        <p:nvPicPr>
          <p:cNvPr id="15" name="図 14">
            <a:extLst>
              <a:ext uri="{FF2B5EF4-FFF2-40B4-BE49-F238E27FC236}">
                <a16:creationId xmlns:a16="http://schemas.microsoft.com/office/drawing/2014/main" id="{DC697AB9-BF20-03A3-93CC-F3189C949A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2326" y="1558652"/>
            <a:ext cx="2345950" cy="1714686"/>
          </a:xfrm>
          <a:prstGeom prst="rect">
            <a:avLst/>
          </a:prstGeom>
        </p:spPr>
      </p:pic>
      <p:pic>
        <p:nvPicPr>
          <p:cNvPr id="17" name="図 16">
            <a:extLst>
              <a:ext uri="{FF2B5EF4-FFF2-40B4-BE49-F238E27FC236}">
                <a16:creationId xmlns:a16="http://schemas.microsoft.com/office/drawing/2014/main" id="{0C45795E-7C2E-D412-7F44-F154E55CF0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2325" y="4004333"/>
            <a:ext cx="2378272" cy="1783704"/>
          </a:xfrm>
          <a:prstGeom prst="rect">
            <a:avLst/>
          </a:prstGeom>
        </p:spPr>
      </p:pic>
      <p:sp>
        <p:nvSpPr>
          <p:cNvPr id="18" name="Text Box 5">
            <a:extLst>
              <a:ext uri="{FF2B5EF4-FFF2-40B4-BE49-F238E27FC236}">
                <a16:creationId xmlns:a16="http://schemas.microsoft.com/office/drawing/2014/main" id="{AC78F472-5EB5-73ED-AD09-C1B33FDC2A11}"/>
              </a:ext>
            </a:extLst>
          </p:cNvPr>
          <p:cNvSpPr txBox="1">
            <a:spLocks noChangeArrowheads="1"/>
          </p:cNvSpPr>
          <p:nvPr/>
        </p:nvSpPr>
        <p:spPr bwMode="auto">
          <a:xfrm>
            <a:off x="3809773" y="4442419"/>
            <a:ext cx="1690484"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塑像（そぞう）の制作</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16CEECC1-8DF8-ACB1-5AC4-1ECC79D3CAA8}"/>
              </a:ext>
            </a:extLst>
          </p:cNvPr>
          <p:cNvSpPr txBox="1">
            <a:spLocks noChangeArrowheads="1"/>
          </p:cNvSpPr>
          <p:nvPr/>
        </p:nvSpPr>
        <p:spPr bwMode="auto">
          <a:xfrm>
            <a:off x="5724000" y="3332733"/>
            <a:ext cx="2364276"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見本、アクセサリー</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EFCC2518-C1AE-4F64-D7B9-C292E44FFDEA}"/>
              </a:ext>
            </a:extLst>
          </p:cNvPr>
          <p:cNvSpPr txBox="1">
            <a:spLocks noChangeArrowheads="1"/>
          </p:cNvSpPr>
          <p:nvPr/>
        </p:nvSpPr>
        <p:spPr bwMode="auto">
          <a:xfrm>
            <a:off x="5758864" y="5862198"/>
            <a:ext cx="237827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フィギュア（人形）</a:t>
            </a:r>
            <a:endParaRPr lang="en-US" altLang="ja-JP" sz="2000" dirty="0">
              <a:latin typeface="游ゴシック" panose="020B0400000000000000" pitchFamily="50" charset="-128"/>
            </a:endParaRPr>
          </a:p>
        </p:txBody>
      </p:sp>
      <p:sp>
        <p:nvSpPr>
          <p:cNvPr id="21" name="矢印: 上下 20">
            <a:extLst>
              <a:ext uri="{FF2B5EF4-FFF2-40B4-BE49-F238E27FC236}">
                <a16:creationId xmlns:a16="http://schemas.microsoft.com/office/drawing/2014/main" id="{04225E8B-0E55-A086-9C27-C52EA459EABD}"/>
              </a:ext>
            </a:extLst>
          </p:cNvPr>
          <p:cNvSpPr/>
          <p:nvPr/>
        </p:nvSpPr>
        <p:spPr>
          <a:xfrm>
            <a:off x="1381668" y="4234372"/>
            <a:ext cx="360000" cy="576000"/>
          </a:xfrm>
          <a:prstGeom prst="upDownArrow">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8AC4C405-5B09-E1FA-34FE-877A9C76CB0C}"/>
              </a:ext>
            </a:extLst>
          </p:cNvPr>
          <p:cNvSpPr>
            <a:spLocks noGrp="1"/>
          </p:cNvSpPr>
          <p:nvPr>
            <p:ph type="sldNum" sz="quarter" idx="12"/>
          </p:nvPr>
        </p:nvSpPr>
        <p:spPr>
          <a:xfrm>
            <a:off x="6948000" y="6336469"/>
            <a:ext cx="2057400" cy="365125"/>
          </a:xfrm>
        </p:spPr>
        <p:txBody>
          <a:bodyPr/>
          <a:lstStyle/>
          <a:p>
            <a:fld id="{FFD5EB20-5B99-43FF-8B24-7DC470172072}" type="slidenum">
              <a:rPr kumimoji="1" lang="ja-JP" altLang="en-US" smtClean="0"/>
              <a:t>23</a:t>
            </a:fld>
            <a:endParaRPr kumimoji="1" lang="ja-JP" altLang="en-US"/>
          </a:p>
        </p:txBody>
      </p:sp>
    </p:spTree>
    <p:extLst>
      <p:ext uri="{BB962C8B-B14F-4D97-AF65-F5344CB8AC3E}">
        <p14:creationId xmlns:p14="http://schemas.microsoft.com/office/powerpoint/2010/main" val="3146065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35610"/>
            <a:ext cx="7772400" cy="720725"/>
          </a:xfrm>
        </p:spPr>
        <p:txBody>
          <a:bodyPr/>
          <a:lstStyle/>
          <a:p>
            <a:pPr algn="l" eaLnBrk="1" hangingPunct="1"/>
            <a:r>
              <a:rPr lang="ja-JP" altLang="en-US" sz="3200" dirty="0">
                <a:ea typeface="ＭＳ Ｐゴシック" panose="020B0600070205080204" pitchFamily="50" charset="-128"/>
              </a:rPr>
              <a:t>ワッシャーの役割</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やくわり　　　　　　　　　　　　　　</a:t>
            </a:r>
          </a:p>
        </p:txBody>
      </p:sp>
      <p:grpSp>
        <p:nvGrpSpPr>
          <p:cNvPr id="26" name="グループ化 25">
            <a:extLst>
              <a:ext uri="{FF2B5EF4-FFF2-40B4-BE49-F238E27FC236}">
                <a16:creationId xmlns:a16="http://schemas.microsoft.com/office/drawing/2014/main" id="{45D6B98B-209F-2C55-C47B-46295C4F6533}"/>
              </a:ext>
            </a:extLst>
          </p:cNvPr>
          <p:cNvGrpSpPr/>
          <p:nvPr/>
        </p:nvGrpSpPr>
        <p:grpSpPr>
          <a:xfrm>
            <a:off x="206663" y="749527"/>
            <a:ext cx="2740952" cy="6061061"/>
            <a:chOff x="206663" y="749527"/>
            <a:chExt cx="2740952" cy="6061061"/>
          </a:xfrm>
        </p:grpSpPr>
        <p:pic>
          <p:nvPicPr>
            <p:cNvPr id="4" name="図 3">
              <a:extLst>
                <a:ext uri="{FF2B5EF4-FFF2-40B4-BE49-F238E27FC236}">
                  <a16:creationId xmlns:a16="http://schemas.microsoft.com/office/drawing/2014/main" id="{B39CC559-219B-C082-22A9-4FCE831EA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374" y="2245110"/>
              <a:ext cx="2012852" cy="1449253"/>
            </a:xfrm>
            <a:prstGeom prst="rect">
              <a:avLst/>
            </a:prstGeom>
          </p:spPr>
        </p:pic>
        <p:pic>
          <p:nvPicPr>
            <p:cNvPr id="5" name="図 4">
              <a:extLst>
                <a:ext uri="{FF2B5EF4-FFF2-40B4-BE49-F238E27FC236}">
                  <a16:creationId xmlns:a16="http://schemas.microsoft.com/office/drawing/2014/main" id="{60F8BE1B-B029-7178-04A6-37871C003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73" y="4039920"/>
              <a:ext cx="2012853" cy="1449254"/>
            </a:xfrm>
            <a:prstGeom prst="rect">
              <a:avLst/>
            </a:prstGeom>
          </p:spPr>
        </p:pic>
        <p:sp>
          <p:nvSpPr>
            <p:cNvPr id="6" name="Text Box 5">
              <a:extLst>
                <a:ext uri="{FF2B5EF4-FFF2-40B4-BE49-F238E27FC236}">
                  <a16:creationId xmlns:a16="http://schemas.microsoft.com/office/drawing/2014/main" id="{40EADA1C-46F5-E941-9688-B74DC2F4B5A2}"/>
                </a:ext>
              </a:extLst>
            </p:cNvPr>
            <p:cNvSpPr txBox="1">
              <a:spLocks noChangeArrowheads="1"/>
            </p:cNvSpPr>
            <p:nvPr/>
          </p:nvSpPr>
          <p:spPr bwMode="auto">
            <a:xfrm>
              <a:off x="252000" y="1845000"/>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1</a:t>
              </a:r>
              <a:r>
                <a:rPr lang="ja-JP" altLang="en-US" sz="2000" dirty="0">
                  <a:latin typeface="游ゴシック" panose="020B0400000000000000" pitchFamily="50" charset="-128"/>
                </a:rPr>
                <a:t>）．ワッシャーなし</a:t>
              </a:r>
              <a:endParaRPr lang="en-US" altLang="ja-JP" sz="2000" dirty="0">
                <a:latin typeface="游ゴシック" panose="020B0400000000000000" pitchFamily="50" charset="-128"/>
              </a:endParaRPr>
            </a:p>
          </p:txBody>
        </p:sp>
        <p:sp>
          <p:nvSpPr>
            <p:cNvPr id="7" name="Text Box 5">
              <a:extLst>
                <a:ext uri="{FF2B5EF4-FFF2-40B4-BE49-F238E27FC236}">
                  <a16:creationId xmlns:a16="http://schemas.microsoft.com/office/drawing/2014/main" id="{762772DB-F1BD-62BA-AC5D-56A561FD60EE}"/>
                </a:ext>
              </a:extLst>
            </p:cNvPr>
            <p:cNvSpPr txBox="1">
              <a:spLocks noChangeArrowheads="1"/>
            </p:cNvSpPr>
            <p:nvPr/>
          </p:nvSpPr>
          <p:spPr bwMode="auto">
            <a:xfrm>
              <a:off x="252000" y="3839865"/>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2</a:t>
              </a:r>
              <a:r>
                <a:rPr lang="ja-JP" altLang="en-US" sz="2000" dirty="0">
                  <a:latin typeface="游ゴシック" panose="020B0400000000000000" pitchFamily="50" charset="-128"/>
                </a:rPr>
                <a:t>）．ワッシャーあり</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CE1A90AD-7FDC-74A6-6A3D-7154F87D77CC}"/>
                </a:ext>
              </a:extLst>
            </p:cNvPr>
            <p:cNvSpPr txBox="1">
              <a:spLocks noChangeArrowheads="1"/>
            </p:cNvSpPr>
            <p:nvPr/>
          </p:nvSpPr>
          <p:spPr bwMode="auto">
            <a:xfrm>
              <a:off x="260601" y="749527"/>
              <a:ext cx="235160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・ボルトとナットの間に、はさんでつかう</a:t>
              </a:r>
              <a:endParaRPr lang="en-US" altLang="ja-JP" sz="2000" dirty="0">
                <a:latin typeface="游ゴシック" panose="020B0400000000000000" pitchFamily="50" charset="-128"/>
              </a:endParaRPr>
            </a:p>
          </p:txBody>
        </p:sp>
        <p:sp>
          <p:nvSpPr>
            <p:cNvPr id="9" name="Text Box 5">
              <a:extLst>
                <a:ext uri="{FF2B5EF4-FFF2-40B4-BE49-F238E27FC236}">
                  <a16:creationId xmlns:a16="http://schemas.microsoft.com/office/drawing/2014/main" id="{20B04874-1A72-0D01-D7DA-CA9F9A0DB09B}"/>
                </a:ext>
              </a:extLst>
            </p:cNvPr>
            <p:cNvSpPr txBox="1">
              <a:spLocks noChangeArrowheads="1"/>
            </p:cNvSpPr>
            <p:nvPr/>
          </p:nvSpPr>
          <p:spPr bwMode="auto">
            <a:xfrm>
              <a:off x="206663" y="5487149"/>
              <a:ext cx="2740952"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・ボルトと母材（ぼざい・　つなげるもの）の間で「きず」防止と圧力を分散させる</a:t>
              </a:r>
              <a:endParaRPr lang="en-US" altLang="ja-JP" sz="2000" dirty="0">
                <a:latin typeface="游ゴシック" panose="020B0400000000000000" pitchFamily="50" charset="-128"/>
              </a:endParaRPr>
            </a:p>
          </p:txBody>
        </p:sp>
      </p:grpSp>
      <p:grpSp>
        <p:nvGrpSpPr>
          <p:cNvPr id="28" name="グループ化 27">
            <a:extLst>
              <a:ext uri="{FF2B5EF4-FFF2-40B4-BE49-F238E27FC236}">
                <a16:creationId xmlns:a16="http://schemas.microsoft.com/office/drawing/2014/main" id="{EB4E60BE-B97D-2801-8860-5281E06DC139}"/>
              </a:ext>
            </a:extLst>
          </p:cNvPr>
          <p:cNvGrpSpPr/>
          <p:nvPr/>
        </p:nvGrpSpPr>
        <p:grpSpPr>
          <a:xfrm>
            <a:off x="6059150" y="818756"/>
            <a:ext cx="2653102" cy="5479711"/>
            <a:chOff x="6033525" y="819619"/>
            <a:chExt cx="2653102" cy="5479711"/>
          </a:xfrm>
        </p:grpSpPr>
        <p:pic>
          <p:nvPicPr>
            <p:cNvPr id="22" name="図 21">
              <a:extLst>
                <a:ext uri="{FF2B5EF4-FFF2-40B4-BE49-F238E27FC236}">
                  <a16:creationId xmlns:a16="http://schemas.microsoft.com/office/drawing/2014/main" id="{417A6AB5-7696-FAB8-9735-ED32FF9B29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9850" y="819619"/>
              <a:ext cx="2039174" cy="1529381"/>
            </a:xfrm>
            <a:prstGeom prst="rect">
              <a:avLst/>
            </a:prstGeom>
          </p:spPr>
        </p:pic>
        <p:pic>
          <p:nvPicPr>
            <p:cNvPr id="24" name="図 23">
              <a:extLst>
                <a:ext uri="{FF2B5EF4-FFF2-40B4-BE49-F238E27FC236}">
                  <a16:creationId xmlns:a16="http://schemas.microsoft.com/office/drawing/2014/main" id="{60469F29-5D7F-F6D1-25E0-E9669A63CD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3525" y="2710594"/>
              <a:ext cx="2282476" cy="1232537"/>
            </a:xfrm>
            <a:prstGeom prst="rect">
              <a:avLst/>
            </a:prstGeom>
          </p:spPr>
        </p:pic>
        <p:sp>
          <p:nvSpPr>
            <p:cNvPr id="25" name="Text Box 5">
              <a:extLst>
                <a:ext uri="{FF2B5EF4-FFF2-40B4-BE49-F238E27FC236}">
                  <a16:creationId xmlns:a16="http://schemas.microsoft.com/office/drawing/2014/main" id="{AD9C40CB-59D5-E68F-7960-AA6D063F5EE1}"/>
                </a:ext>
              </a:extLst>
            </p:cNvPr>
            <p:cNvSpPr txBox="1">
              <a:spLocks noChangeArrowheads="1"/>
            </p:cNvSpPr>
            <p:nvPr/>
          </p:nvSpPr>
          <p:spPr bwMode="auto">
            <a:xfrm>
              <a:off x="6089850" y="4206449"/>
              <a:ext cx="2596777" cy="209288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2000" dirty="0">
                  <a:latin typeface="游ゴシック" panose="020B0400000000000000" pitchFamily="50" charset="-128"/>
                </a:rPr>
                <a:t>・ワッシャーはいろいろな種類、サイズ、材質がある。</a:t>
              </a:r>
              <a:endParaRPr lang="en-US" altLang="ja-JP" sz="2000" dirty="0">
                <a:latin typeface="游ゴシック" panose="020B0400000000000000" pitchFamily="50" charset="-128"/>
              </a:endParaRPr>
            </a:p>
            <a:p>
              <a:pPr marL="88900" indent="-88900" eaLnBrk="1" hangingPunct="1">
                <a:spcBef>
                  <a:spcPct val="50000"/>
                </a:spcBef>
              </a:pPr>
              <a:r>
                <a:rPr lang="ja-JP" altLang="en-US" sz="2000" dirty="0">
                  <a:latin typeface="游ゴシック" panose="020B0400000000000000" pitchFamily="50" charset="-128"/>
                </a:rPr>
                <a:t>・今回は平ワッシャー　穴のサイズ　約３</a:t>
              </a:r>
              <a:r>
                <a:rPr lang="en-US" altLang="ja-JP" sz="2000" dirty="0">
                  <a:latin typeface="游ゴシック" panose="020B0400000000000000" pitchFamily="50" charset="-128"/>
                </a:rPr>
                <a:t>mm</a:t>
              </a:r>
              <a:r>
                <a:rPr lang="ja-JP" altLang="en-US" sz="2000" dirty="0">
                  <a:latin typeface="游ゴシック" panose="020B0400000000000000" pitchFamily="50" charset="-128"/>
                </a:rPr>
                <a:t>～５</a:t>
              </a:r>
              <a:r>
                <a:rPr lang="en-US" altLang="ja-JP" sz="2000" dirty="0">
                  <a:latin typeface="游ゴシック" panose="020B0400000000000000" pitchFamily="50" charset="-128"/>
                </a:rPr>
                <a:t>mm</a:t>
              </a:r>
              <a:r>
                <a:rPr lang="ja-JP" altLang="en-US" sz="2000" dirty="0">
                  <a:latin typeface="游ゴシック" panose="020B0400000000000000" pitchFamily="50" charset="-128"/>
                </a:rPr>
                <a:t>を使用</a:t>
              </a:r>
              <a:endParaRPr lang="en-US" altLang="ja-JP" sz="2000" dirty="0">
                <a:latin typeface="游ゴシック" panose="020B0400000000000000" pitchFamily="50" charset="-128"/>
              </a:endParaRPr>
            </a:p>
          </p:txBody>
        </p:sp>
      </p:grpSp>
      <p:sp>
        <p:nvSpPr>
          <p:cNvPr id="11" name="スライド番号プレースホルダー 10">
            <a:extLst>
              <a:ext uri="{FF2B5EF4-FFF2-40B4-BE49-F238E27FC236}">
                <a16:creationId xmlns:a16="http://schemas.microsoft.com/office/drawing/2014/main" id="{E3E88FAF-A397-F58C-B123-373D9BD9DA01}"/>
              </a:ext>
            </a:extLst>
          </p:cNvPr>
          <p:cNvSpPr>
            <a:spLocks noGrp="1"/>
          </p:cNvSpPr>
          <p:nvPr>
            <p:ph type="sldNum" sz="quarter" idx="12"/>
          </p:nvPr>
        </p:nvSpPr>
        <p:spPr/>
        <p:txBody>
          <a:bodyPr/>
          <a:lstStyle/>
          <a:p>
            <a:fld id="{FFD5EB20-5B99-43FF-8B24-7DC470172072}" type="slidenum">
              <a:rPr kumimoji="1" lang="ja-JP" altLang="en-US" smtClean="0"/>
              <a:t>24</a:t>
            </a:fld>
            <a:endParaRPr kumimoji="1" lang="ja-JP" altLang="en-US"/>
          </a:p>
        </p:txBody>
      </p:sp>
      <p:grpSp>
        <p:nvGrpSpPr>
          <p:cNvPr id="23" name="グループ化 22">
            <a:extLst>
              <a:ext uri="{FF2B5EF4-FFF2-40B4-BE49-F238E27FC236}">
                <a16:creationId xmlns:a16="http://schemas.microsoft.com/office/drawing/2014/main" id="{BBDFC417-8B0E-1697-9BD6-08B08D887933}"/>
              </a:ext>
            </a:extLst>
          </p:cNvPr>
          <p:cNvGrpSpPr/>
          <p:nvPr/>
        </p:nvGrpSpPr>
        <p:grpSpPr>
          <a:xfrm>
            <a:off x="3201323" y="767681"/>
            <a:ext cx="2740952" cy="5664687"/>
            <a:chOff x="3201323" y="767681"/>
            <a:chExt cx="2740952" cy="5664687"/>
          </a:xfrm>
        </p:grpSpPr>
        <p:grpSp>
          <p:nvGrpSpPr>
            <p:cNvPr id="3" name="グループ化 2">
              <a:extLst>
                <a:ext uri="{FF2B5EF4-FFF2-40B4-BE49-F238E27FC236}">
                  <a16:creationId xmlns:a16="http://schemas.microsoft.com/office/drawing/2014/main" id="{F808495D-C3E4-1BBB-B300-A82D310642E4}"/>
                </a:ext>
              </a:extLst>
            </p:cNvPr>
            <p:cNvGrpSpPr/>
            <p:nvPr/>
          </p:nvGrpSpPr>
          <p:grpSpPr>
            <a:xfrm>
              <a:off x="3201323" y="767681"/>
              <a:ext cx="2740952" cy="5664687"/>
              <a:chOff x="3201323" y="767681"/>
              <a:chExt cx="2740952" cy="5664687"/>
            </a:xfrm>
          </p:grpSpPr>
          <p:grpSp>
            <p:nvGrpSpPr>
              <p:cNvPr id="27" name="グループ化 26">
                <a:extLst>
                  <a:ext uri="{FF2B5EF4-FFF2-40B4-BE49-F238E27FC236}">
                    <a16:creationId xmlns:a16="http://schemas.microsoft.com/office/drawing/2014/main" id="{87A1749E-AAA7-FBB8-4DB4-9E4840D197DC}"/>
                  </a:ext>
                </a:extLst>
              </p:cNvPr>
              <p:cNvGrpSpPr/>
              <p:nvPr/>
            </p:nvGrpSpPr>
            <p:grpSpPr>
              <a:xfrm>
                <a:off x="3201323" y="767681"/>
                <a:ext cx="2740952" cy="5664687"/>
                <a:chOff x="3201523" y="749526"/>
                <a:chExt cx="2740952" cy="5664687"/>
              </a:xfrm>
            </p:grpSpPr>
            <p:sp>
              <p:nvSpPr>
                <p:cNvPr id="10" name="正方形/長方形 9">
                  <a:extLst>
                    <a:ext uri="{FF2B5EF4-FFF2-40B4-BE49-F238E27FC236}">
                      <a16:creationId xmlns:a16="http://schemas.microsoft.com/office/drawing/2014/main" id="{02A2AD44-5049-8401-E002-23FE45776FFB}"/>
                    </a:ext>
                  </a:extLst>
                </p:cNvPr>
                <p:cNvSpPr/>
                <p:nvPr/>
              </p:nvSpPr>
              <p:spPr>
                <a:xfrm>
                  <a:off x="3221424" y="3003724"/>
                  <a:ext cx="2448000" cy="123467"/>
                </a:xfrm>
                <a:prstGeom prst="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819F52D-FA10-34E5-D000-A75EF579619C}"/>
                    </a:ext>
                  </a:extLst>
                </p:cNvPr>
                <p:cNvSpPr/>
                <p:nvPr/>
              </p:nvSpPr>
              <p:spPr>
                <a:xfrm>
                  <a:off x="3339700" y="5157000"/>
                  <a:ext cx="2448000" cy="72000"/>
                </a:xfrm>
                <a:prstGeom prst="rect">
                  <a:avLst/>
                </a:prstGeom>
                <a:solidFill>
                  <a:srgbClr val="CC9900"/>
                </a:solid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4609E0B-B3C0-F641-81EF-2D501B51106D}"/>
                    </a:ext>
                  </a:extLst>
                </p:cNvPr>
                <p:cNvSpPr/>
                <p:nvPr/>
              </p:nvSpPr>
              <p:spPr>
                <a:xfrm>
                  <a:off x="4038250" y="5078550"/>
                  <a:ext cx="1067500" cy="72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5587BD8-584A-CFA4-4237-170A3832D439}"/>
                    </a:ext>
                  </a:extLst>
                </p:cNvPr>
                <p:cNvSpPr/>
                <p:nvPr/>
              </p:nvSpPr>
              <p:spPr>
                <a:xfrm>
                  <a:off x="4038250" y="5222112"/>
                  <a:ext cx="1067500" cy="72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3DC267A-317E-B1F5-C5F2-63D445FAAAF7}"/>
                    </a:ext>
                  </a:extLst>
                </p:cNvPr>
                <p:cNvSpPr/>
                <p:nvPr/>
              </p:nvSpPr>
              <p:spPr>
                <a:xfrm>
                  <a:off x="4373608" y="4960928"/>
                  <a:ext cx="422990" cy="428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9944ACA-2B0B-9863-160A-983F044FF754}"/>
                    </a:ext>
                  </a:extLst>
                </p:cNvPr>
                <p:cNvSpPr/>
                <p:nvPr/>
              </p:nvSpPr>
              <p:spPr>
                <a:xfrm>
                  <a:off x="4367923" y="2842255"/>
                  <a:ext cx="432000" cy="425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 Box 5">
                  <a:extLst>
                    <a:ext uri="{FF2B5EF4-FFF2-40B4-BE49-F238E27FC236}">
                      <a16:creationId xmlns:a16="http://schemas.microsoft.com/office/drawing/2014/main" id="{8B3FCE88-44DA-5F77-195F-9818E9DF9DA1}"/>
                    </a:ext>
                  </a:extLst>
                </p:cNvPr>
                <p:cNvSpPr txBox="1">
                  <a:spLocks noChangeArrowheads="1"/>
                </p:cNvSpPr>
                <p:nvPr/>
              </p:nvSpPr>
              <p:spPr bwMode="auto">
                <a:xfrm>
                  <a:off x="3305599" y="1834262"/>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1</a:t>
                  </a:r>
                  <a:r>
                    <a:rPr lang="ja-JP" altLang="en-US" sz="2000" dirty="0">
                      <a:latin typeface="游ゴシック" panose="020B0400000000000000" pitchFamily="50" charset="-128"/>
                    </a:rPr>
                    <a:t>）．ワッシャーなし</a:t>
                  </a:r>
                  <a:endParaRPr lang="en-US" altLang="ja-JP" sz="2000" dirty="0">
                    <a:latin typeface="游ゴシック" panose="020B0400000000000000" pitchFamily="50" charset="-128"/>
                  </a:endParaRPr>
                </a:p>
              </p:txBody>
            </p:sp>
            <p:sp>
              <p:nvSpPr>
                <p:cNvPr id="18" name="Text Box 5">
                  <a:extLst>
                    <a:ext uri="{FF2B5EF4-FFF2-40B4-BE49-F238E27FC236}">
                      <a16:creationId xmlns:a16="http://schemas.microsoft.com/office/drawing/2014/main" id="{46571433-37E0-978B-F758-FCBF097F8241}"/>
                    </a:ext>
                  </a:extLst>
                </p:cNvPr>
                <p:cNvSpPr txBox="1">
                  <a:spLocks noChangeArrowheads="1"/>
                </p:cNvSpPr>
                <p:nvPr/>
              </p:nvSpPr>
              <p:spPr bwMode="auto">
                <a:xfrm>
                  <a:off x="3360199" y="3864070"/>
                  <a:ext cx="2423601"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（２）．ワッシャーあり</a:t>
                  </a:r>
                  <a:endParaRPr lang="en-US" altLang="ja-JP" sz="2000" dirty="0">
                    <a:latin typeface="游ゴシック" panose="020B0400000000000000" pitchFamily="50" charset="-128"/>
                  </a:endParaRPr>
                </a:p>
              </p:txBody>
            </p:sp>
            <p:sp>
              <p:nvSpPr>
                <p:cNvPr id="19" name="Text Box 5">
                  <a:extLst>
                    <a:ext uri="{FF2B5EF4-FFF2-40B4-BE49-F238E27FC236}">
                      <a16:creationId xmlns:a16="http://schemas.microsoft.com/office/drawing/2014/main" id="{00670036-122C-A8FB-C820-10789700F086}"/>
                    </a:ext>
                  </a:extLst>
                </p:cNvPr>
                <p:cNvSpPr txBox="1">
                  <a:spLocks noChangeArrowheads="1"/>
                </p:cNvSpPr>
                <p:nvPr/>
              </p:nvSpPr>
              <p:spPr bwMode="auto">
                <a:xfrm>
                  <a:off x="3201523" y="5706327"/>
                  <a:ext cx="274095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・ワッシャーで穴が真ん中になる</a:t>
                  </a:r>
                  <a:endParaRPr lang="en-US" altLang="ja-JP" sz="2000" dirty="0">
                    <a:latin typeface="游ゴシック" panose="020B0400000000000000" pitchFamily="50" charset="-128"/>
                  </a:endParaRPr>
                </a:p>
              </p:txBody>
            </p:sp>
            <p:sp>
              <p:nvSpPr>
                <p:cNvPr id="20" name="Text Box 5">
                  <a:extLst>
                    <a:ext uri="{FF2B5EF4-FFF2-40B4-BE49-F238E27FC236}">
                      <a16:creationId xmlns:a16="http://schemas.microsoft.com/office/drawing/2014/main" id="{B7992118-B34B-B587-C152-69D491EF0917}"/>
                    </a:ext>
                  </a:extLst>
                </p:cNvPr>
                <p:cNvSpPr txBox="1">
                  <a:spLocks noChangeArrowheads="1"/>
                </p:cNvSpPr>
                <p:nvPr/>
              </p:nvSpPr>
              <p:spPr bwMode="auto">
                <a:xfrm>
                  <a:off x="3314200" y="749526"/>
                  <a:ext cx="2351601"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シートだけでは、丸い穴が真ん中にあけにくい</a:t>
                  </a:r>
                  <a:endParaRPr lang="en-US" altLang="ja-JP" sz="2000" dirty="0">
                    <a:latin typeface="游ゴシック" panose="020B0400000000000000" pitchFamily="50" charset="-128"/>
                  </a:endParaRPr>
                </a:p>
              </p:txBody>
            </p:sp>
          </p:grpSp>
          <p:sp>
            <p:nvSpPr>
              <p:cNvPr id="21" name="楕円 20">
                <a:extLst>
                  <a:ext uri="{FF2B5EF4-FFF2-40B4-BE49-F238E27FC236}">
                    <a16:creationId xmlns:a16="http://schemas.microsoft.com/office/drawing/2014/main" id="{7E0459B1-5A5B-0489-9EF3-FE98E32EA667}"/>
                  </a:ext>
                </a:extLst>
              </p:cNvPr>
              <p:cNvSpPr/>
              <p:nvPr/>
            </p:nvSpPr>
            <p:spPr>
              <a:xfrm>
                <a:off x="4076850" y="2422089"/>
                <a:ext cx="432001" cy="4285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楕円 39">
              <a:extLst>
                <a:ext uri="{FF2B5EF4-FFF2-40B4-BE49-F238E27FC236}">
                  <a16:creationId xmlns:a16="http://schemas.microsoft.com/office/drawing/2014/main" id="{7B816318-3415-AF1D-833A-09A5AA6ADD49}"/>
                </a:ext>
              </a:extLst>
            </p:cNvPr>
            <p:cNvSpPr/>
            <p:nvPr/>
          </p:nvSpPr>
          <p:spPr>
            <a:xfrm>
              <a:off x="4364048" y="5001513"/>
              <a:ext cx="415501" cy="389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AFA3D203-6E10-67B2-3E8A-E76BE73AA2FF}"/>
                </a:ext>
              </a:extLst>
            </p:cNvPr>
            <p:cNvSpPr/>
            <p:nvPr/>
          </p:nvSpPr>
          <p:spPr>
            <a:xfrm>
              <a:off x="4038250" y="4663790"/>
              <a:ext cx="1067499" cy="1022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31296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5151" y="7653"/>
            <a:ext cx="7772400" cy="720725"/>
          </a:xfrm>
        </p:spPr>
        <p:txBody>
          <a:bodyPr>
            <a:normAutofit/>
          </a:bodyPr>
          <a:lstStyle/>
          <a:p>
            <a:pPr algn="l" eaLnBrk="1" hangingPunct="1"/>
            <a:r>
              <a:rPr lang="ja-JP" altLang="en-US" sz="3200" dirty="0">
                <a:ea typeface="ＭＳ Ｐゴシック" panose="020B0600070205080204" pitchFamily="50" charset="-128"/>
              </a:rPr>
              <a:t>ペットボトル砂時計の作り方</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25</a:t>
            </a:fld>
            <a:endParaRPr kumimoji="1" lang="ja-JP" altLang="en-US"/>
          </a:p>
        </p:txBody>
      </p:sp>
      <p:sp>
        <p:nvSpPr>
          <p:cNvPr id="3" name="Text Box 5">
            <a:extLst>
              <a:ext uri="{FF2B5EF4-FFF2-40B4-BE49-F238E27FC236}">
                <a16:creationId xmlns:a16="http://schemas.microsoft.com/office/drawing/2014/main" id="{412A0E51-73B9-A7E4-1132-53A5A879B87B}"/>
              </a:ext>
            </a:extLst>
          </p:cNvPr>
          <p:cNvSpPr txBox="1">
            <a:spLocks noChangeArrowheads="1"/>
          </p:cNvSpPr>
          <p:nvPr/>
        </p:nvSpPr>
        <p:spPr bwMode="auto">
          <a:xfrm>
            <a:off x="44713" y="765702"/>
            <a:ext cx="2086552"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1938" indent="-261938" eaLnBrk="1" hangingPunct="1">
              <a:spcBef>
                <a:spcPct val="50000"/>
              </a:spcBef>
            </a:pPr>
            <a:r>
              <a:rPr lang="ja-JP" altLang="en-US" sz="2000" dirty="0">
                <a:latin typeface="游ゴシック" panose="020B0400000000000000" pitchFamily="50" charset="-128"/>
              </a:rPr>
              <a:t>１．ウッシャーを付けたシートを丸く切る</a:t>
            </a:r>
            <a:endParaRPr lang="en-US" altLang="ja-JP" sz="2000" dirty="0">
              <a:latin typeface="游ゴシック" panose="020B0400000000000000" pitchFamily="50" charset="-128"/>
            </a:endParaRPr>
          </a:p>
        </p:txBody>
      </p:sp>
      <p:sp>
        <p:nvSpPr>
          <p:cNvPr id="5" name="Text Box 5">
            <a:extLst>
              <a:ext uri="{FF2B5EF4-FFF2-40B4-BE49-F238E27FC236}">
                <a16:creationId xmlns:a16="http://schemas.microsoft.com/office/drawing/2014/main" id="{C5B17969-5167-EC51-F2F2-86A8E9FC0760}"/>
              </a:ext>
            </a:extLst>
          </p:cNvPr>
          <p:cNvSpPr txBox="1">
            <a:spLocks noChangeArrowheads="1"/>
          </p:cNvSpPr>
          <p:nvPr/>
        </p:nvSpPr>
        <p:spPr bwMode="auto">
          <a:xfrm>
            <a:off x="2667435" y="798730"/>
            <a:ext cx="3026009"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２．石粉粘土をつめる</a:t>
            </a:r>
            <a:endParaRPr lang="en-US" altLang="ja-JP" sz="2000" dirty="0">
              <a:latin typeface="游ゴシック" panose="020B0400000000000000" pitchFamily="50" charset="-128"/>
            </a:endParaRPr>
          </a:p>
        </p:txBody>
      </p:sp>
      <p:grpSp>
        <p:nvGrpSpPr>
          <p:cNvPr id="18" name="グループ化 17">
            <a:extLst>
              <a:ext uri="{FF2B5EF4-FFF2-40B4-BE49-F238E27FC236}">
                <a16:creationId xmlns:a16="http://schemas.microsoft.com/office/drawing/2014/main" id="{372DA4B1-EFC4-97FC-EF93-B365E681BDD1}"/>
              </a:ext>
            </a:extLst>
          </p:cNvPr>
          <p:cNvGrpSpPr/>
          <p:nvPr/>
        </p:nvGrpSpPr>
        <p:grpSpPr>
          <a:xfrm>
            <a:off x="334446" y="5091413"/>
            <a:ext cx="1440000" cy="1440000"/>
            <a:chOff x="338506" y="4916351"/>
            <a:chExt cx="1440000" cy="1440000"/>
          </a:xfrm>
        </p:grpSpPr>
        <p:sp>
          <p:nvSpPr>
            <p:cNvPr id="11" name="楕円 10">
              <a:extLst>
                <a:ext uri="{FF2B5EF4-FFF2-40B4-BE49-F238E27FC236}">
                  <a16:creationId xmlns:a16="http://schemas.microsoft.com/office/drawing/2014/main" id="{66427DB7-5369-AB6C-8ACC-5F0805D91022}"/>
                </a:ext>
              </a:extLst>
            </p:cNvPr>
            <p:cNvSpPr/>
            <p:nvPr/>
          </p:nvSpPr>
          <p:spPr>
            <a:xfrm>
              <a:off x="608506" y="5204351"/>
              <a:ext cx="900000" cy="864000"/>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1AD3ACCF-8A63-A89A-31C9-9BE769ED62E0}"/>
                </a:ext>
              </a:extLst>
            </p:cNvPr>
            <p:cNvSpPr/>
            <p:nvPr/>
          </p:nvSpPr>
          <p:spPr>
            <a:xfrm>
              <a:off x="824506" y="5402351"/>
              <a:ext cx="468000" cy="468000"/>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FEB1F6A3-63FE-4383-6856-FD722B77B71B}"/>
                </a:ext>
              </a:extLst>
            </p:cNvPr>
            <p:cNvSpPr/>
            <p:nvPr/>
          </p:nvSpPr>
          <p:spPr>
            <a:xfrm>
              <a:off x="338506" y="4916351"/>
              <a:ext cx="1440000" cy="14400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楕円 13">
            <a:extLst>
              <a:ext uri="{FF2B5EF4-FFF2-40B4-BE49-F238E27FC236}">
                <a16:creationId xmlns:a16="http://schemas.microsoft.com/office/drawing/2014/main" id="{928893F8-0FA7-86DC-8013-7AFA2C116C81}"/>
              </a:ext>
            </a:extLst>
          </p:cNvPr>
          <p:cNvSpPr/>
          <p:nvPr/>
        </p:nvSpPr>
        <p:spPr>
          <a:xfrm>
            <a:off x="194530" y="2174886"/>
            <a:ext cx="1800000" cy="1800000"/>
          </a:xfrm>
          <a:prstGeom prst="ellipse">
            <a:avLst/>
          </a:prstGeom>
          <a:noFill/>
          <a:ln w="158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05EC637F-A899-6F5C-804A-B722FDE207E0}"/>
              </a:ext>
            </a:extLst>
          </p:cNvPr>
          <p:cNvSpPr/>
          <p:nvPr/>
        </p:nvSpPr>
        <p:spPr>
          <a:xfrm>
            <a:off x="644530" y="2642886"/>
            <a:ext cx="900000" cy="864000"/>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0F3307BC-328F-90E4-8059-374DCFEBA624}"/>
              </a:ext>
            </a:extLst>
          </p:cNvPr>
          <p:cNvSpPr/>
          <p:nvPr/>
        </p:nvSpPr>
        <p:spPr>
          <a:xfrm>
            <a:off x="860530" y="2840886"/>
            <a:ext cx="468000" cy="468000"/>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E05E278D-C8A8-DF0E-D0B5-7C53B8DE44AD}"/>
              </a:ext>
            </a:extLst>
          </p:cNvPr>
          <p:cNvSpPr/>
          <p:nvPr/>
        </p:nvSpPr>
        <p:spPr>
          <a:xfrm>
            <a:off x="374530" y="2354886"/>
            <a:ext cx="1440000" cy="1440000"/>
          </a:xfrm>
          <a:prstGeom prst="ellipse">
            <a:avLst/>
          </a:prstGeom>
          <a:noFill/>
          <a:ln w="95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DCECE1E-DBEB-D9BA-B85C-6E59889A923E}"/>
              </a:ext>
            </a:extLst>
          </p:cNvPr>
          <p:cNvSpPr/>
          <p:nvPr/>
        </p:nvSpPr>
        <p:spPr>
          <a:xfrm>
            <a:off x="43275" y="2022357"/>
            <a:ext cx="2087990" cy="2304000"/>
          </a:xfrm>
          <a:prstGeom prst="rect">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5F8B363D-58B0-DE75-4AE5-44E3897E5C8C}"/>
              </a:ext>
            </a:extLst>
          </p:cNvPr>
          <p:cNvSpPr/>
          <p:nvPr/>
        </p:nvSpPr>
        <p:spPr>
          <a:xfrm rot="5400000">
            <a:off x="736724" y="4522306"/>
            <a:ext cx="652120" cy="373158"/>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43D6BC2F-820F-E465-4DF2-28AA8D8D9031}"/>
              </a:ext>
            </a:extLst>
          </p:cNvPr>
          <p:cNvSpPr/>
          <p:nvPr/>
        </p:nvSpPr>
        <p:spPr>
          <a:xfrm>
            <a:off x="4119307" y="2801330"/>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78A95731-A619-5332-1D53-E75870E681B0}"/>
              </a:ext>
            </a:extLst>
          </p:cNvPr>
          <p:cNvSpPr/>
          <p:nvPr/>
        </p:nvSpPr>
        <p:spPr>
          <a:xfrm>
            <a:off x="3839139" y="2678917"/>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BC7FC4D4-9341-622B-F4AE-21C16BAD5CE5}"/>
              </a:ext>
            </a:extLst>
          </p:cNvPr>
          <p:cNvSpPr/>
          <p:nvPr/>
        </p:nvSpPr>
        <p:spPr>
          <a:xfrm>
            <a:off x="3839139" y="5296810"/>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5CF1E513-2D67-5DB6-7462-7F94DBD5142E}"/>
              </a:ext>
            </a:extLst>
          </p:cNvPr>
          <p:cNvCxnSpPr>
            <a:stCxn id="24" idx="2"/>
            <a:endCxn id="25" idx="2"/>
          </p:cNvCxnSpPr>
          <p:nvPr/>
        </p:nvCxnSpPr>
        <p:spPr>
          <a:xfrm>
            <a:off x="3839139" y="3056917"/>
            <a:ext cx="0" cy="26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4EB63D-4E47-CE62-6E0E-C594390EFA55}"/>
              </a:ext>
            </a:extLst>
          </p:cNvPr>
          <p:cNvCxnSpPr>
            <a:cxnSpLocks/>
            <a:endCxn id="25" idx="6"/>
          </p:cNvCxnSpPr>
          <p:nvPr/>
        </p:nvCxnSpPr>
        <p:spPr>
          <a:xfrm>
            <a:off x="5839474" y="3057584"/>
            <a:ext cx="0" cy="2617226"/>
          </a:xfrm>
          <a:prstGeom prst="line">
            <a:avLst/>
          </a:prstGeom>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ACE3B9DD-698F-9329-86DE-9668B1FB24C4}"/>
              </a:ext>
            </a:extLst>
          </p:cNvPr>
          <p:cNvSpPr/>
          <p:nvPr/>
        </p:nvSpPr>
        <p:spPr>
          <a:xfrm>
            <a:off x="3858269" y="5296810"/>
            <a:ext cx="1981205" cy="37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円弧 36">
            <a:extLst>
              <a:ext uri="{FF2B5EF4-FFF2-40B4-BE49-F238E27FC236}">
                <a16:creationId xmlns:a16="http://schemas.microsoft.com/office/drawing/2014/main" id="{232EAEB2-24D8-81A9-6714-5D83E96E4BF6}"/>
              </a:ext>
            </a:extLst>
          </p:cNvPr>
          <p:cNvSpPr/>
          <p:nvPr/>
        </p:nvSpPr>
        <p:spPr>
          <a:xfrm rot="16200000">
            <a:off x="4466996" y="4631844"/>
            <a:ext cx="790574" cy="1954382"/>
          </a:xfrm>
          <a:prstGeom prst="arc">
            <a:avLst>
              <a:gd name="adj1" fmla="val 16200000"/>
              <a:gd name="adj2" fmla="val 5218933"/>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AA0CE59C-ACF7-1DE6-E5FC-C59229C09F1F}"/>
              </a:ext>
            </a:extLst>
          </p:cNvPr>
          <p:cNvSpPr/>
          <p:nvPr/>
        </p:nvSpPr>
        <p:spPr>
          <a:xfrm>
            <a:off x="4119307" y="5357244"/>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6FC73BB-BBB2-FD50-B303-0445DAAB89F7}"/>
              </a:ext>
            </a:extLst>
          </p:cNvPr>
          <p:cNvSpPr/>
          <p:nvPr/>
        </p:nvSpPr>
        <p:spPr>
          <a:xfrm>
            <a:off x="4114679" y="4085559"/>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98B1F7B7-49D5-6F73-0272-FC32C3994D99}"/>
              </a:ext>
            </a:extLst>
          </p:cNvPr>
          <p:cNvSpPr/>
          <p:nvPr/>
        </p:nvSpPr>
        <p:spPr>
          <a:xfrm>
            <a:off x="4368977" y="4183028"/>
            <a:ext cx="900000" cy="287359"/>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377FF800-2861-F173-DAC2-6330236B59C5}"/>
              </a:ext>
            </a:extLst>
          </p:cNvPr>
          <p:cNvSpPr/>
          <p:nvPr/>
        </p:nvSpPr>
        <p:spPr>
          <a:xfrm>
            <a:off x="4576432" y="4234011"/>
            <a:ext cx="468000" cy="180641"/>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id="{8A4707F2-F370-EC4C-84ED-B42570A130CC}"/>
              </a:ext>
            </a:extLst>
          </p:cNvPr>
          <p:cNvCxnSpPr>
            <a:cxnSpLocks/>
          </p:cNvCxnSpPr>
          <p:nvPr/>
        </p:nvCxnSpPr>
        <p:spPr>
          <a:xfrm>
            <a:off x="5554679" y="3057584"/>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DC605B3B-7F28-C48B-3060-440C9B610CCD}"/>
              </a:ext>
            </a:extLst>
          </p:cNvPr>
          <p:cNvCxnSpPr>
            <a:cxnSpLocks/>
          </p:cNvCxnSpPr>
          <p:nvPr/>
        </p:nvCxnSpPr>
        <p:spPr>
          <a:xfrm>
            <a:off x="4114679" y="3106039"/>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44" name="直角三角形 43">
            <a:extLst>
              <a:ext uri="{FF2B5EF4-FFF2-40B4-BE49-F238E27FC236}">
                <a16:creationId xmlns:a16="http://schemas.microsoft.com/office/drawing/2014/main" id="{F7D24FAD-4260-BAC8-5B54-5F747C75967D}"/>
              </a:ext>
            </a:extLst>
          </p:cNvPr>
          <p:cNvSpPr/>
          <p:nvPr/>
        </p:nvSpPr>
        <p:spPr>
          <a:xfrm>
            <a:off x="2423512" y="2929289"/>
            <a:ext cx="471773"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角三角形 44">
            <a:extLst>
              <a:ext uri="{FF2B5EF4-FFF2-40B4-BE49-F238E27FC236}">
                <a16:creationId xmlns:a16="http://schemas.microsoft.com/office/drawing/2014/main" id="{6E7BA82A-79A8-0E7C-5DF3-565F1031B95A}"/>
              </a:ext>
            </a:extLst>
          </p:cNvPr>
          <p:cNvSpPr/>
          <p:nvPr/>
        </p:nvSpPr>
        <p:spPr>
          <a:xfrm rot="10800000">
            <a:off x="3109230" y="4348230"/>
            <a:ext cx="471773"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直角三角形 45">
            <a:extLst>
              <a:ext uri="{FF2B5EF4-FFF2-40B4-BE49-F238E27FC236}">
                <a16:creationId xmlns:a16="http://schemas.microsoft.com/office/drawing/2014/main" id="{036292A5-60FC-3930-DEBA-C2A95FEA985B}"/>
              </a:ext>
            </a:extLst>
          </p:cNvPr>
          <p:cNvSpPr/>
          <p:nvPr/>
        </p:nvSpPr>
        <p:spPr>
          <a:xfrm flipH="1">
            <a:off x="3127452" y="2920410"/>
            <a:ext cx="471771"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直角三角形 46">
            <a:extLst>
              <a:ext uri="{FF2B5EF4-FFF2-40B4-BE49-F238E27FC236}">
                <a16:creationId xmlns:a16="http://schemas.microsoft.com/office/drawing/2014/main" id="{BFEFA356-B951-EF83-ED4F-3174154A48FD}"/>
              </a:ext>
            </a:extLst>
          </p:cNvPr>
          <p:cNvSpPr/>
          <p:nvPr/>
        </p:nvSpPr>
        <p:spPr>
          <a:xfrm rot="10800000" flipH="1">
            <a:off x="2423513" y="4348230"/>
            <a:ext cx="471772" cy="1358116"/>
          </a:xfrm>
          <a:prstGeom prst="r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Text Box 5">
            <a:extLst>
              <a:ext uri="{FF2B5EF4-FFF2-40B4-BE49-F238E27FC236}">
                <a16:creationId xmlns:a16="http://schemas.microsoft.com/office/drawing/2014/main" id="{C5B8717B-129C-C3CB-2EAD-9016DAB3D0E1}"/>
              </a:ext>
            </a:extLst>
          </p:cNvPr>
          <p:cNvSpPr txBox="1">
            <a:spLocks noChangeArrowheads="1"/>
          </p:cNvSpPr>
          <p:nvPr/>
        </p:nvSpPr>
        <p:spPr bwMode="auto">
          <a:xfrm>
            <a:off x="6263351" y="728352"/>
            <a:ext cx="279287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61950" indent="-361950" eaLnBrk="1" hangingPunct="1">
              <a:spcBef>
                <a:spcPct val="50000"/>
              </a:spcBef>
            </a:pPr>
            <a:r>
              <a:rPr lang="ja-JP" altLang="en-US" sz="2000" dirty="0">
                <a:latin typeface="游ゴシック" panose="020B0400000000000000" pitchFamily="50" charset="-128"/>
              </a:rPr>
              <a:t>３．砂をつめて時間を決める体験</a:t>
            </a:r>
            <a:endParaRPr lang="en-US" altLang="ja-JP" sz="2000" dirty="0">
              <a:latin typeface="游ゴシック" panose="020B0400000000000000" pitchFamily="50" charset="-128"/>
            </a:endParaRPr>
          </a:p>
        </p:txBody>
      </p:sp>
      <p:grpSp>
        <p:nvGrpSpPr>
          <p:cNvPr id="9" name="グループ化 8">
            <a:extLst>
              <a:ext uri="{FF2B5EF4-FFF2-40B4-BE49-F238E27FC236}">
                <a16:creationId xmlns:a16="http://schemas.microsoft.com/office/drawing/2014/main" id="{C9F558C0-0223-071D-4EF0-00A003161954}"/>
              </a:ext>
            </a:extLst>
          </p:cNvPr>
          <p:cNvGrpSpPr/>
          <p:nvPr/>
        </p:nvGrpSpPr>
        <p:grpSpPr>
          <a:xfrm>
            <a:off x="6239577" y="1562533"/>
            <a:ext cx="1470300" cy="5158943"/>
            <a:chOff x="6457950" y="1621306"/>
            <a:chExt cx="1470300" cy="5158943"/>
          </a:xfrm>
        </p:grpSpPr>
        <p:sp>
          <p:nvSpPr>
            <p:cNvPr id="49" name="楕円 48">
              <a:extLst>
                <a:ext uri="{FF2B5EF4-FFF2-40B4-BE49-F238E27FC236}">
                  <a16:creationId xmlns:a16="http://schemas.microsoft.com/office/drawing/2014/main" id="{7BB97F26-D825-9F85-1665-713A4602AD18}"/>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 name="直線コネクタ 49">
              <a:extLst>
                <a:ext uri="{FF2B5EF4-FFF2-40B4-BE49-F238E27FC236}">
                  <a16:creationId xmlns:a16="http://schemas.microsoft.com/office/drawing/2014/main" id="{CEC3FB3C-A2F9-8518-0923-82D63EA1877E}"/>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72EEE701-B9D5-7874-FBE0-E562A1F4A270}"/>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53" name="楕円 52">
              <a:extLst>
                <a:ext uri="{FF2B5EF4-FFF2-40B4-BE49-F238E27FC236}">
                  <a16:creationId xmlns:a16="http://schemas.microsoft.com/office/drawing/2014/main" id="{D9243614-FAA2-A6CC-1E0A-DD72DCD5220C}"/>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a:extLst>
                <a:ext uri="{FF2B5EF4-FFF2-40B4-BE49-F238E27FC236}">
                  <a16:creationId xmlns:a16="http://schemas.microsoft.com/office/drawing/2014/main" id="{56E80CB6-932D-E84A-15CF-C0E14C13BBAB}"/>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821725B2-5F6B-DB7B-2AD4-0E09E16A83E9}"/>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60" name="楕円 59">
              <a:extLst>
                <a:ext uri="{FF2B5EF4-FFF2-40B4-BE49-F238E27FC236}">
                  <a16:creationId xmlns:a16="http://schemas.microsoft.com/office/drawing/2014/main" id="{FE30420C-2496-F008-BC2D-C4F39BFC75D7}"/>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a:extLst>
                <a:ext uri="{FF2B5EF4-FFF2-40B4-BE49-F238E27FC236}">
                  <a16:creationId xmlns:a16="http://schemas.microsoft.com/office/drawing/2014/main" id="{BD16E43E-3969-F779-7B75-ABFADE367B87}"/>
                </a:ext>
              </a:extLst>
            </p:cNvPr>
            <p:cNvCxnSpPr>
              <a:cxnSpLocks/>
              <a:endCxn id="60"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B8E9019B-26A5-98FD-E81C-FE5301848C28}"/>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24313289-625A-6074-EE42-5FDD90B7E642}"/>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0656" name="直線コネクタ 70655">
              <a:extLst>
                <a:ext uri="{FF2B5EF4-FFF2-40B4-BE49-F238E27FC236}">
                  <a16:creationId xmlns:a16="http://schemas.microsoft.com/office/drawing/2014/main" id="{FD4A8A6D-4112-CF96-0874-D3D0E8E5BDDA}"/>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70670" name="正方形/長方形 70669">
              <a:extLst>
                <a:ext uri="{FF2B5EF4-FFF2-40B4-BE49-F238E27FC236}">
                  <a16:creationId xmlns:a16="http://schemas.microsoft.com/office/drawing/2014/main" id="{C786E5EE-8E35-31ED-D0B9-761C000B0192}"/>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 name="図 7" descr="スケール, スポーツゲーム, テーブル, 写真 が含まれている画像&#10;&#10;自動的に生成された説明">
            <a:extLst>
              <a:ext uri="{FF2B5EF4-FFF2-40B4-BE49-F238E27FC236}">
                <a16:creationId xmlns:a16="http://schemas.microsoft.com/office/drawing/2014/main" id="{D9451D6B-270A-8940-F0CE-62BF133BE4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1051" y="1231881"/>
            <a:ext cx="977696" cy="1421497"/>
          </a:xfrm>
          <a:prstGeom prst="rect">
            <a:avLst/>
          </a:prstGeom>
        </p:spPr>
      </p:pic>
      <p:pic>
        <p:nvPicPr>
          <p:cNvPr id="6" name="図 5" descr="テーブルの上にある砂時計&#10;&#10;中程度の精度で自動的に生成された説明">
            <a:extLst>
              <a:ext uri="{FF2B5EF4-FFF2-40B4-BE49-F238E27FC236}">
                <a16:creationId xmlns:a16="http://schemas.microsoft.com/office/drawing/2014/main" id="{894D7C7D-2CC4-7EFB-1902-6480BE1A15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9064" y="1301418"/>
            <a:ext cx="654488" cy="1378028"/>
          </a:xfrm>
          <a:prstGeom prst="rect">
            <a:avLst/>
          </a:prstGeom>
        </p:spPr>
      </p:pic>
      <p:pic>
        <p:nvPicPr>
          <p:cNvPr id="7" name="図 6" descr="屋内, テーブル, 座る, 小さい が含まれている画像&#10;&#10;自動的に生成された説明">
            <a:extLst>
              <a:ext uri="{FF2B5EF4-FFF2-40B4-BE49-F238E27FC236}">
                <a16:creationId xmlns:a16="http://schemas.microsoft.com/office/drawing/2014/main" id="{7EB66728-C593-9B34-BBCB-B950F3249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1144" y="4486309"/>
            <a:ext cx="962856" cy="2095490"/>
          </a:xfrm>
          <a:prstGeom prst="rect">
            <a:avLst/>
          </a:prstGeom>
        </p:spPr>
      </p:pic>
      <p:cxnSp>
        <p:nvCxnSpPr>
          <p:cNvPr id="22" name="直線コネクタ 21">
            <a:extLst>
              <a:ext uri="{FF2B5EF4-FFF2-40B4-BE49-F238E27FC236}">
                <a16:creationId xmlns:a16="http://schemas.microsoft.com/office/drawing/2014/main" id="{FA63C729-94E9-58FE-FB08-7F2FCE6C7F2F}"/>
              </a:ext>
            </a:extLst>
          </p:cNvPr>
          <p:cNvCxnSpPr/>
          <p:nvPr/>
        </p:nvCxnSpPr>
        <p:spPr>
          <a:xfrm>
            <a:off x="2268000" y="787612"/>
            <a:ext cx="0" cy="6014547"/>
          </a:xfrm>
          <a:prstGeom prst="line">
            <a:avLst/>
          </a:prstGeom>
          <a:ln w="349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3916536F-66C0-073F-47E0-839A762824DE}"/>
              </a:ext>
            </a:extLst>
          </p:cNvPr>
          <p:cNvCxnSpPr/>
          <p:nvPr/>
        </p:nvCxnSpPr>
        <p:spPr>
          <a:xfrm>
            <a:off x="6084000" y="803802"/>
            <a:ext cx="0" cy="6014547"/>
          </a:xfrm>
          <a:prstGeom prst="line">
            <a:avLst/>
          </a:prstGeom>
          <a:ln w="34925">
            <a:solidFill>
              <a:srgbClr val="92D050"/>
            </a:solidFill>
          </a:ln>
        </p:spPr>
        <p:style>
          <a:lnRef idx="1">
            <a:schemeClr val="accent1"/>
          </a:lnRef>
          <a:fillRef idx="0">
            <a:schemeClr val="accent1"/>
          </a:fillRef>
          <a:effectRef idx="0">
            <a:schemeClr val="accent1"/>
          </a:effectRef>
          <a:fontRef idx="minor">
            <a:schemeClr val="tx1"/>
          </a:fontRef>
        </p:style>
      </p:cxnSp>
      <p:pic>
        <p:nvPicPr>
          <p:cNvPr id="31" name="図 30" descr="グラフ, アイコン, じょうごグラフ&#10;&#10;自動的に生成された説明">
            <a:extLst>
              <a:ext uri="{FF2B5EF4-FFF2-40B4-BE49-F238E27FC236}">
                <a16:creationId xmlns:a16="http://schemas.microsoft.com/office/drawing/2014/main" id="{973D2BD6-CC48-39F9-054A-4A16EB5CEA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2218" y="1712698"/>
            <a:ext cx="1050459" cy="1299154"/>
          </a:xfrm>
          <a:prstGeom prst="rect">
            <a:avLst/>
          </a:prstGeom>
        </p:spPr>
      </p:pic>
      <p:sp>
        <p:nvSpPr>
          <p:cNvPr id="32" name="直角三角形 31">
            <a:extLst>
              <a:ext uri="{FF2B5EF4-FFF2-40B4-BE49-F238E27FC236}">
                <a16:creationId xmlns:a16="http://schemas.microsoft.com/office/drawing/2014/main" id="{B05E38CB-DDEE-1C31-40D6-B9AA60210BA1}"/>
              </a:ext>
            </a:extLst>
          </p:cNvPr>
          <p:cNvSpPr/>
          <p:nvPr/>
        </p:nvSpPr>
        <p:spPr>
          <a:xfrm>
            <a:off x="4183859" y="3056344"/>
            <a:ext cx="471773"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直角三角形 33">
            <a:extLst>
              <a:ext uri="{FF2B5EF4-FFF2-40B4-BE49-F238E27FC236}">
                <a16:creationId xmlns:a16="http://schemas.microsoft.com/office/drawing/2014/main" id="{D2291B53-5652-DEFB-40D7-8DEA41E694A3}"/>
              </a:ext>
            </a:extLst>
          </p:cNvPr>
          <p:cNvSpPr/>
          <p:nvPr/>
        </p:nvSpPr>
        <p:spPr>
          <a:xfrm rot="10800000">
            <a:off x="4960402" y="4475285"/>
            <a:ext cx="471773"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直角三角形 34">
            <a:extLst>
              <a:ext uri="{FF2B5EF4-FFF2-40B4-BE49-F238E27FC236}">
                <a16:creationId xmlns:a16="http://schemas.microsoft.com/office/drawing/2014/main" id="{F9C6DCFE-42DF-2601-46BF-5E2F0862EEF1}"/>
              </a:ext>
            </a:extLst>
          </p:cNvPr>
          <p:cNvSpPr/>
          <p:nvPr/>
        </p:nvSpPr>
        <p:spPr>
          <a:xfrm flipH="1">
            <a:off x="4988400" y="3035879"/>
            <a:ext cx="471771"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直角三角形 35">
            <a:extLst>
              <a:ext uri="{FF2B5EF4-FFF2-40B4-BE49-F238E27FC236}">
                <a16:creationId xmlns:a16="http://schemas.microsoft.com/office/drawing/2014/main" id="{646F461A-C512-09D6-C12F-4C1CABC2194C}"/>
              </a:ext>
            </a:extLst>
          </p:cNvPr>
          <p:cNvSpPr/>
          <p:nvPr/>
        </p:nvSpPr>
        <p:spPr>
          <a:xfrm rot="10800000" flipH="1">
            <a:off x="4183860" y="4475285"/>
            <a:ext cx="471772"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矢印: 右 54">
            <a:extLst>
              <a:ext uri="{FF2B5EF4-FFF2-40B4-BE49-F238E27FC236}">
                <a16:creationId xmlns:a16="http://schemas.microsoft.com/office/drawing/2014/main" id="{4E8E6680-62EA-0AD9-DB00-825FE6238897}"/>
              </a:ext>
            </a:extLst>
          </p:cNvPr>
          <p:cNvSpPr/>
          <p:nvPr/>
        </p:nvSpPr>
        <p:spPr>
          <a:xfrm>
            <a:off x="3608979" y="4130693"/>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626512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26987"/>
            <a:ext cx="7772400" cy="720725"/>
          </a:xfrm>
        </p:spPr>
        <p:txBody>
          <a:bodyPr/>
          <a:lstStyle/>
          <a:p>
            <a:pPr algn="l" eaLnBrk="1" hangingPunct="1"/>
            <a:r>
              <a:rPr lang="ja-JP" altLang="en-US" sz="3200" dirty="0">
                <a:ea typeface="ＭＳ Ｐゴシック" panose="020B0600070205080204" pitchFamily="50" charset="-128"/>
              </a:rPr>
              <a:t>ねんどの入れ方と作り方</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3"/>
            <a:ext cx="4422542" cy="33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いれかた　　　　　　　つくりかた　　　　　　　　　　　　　　</a:t>
            </a:r>
          </a:p>
        </p:txBody>
      </p:sp>
      <p:sp>
        <p:nvSpPr>
          <p:cNvPr id="4" name="スライド番号プレースホルダー 3">
            <a:extLst>
              <a:ext uri="{FF2B5EF4-FFF2-40B4-BE49-F238E27FC236}">
                <a16:creationId xmlns:a16="http://schemas.microsoft.com/office/drawing/2014/main" id="{A2A8CA15-6F2C-84F8-DF54-5D243CD5D61C}"/>
              </a:ext>
            </a:extLst>
          </p:cNvPr>
          <p:cNvSpPr>
            <a:spLocks noGrp="1"/>
          </p:cNvSpPr>
          <p:nvPr>
            <p:ph type="sldNum" sz="quarter" idx="12"/>
          </p:nvPr>
        </p:nvSpPr>
        <p:spPr/>
        <p:txBody>
          <a:bodyPr/>
          <a:lstStyle/>
          <a:p>
            <a:fld id="{FFD5EB20-5B99-43FF-8B24-7DC470172072}" type="slidenum">
              <a:rPr kumimoji="1" lang="ja-JP" altLang="en-US" smtClean="0"/>
              <a:t>26</a:t>
            </a:fld>
            <a:endParaRPr kumimoji="1" lang="ja-JP" altLang="en-US"/>
          </a:p>
        </p:txBody>
      </p:sp>
      <p:graphicFrame>
        <p:nvGraphicFramePr>
          <p:cNvPr id="3" name="オブジェクト 2">
            <a:extLst>
              <a:ext uri="{FF2B5EF4-FFF2-40B4-BE49-F238E27FC236}">
                <a16:creationId xmlns:a16="http://schemas.microsoft.com/office/drawing/2014/main" id="{19EA10DA-71E9-AB59-7D55-1D8093F8A2C7}"/>
              </a:ext>
            </a:extLst>
          </p:cNvPr>
          <p:cNvGraphicFramePr>
            <a:graphicFrameLocks noChangeAspect="1"/>
          </p:cNvGraphicFramePr>
          <p:nvPr>
            <p:extLst>
              <p:ext uri="{D42A27DB-BD31-4B8C-83A1-F6EECF244321}">
                <p14:modId xmlns:p14="http://schemas.microsoft.com/office/powerpoint/2010/main" val="3687678505"/>
              </p:ext>
            </p:extLst>
          </p:nvPr>
        </p:nvGraphicFramePr>
        <p:xfrm>
          <a:off x="157163" y="860425"/>
          <a:ext cx="6300787" cy="5253038"/>
        </p:xfrm>
        <a:graphic>
          <a:graphicData uri="http://schemas.openxmlformats.org/presentationml/2006/ole">
            <mc:AlternateContent xmlns:mc="http://schemas.openxmlformats.org/markup-compatibility/2006">
              <mc:Choice xmlns:v="urn:schemas-microsoft-com:vml" Requires="v">
                <p:oleObj name="Worksheet" r:id="rId3" imgW="11954028" imgH="9963283" progId="Excel.Sheet.12">
                  <p:embed/>
                </p:oleObj>
              </mc:Choice>
              <mc:Fallback>
                <p:oleObj name="Worksheet" r:id="rId3" imgW="11954028" imgH="9963283" progId="Excel.Sheet.12">
                  <p:embed/>
                  <p:pic>
                    <p:nvPicPr>
                      <p:cNvPr id="3" name="オブジェクト 2">
                        <a:extLst>
                          <a:ext uri="{FF2B5EF4-FFF2-40B4-BE49-F238E27FC236}">
                            <a16:creationId xmlns:a16="http://schemas.microsoft.com/office/drawing/2014/main" id="{19EA10DA-71E9-AB59-7D55-1D8093F8A2C7}"/>
                          </a:ext>
                        </a:extLst>
                      </p:cNvPr>
                      <p:cNvPicPr/>
                      <p:nvPr/>
                    </p:nvPicPr>
                    <p:blipFill>
                      <a:blip r:embed="rId4"/>
                      <a:stretch>
                        <a:fillRect/>
                      </a:stretch>
                    </p:blipFill>
                    <p:spPr>
                      <a:xfrm>
                        <a:off x="157163" y="860425"/>
                        <a:ext cx="6300787" cy="5253038"/>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55DBDE41-1183-451D-F8EE-697C651309CA}"/>
              </a:ext>
            </a:extLst>
          </p:cNvPr>
          <p:cNvGraphicFramePr>
            <a:graphicFrameLocks noChangeAspect="1"/>
          </p:cNvGraphicFramePr>
          <p:nvPr>
            <p:extLst>
              <p:ext uri="{D42A27DB-BD31-4B8C-83A1-F6EECF244321}">
                <p14:modId xmlns:p14="http://schemas.microsoft.com/office/powerpoint/2010/main" val="2427344891"/>
              </p:ext>
            </p:extLst>
          </p:nvPr>
        </p:nvGraphicFramePr>
        <p:xfrm>
          <a:off x="6378775" y="860567"/>
          <a:ext cx="2215749" cy="4232983"/>
        </p:xfrm>
        <a:graphic>
          <a:graphicData uri="http://schemas.openxmlformats.org/presentationml/2006/ole">
            <mc:AlternateContent xmlns:mc="http://schemas.openxmlformats.org/markup-compatibility/2006">
              <mc:Choice xmlns:v="urn:schemas-microsoft-com:vml" Requires="v">
                <p:oleObj name="Worksheet" r:id="rId5" imgW="4172107" imgH="7972425" progId="Excel.Sheet.12">
                  <p:embed/>
                </p:oleObj>
              </mc:Choice>
              <mc:Fallback>
                <p:oleObj name="Worksheet" r:id="rId5" imgW="4172107" imgH="7972425" progId="Excel.Sheet.12">
                  <p:embed/>
                  <p:pic>
                    <p:nvPicPr>
                      <p:cNvPr id="5" name="オブジェクト 4">
                        <a:extLst>
                          <a:ext uri="{FF2B5EF4-FFF2-40B4-BE49-F238E27FC236}">
                            <a16:creationId xmlns:a16="http://schemas.microsoft.com/office/drawing/2014/main" id="{55DBDE41-1183-451D-F8EE-697C651309CA}"/>
                          </a:ext>
                        </a:extLst>
                      </p:cNvPr>
                      <p:cNvPicPr/>
                      <p:nvPr/>
                    </p:nvPicPr>
                    <p:blipFill>
                      <a:blip r:embed="rId6"/>
                      <a:stretch>
                        <a:fillRect/>
                      </a:stretch>
                    </p:blipFill>
                    <p:spPr>
                      <a:xfrm>
                        <a:off x="6378775" y="860567"/>
                        <a:ext cx="2215749" cy="4232983"/>
                      </a:xfrm>
                      <a:prstGeom prst="rect">
                        <a:avLst/>
                      </a:prstGeom>
                    </p:spPr>
                  </p:pic>
                </p:oleObj>
              </mc:Fallback>
            </mc:AlternateContent>
          </a:graphicData>
        </a:graphic>
      </p:graphicFrame>
      <p:sp>
        <p:nvSpPr>
          <p:cNvPr id="6" name="吹き出し: 角を丸めた四角形 5">
            <a:extLst>
              <a:ext uri="{FF2B5EF4-FFF2-40B4-BE49-F238E27FC236}">
                <a16:creationId xmlns:a16="http://schemas.microsoft.com/office/drawing/2014/main" id="{048A9662-9BCF-F0CA-E594-281070237896}"/>
              </a:ext>
            </a:extLst>
          </p:cNvPr>
          <p:cNvSpPr/>
          <p:nvPr/>
        </p:nvSpPr>
        <p:spPr>
          <a:xfrm>
            <a:off x="2087213" y="4679196"/>
            <a:ext cx="3204787" cy="1773806"/>
          </a:xfrm>
          <a:prstGeom prst="wedgeRoundRectCallout">
            <a:avLst>
              <a:gd name="adj1" fmla="val -23625"/>
              <a:gd name="adj2" fmla="val -582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作り方のコツ１（</a:t>
            </a:r>
            <a:r>
              <a:rPr kumimoji="1" lang="ja-JP" altLang="en-US" sz="1600" dirty="0">
                <a:solidFill>
                  <a:schemeClr val="tx1"/>
                </a:solidFill>
              </a:rPr>
              <a:t>粘土をいれるとき）</a:t>
            </a:r>
            <a:endParaRPr kumimoji="1" lang="en-US" altLang="ja-JP" sz="1600" dirty="0">
              <a:solidFill>
                <a:schemeClr val="tx1"/>
              </a:solidFill>
            </a:endParaRPr>
          </a:p>
          <a:p>
            <a:pPr marL="266700" indent="-266700"/>
            <a:r>
              <a:rPr lang="en-US" altLang="ja-JP" sz="1400" dirty="0">
                <a:solidFill>
                  <a:schemeClr val="tx1"/>
                </a:solidFill>
              </a:rPr>
              <a:t>(1)</a:t>
            </a:r>
            <a:r>
              <a:rPr lang="ja-JP" altLang="en-US" sz="1400" dirty="0">
                <a:solidFill>
                  <a:schemeClr val="tx1"/>
                </a:solidFill>
              </a:rPr>
              <a:t>中心だけでなく、外まで粘土をつめる</a:t>
            </a:r>
            <a:endParaRPr lang="en-US" altLang="ja-JP" sz="1400" dirty="0">
              <a:solidFill>
                <a:schemeClr val="tx1"/>
              </a:solidFill>
            </a:endParaRPr>
          </a:p>
          <a:p>
            <a:pPr marL="266700" indent="-266700"/>
            <a:r>
              <a:rPr lang="en-US" altLang="ja-JP" sz="1400" dirty="0">
                <a:solidFill>
                  <a:schemeClr val="tx1"/>
                </a:solidFill>
              </a:rPr>
              <a:t>(2)</a:t>
            </a:r>
            <a:r>
              <a:rPr lang="ja-JP" altLang="en-US" sz="1400" dirty="0">
                <a:solidFill>
                  <a:schemeClr val="tx1"/>
                </a:solidFill>
              </a:rPr>
              <a:t>はみ出る粘土は少しずつとる。</a:t>
            </a:r>
            <a:endParaRPr lang="en-US" altLang="ja-JP" sz="1400" dirty="0">
              <a:solidFill>
                <a:schemeClr val="tx1"/>
              </a:solidFill>
            </a:endParaRPr>
          </a:p>
        </p:txBody>
      </p:sp>
      <p:sp>
        <p:nvSpPr>
          <p:cNvPr id="7" name="吹き出し: 角を丸めた四角形 6">
            <a:extLst>
              <a:ext uri="{FF2B5EF4-FFF2-40B4-BE49-F238E27FC236}">
                <a16:creationId xmlns:a16="http://schemas.microsoft.com/office/drawing/2014/main" id="{EA10F82B-0348-38C2-5348-02B1154FE1DF}"/>
              </a:ext>
            </a:extLst>
          </p:cNvPr>
          <p:cNvSpPr/>
          <p:nvPr/>
        </p:nvSpPr>
        <p:spPr>
          <a:xfrm>
            <a:off x="5389737" y="4689514"/>
            <a:ext cx="3502263" cy="1773805"/>
          </a:xfrm>
          <a:prstGeom prst="wedgeRoundRectCallout">
            <a:avLst>
              <a:gd name="adj1" fmla="val -9834"/>
              <a:gd name="adj2" fmla="val -582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a:solidFill>
                <a:schemeClr val="tx1"/>
              </a:solidFill>
            </a:endParaRPr>
          </a:p>
          <a:p>
            <a:r>
              <a:rPr lang="ja-JP" altLang="en-US" sz="1600" dirty="0">
                <a:solidFill>
                  <a:schemeClr val="tx1"/>
                </a:solidFill>
              </a:rPr>
              <a:t>作り方のコツ２（仕上げの</a:t>
            </a:r>
            <a:r>
              <a:rPr kumimoji="1" lang="ja-JP" altLang="en-US" sz="1600" dirty="0">
                <a:solidFill>
                  <a:schemeClr val="tx1"/>
                </a:solidFill>
              </a:rPr>
              <a:t>とき）</a:t>
            </a:r>
            <a:endParaRPr kumimoji="1" lang="en-US" altLang="ja-JP" sz="1600" dirty="0">
              <a:solidFill>
                <a:schemeClr val="tx1"/>
              </a:solidFill>
            </a:endParaRPr>
          </a:p>
          <a:p>
            <a:pPr marL="266700" indent="-266700"/>
            <a:r>
              <a:rPr lang="en-US" altLang="ja-JP" sz="1400" dirty="0">
                <a:solidFill>
                  <a:schemeClr val="tx1"/>
                </a:solidFill>
              </a:rPr>
              <a:t>(1)</a:t>
            </a:r>
            <a:r>
              <a:rPr kumimoji="1" lang="ja-JP" altLang="en-US" sz="1400" dirty="0">
                <a:solidFill>
                  <a:schemeClr val="tx1"/>
                </a:solidFill>
              </a:rPr>
              <a:t>ひっくり返した後、ワッシャーのシートが真ん中になっているか？</a:t>
            </a:r>
            <a:endParaRPr kumimoji="1" lang="en-US" altLang="ja-JP" sz="1400" dirty="0">
              <a:solidFill>
                <a:schemeClr val="tx1"/>
              </a:solidFill>
            </a:endParaRPr>
          </a:p>
          <a:p>
            <a:pPr marL="266700" indent="-266700"/>
            <a:r>
              <a:rPr kumimoji="1" lang="en-US" altLang="ja-JP" sz="1400" dirty="0">
                <a:solidFill>
                  <a:schemeClr val="tx1"/>
                </a:solidFill>
              </a:rPr>
              <a:t>(2)</a:t>
            </a:r>
            <a:r>
              <a:rPr kumimoji="1" lang="ja-JP" altLang="en-US" sz="1400" dirty="0">
                <a:solidFill>
                  <a:schemeClr val="tx1"/>
                </a:solidFill>
              </a:rPr>
              <a:t>最後に</a:t>
            </a:r>
            <a:r>
              <a:rPr lang="ja-JP" altLang="en-US" sz="1400" dirty="0">
                <a:solidFill>
                  <a:schemeClr val="tx1"/>
                </a:solidFill>
              </a:rPr>
              <a:t>太いクギを水でぬらして、なめらかにする</a:t>
            </a:r>
            <a:endParaRPr kumimoji="1" lang="en-US" altLang="ja-JP" sz="1400" dirty="0">
              <a:solidFill>
                <a:schemeClr val="tx1"/>
              </a:solidFill>
            </a:endParaRPr>
          </a:p>
          <a:p>
            <a:pPr algn="ctr"/>
            <a:endParaRPr kumimoji="1" lang="ja-JP" altLang="en-US" dirty="0">
              <a:solidFill>
                <a:schemeClr val="tx1">
                  <a:lumMod val="50000"/>
                  <a:lumOff val="50000"/>
                </a:schemeClr>
              </a:solidFill>
            </a:endParaRPr>
          </a:p>
        </p:txBody>
      </p:sp>
      <p:sp>
        <p:nvSpPr>
          <p:cNvPr id="8" name="Text Box 5">
            <a:extLst>
              <a:ext uri="{FF2B5EF4-FFF2-40B4-BE49-F238E27FC236}">
                <a16:creationId xmlns:a16="http://schemas.microsoft.com/office/drawing/2014/main" id="{84CF2E4F-EDED-C51A-EA4D-0307D8A530E9}"/>
              </a:ext>
            </a:extLst>
          </p:cNvPr>
          <p:cNvSpPr txBox="1">
            <a:spLocks noChangeArrowheads="1"/>
          </p:cNvSpPr>
          <p:nvPr/>
        </p:nvSpPr>
        <p:spPr bwMode="auto">
          <a:xfrm>
            <a:off x="4813118" y="136524"/>
            <a:ext cx="4040136" cy="58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ct val="50000"/>
              </a:spcBef>
            </a:pPr>
            <a:r>
              <a:rPr lang="en-US" altLang="ja-JP" sz="1200" dirty="0">
                <a:latin typeface="游ゴシック" panose="020B0400000000000000" pitchFamily="50" charset="-128"/>
              </a:rPr>
              <a:t>NPO</a:t>
            </a:r>
            <a:r>
              <a:rPr lang="ja-JP" altLang="en-US" sz="1200" dirty="0">
                <a:latin typeface="游ゴシック" panose="020B0400000000000000" pitchFamily="50" charset="-128"/>
              </a:rPr>
              <a:t>法人　三次科学技術教育協会　理事　　武村　精一</a:t>
            </a:r>
            <a:endParaRPr lang="en-US" altLang="ja-JP" sz="1200" dirty="0">
              <a:latin typeface="游ゴシック" panose="020B0400000000000000" pitchFamily="50" charset="-128"/>
            </a:endParaRPr>
          </a:p>
          <a:p>
            <a:pPr eaLnBrk="1" hangingPunct="1">
              <a:lnSpc>
                <a:spcPts val="1600"/>
              </a:lnSpc>
              <a:spcBef>
                <a:spcPct val="50000"/>
              </a:spcBef>
            </a:pPr>
            <a:r>
              <a:rPr lang="en-US" altLang="ja-JP" sz="1200" dirty="0">
                <a:latin typeface="游ゴシック" panose="020B0400000000000000" pitchFamily="50" charset="-128"/>
              </a:rPr>
              <a:t>2023</a:t>
            </a:r>
            <a:r>
              <a:rPr lang="ja-JP" altLang="en-US" sz="1200" dirty="0">
                <a:latin typeface="游ゴシック" panose="020B0400000000000000" pitchFamily="50" charset="-128"/>
              </a:rPr>
              <a:t>年</a:t>
            </a:r>
            <a:r>
              <a:rPr lang="en-US" altLang="ja-JP" sz="1200" dirty="0">
                <a:latin typeface="游ゴシック" panose="020B0400000000000000" pitchFamily="50" charset="-128"/>
              </a:rPr>
              <a:t>7</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30</a:t>
            </a:r>
            <a:r>
              <a:rPr lang="ja-JP" altLang="en-US" sz="1200" dirty="0">
                <a:latin typeface="游ゴシック" panose="020B0400000000000000" pitchFamily="50" charset="-128"/>
              </a:rPr>
              <a:t>日　砂時計を作る　配布資料</a:t>
            </a:r>
          </a:p>
        </p:txBody>
      </p:sp>
      <p:pic>
        <p:nvPicPr>
          <p:cNvPr id="9" name="図 8" descr="屋内, テーブル, 小さい, カップ が含まれている画像&#10;&#10;自動的に生成された説明">
            <a:hlinkClick r:id="rId7" action="ppaction://hlinkfile"/>
            <a:extLst>
              <a:ext uri="{FF2B5EF4-FFF2-40B4-BE49-F238E27FC236}">
                <a16:creationId xmlns:a16="http://schemas.microsoft.com/office/drawing/2014/main" id="{551A91D6-0AE7-1FBC-D331-D9903D8F67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350" y="5566099"/>
            <a:ext cx="1811168" cy="1222073"/>
          </a:xfrm>
          <a:prstGeom prst="rect">
            <a:avLst/>
          </a:prstGeom>
        </p:spPr>
      </p:pic>
      <p:sp>
        <p:nvSpPr>
          <p:cNvPr id="10" name="Text Box 5">
            <a:extLst>
              <a:ext uri="{FF2B5EF4-FFF2-40B4-BE49-F238E27FC236}">
                <a16:creationId xmlns:a16="http://schemas.microsoft.com/office/drawing/2014/main" id="{24AA732B-B752-AC50-BD05-CA262CC620C7}"/>
              </a:ext>
            </a:extLst>
          </p:cNvPr>
          <p:cNvSpPr txBox="1">
            <a:spLocks noChangeArrowheads="1"/>
          </p:cNvSpPr>
          <p:nvPr/>
        </p:nvSpPr>
        <p:spPr bwMode="auto">
          <a:xfrm>
            <a:off x="2059076" y="6511173"/>
            <a:ext cx="23605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製作のビデオ　</a:t>
            </a:r>
            <a:r>
              <a:rPr lang="en-US" altLang="ja-JP" sz="1200" b="1" dirty="0">
                <a:latin typeface="游ゴシック" panose="020B0400000000000000" pitchFamily="50" charset="-128"/>
              </a:rPr>
              <a:t>MP4</a:t>
            </a:r>
            <a:r>
              <a:rPr lang="ja-JP" altLang="en-US" sz="1200" b="1" dirty="0">
                <a:latin typeface="游ゴシック" panose="020B0400000000000000" pitchFamily="50" charset="-128"/>
              </a:rPr>
              <a:t>ファイル</a:t>
            </a:r>
          </a:p>
        </p:txBody>
      </p:sp>
      <p:sp>
        <p:nvSpPr>
          <p:cNvPr id="11" name="矢印: 上 10">
            <a:extLst>
              <a:ext uri="{FF2B5EF4-FFF2-40B4-BE49-F238E27FC236}">
                <a16:creationId xmlns:a16="http://schemas.microsoft.com/office/drawing/2014/main" id="{EA33C95C-1288-53D7-DF4D-0EDF2897B0F4}"/>
              </a:ext>
            </a:extLst>
          </p:cNvPr>
          <p:cNvSpPr/>
          <p:nvPr/>
        </p:nvSpPr>
        <p:spPr>
          <a:xfrm rot="10800000">
            <a:off x="7560475" y="1042676"/>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759228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0" y="79373"/>
            <a:ext cx="7772400" cy="720725"/>
          </a:xfrm>
        </p:spPr>
        <p:txBody>
          <a:bodyPr/>
          <a:lstStyle/>
          <a:p>
            <a:pPr algn="l" eaLnBrk="1" hangingPunct="1"/>
            <a:r>
              <a:rPr lang="ja-JP" altLang="en-US" sz="3200" dirty="0">
                <a:ea typeface="ＭＳ Ｐゴシック" panose="020B0600070205080204" pitchFamily="50" charset="-128"/>
              </a:rPr>
              <a:t>砂時計のつくりかた　粘土乾燥の後</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3"/>
            <a:ext cx="6037029" cy="338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とけい　　　　　　　　　　　　　　　　　　　　　　ねんど　　かんそう　　　　あと　　　　　　　　　　　　　　　　　　　　</a:t>
            </a:r>
          </a:p>
        </p:txBody>
      </p:sp>
      <p:sp>
        <p:nvSpPr>
          <p:cNvPr id="4" name="スライド番号プレースホルダー 3">
            <a:extLst>
              <a:ext uri="{FF2B5EF4-FFF2-40B4-BE49-F238E27FC236}">
                <a16:creationId xmlns:a16="http://schemas.microsoft.com/office/drawing/2014/main" id="{28A945AE-B304-D3C5-8DC6-5A4359DCDDD6}"/>
              </a:ext>
            </a:extLst>
          </p:cNvPr>
          <p:cNvSpPr>
            <a:spLocks noGrp="1"/>
          </p:cNvSpPr>
          <p:nvPr>
            <p:ph type="sldNum" sz="quarter" idx="12"/>
          </p:nvPr>
        </p:nvSpPr>
        <p:spPr/>
        <p:txBody>
          <a:bodyPr/>
          <a:lstStyle/>
          <a:p>
            <a:fld id="{FFD5EB20-5B99-43FF-8B24-7DC470172072}" type="slidenum">
              <a:rPr kumimoji="1" lang="ja-JP" altLang="en-US" smtClean="0"/>
              <a:t>27</a:t>
            </a:fld>
            <a:endParaRPr kumimoji="1" lang="ja-JP" altLang="en-US"/>
          </a:p>
        </p:txBody>
      </p:sp>
      <p:graphicFrame>
        <p:nvGraphicFramePr>
          <p:cNvPr id="5" name="オブジェクト 4">
            <a:extLst>
              <a:ext uri="{FF2B5EF4-FFF2-40B4-BE49-F238E27FC236}">
                <a16:creationId xmlns:a16="http://schemas.microsoft.com/office/drawing/2014/main" id="{F7D25BF0-4EF0-F7C9-3A20-C28E049D6219}"/>
              </a:ext>
            </a:extLst>
          </p:cNvPr>
          <p:cNvGraphicFramePr>
            <a:graphicFrameLocks noChangeAspect="1"/>
          </p:cNvGraphicFramePr>
          <p:nvPr>
            <p:extLst>
              <p:ext uri="{D42A27DB-BD31-4B8C-83A1-F6EECF244321}">
                <p14:modId xmlns:p14="http://schemas.microsoft.com/office/powerpoint/2010/main" val="3693060287"/>
              </p:ext>
            </p:extLst>
          </p:nvPr>
        </p:nvGraphicFramePr>
        <p:xfrm>
          <a:off x="153988" y="733012"/>
          <a:ext cx="6343650" cy="3267075"/>
        </p:xfrm>
        <a:graphic>
          <a:graphicData uri="http://schemas.openxmlformats.org/presentationml/2006/ole">
            <mc:AlternateContent xmlns:mc="http://schemas.openxmlformats.org/markup-compatibility/2006">
              <mc:Choice xmlns:v="urn:schemas-microsoft-com:vml" Requires="v">
                <p:oleObj name="Worksheet" r:id="rId3" imgW="6343672" imgH="3267022" progId="Excel.Sheet.12">
                  <p:embed/>
                </p:oleObj>
              </mc:Choice>
              <mc:Fallback>
                <p:oleObj name="Worksheet" r:id="rId3" imgW="6343672" imgH="3267022" progId="Excel.Sheet.12">
                  <p:embed/>
                  <p:pic>
                    <p:nvPicPr>
                      <p:cNvPr id="5" name="オブジェクト 4">
                        <a:extLst>
                          <a:ext uri="{FF2B5EF4-FFF2-40B4-BE49-F238E27FC236}">
                            <a16:creationId xmlns:a16="http://schemas.microsoft.com/office/drawing/2014/main" id="{F7D25BF0-4EF0-F7C9-3A20-C28E049D6219}"/>
                          </a:ext>
                        </a:extLst>
                      </p:cNvPr>
                      <p:cNvPicPr/>
                      <p:nvPr/>
                    </p:nvPicPr>
                    <p:blipFill>
                      <a:blip r:embed="rId4"/>
                      <a:stretch>
                        <a:fillRect/>
                      </a:stretch>
                    </p:blipFill>
                    <p:spPr>
                      <a:xfrm>
                        <a:off x="153988" y="733012"/>
                        <a:ext cx="6343650" cy="3267075"/>
                      </a:xfrm>
                      <a:prstGeom prst="rect">
                        <a:avLst/>
                      </a:prstGeom>
                    </p:spPr>
                  </p:pic>
                </p:oleObj>
              </mc:Fallback>
            </mc:AlternateContent>
          </a:graphicData>
        </a:graphic>
      </p:graphicFrame>
      <p:pic>
        <p:nvPicPr>
          <p:cNvPr id="70810" name="図 70809" descr="モニター, 屋内, 座る, 家電 が含まれている画像&#10;&#10;自動的に生成された説明">
            <a:extLst>
              <a:ext uri="{FF2B5EF4-FFF2-40B4-BE49-F238E27FC236}">
                <a16:creationId xmlns:a16="http://schemas.microsoft.com/office/drawing/2014/main" id="{21DCDEF1-709D-B7A1-8185-BF2922C1F1E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787587" y="2222849"/>
            <a:ext cx="1311060" cy="1040654"/>
          </a:xfrm>
          <a:prstGeom prst="rect">
            <a:avLst/>
          </a:prstGeom>
        </p:spPr>
      </p:pic>
      <p:sp>
        <p:nvSpPr>
          <p:cNvPr id="7" name="Text Box 5">
            <a:extLst>
              <a:ext uri="{FF2B5EF4-FFF2-40B4-BE49-F238E27FC236}">
                <a16:creationId xmlns:a16="http://schemas.microsoft.com/office/drawing/2014/main" id="{D1BB0BCE-1C8F-7CC5-77E6-6964A7075D46}"/>
              </a:ext>
            </a:extLst>
          </p:cNvPr>
          <p:cNvSpPr txBox="1">
            <a:spLocks noChangeArrowheads="1"/>
          </p:cNvSpPr>
          <p:nvPr/>
        </p:nvSpPr>
        <p:spPr bwMode="auto">
          <a:xfrm>
            <a:off x="153988" y="3529645"/>
            <a:ext cx="8092028" cy="163121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52425" indent="-352425" eaLnBrk="1" hangingPunct="1">
              <a:spcBef>
                <a:spcPct val="50000"/>
              </a:spcBef>
            </a:pPr>
            <a:r>
              <a:rPr lang="ja-JP" altLang="en-US" sz="2000" dirty="0">
                <a:latin typeface="游ゴシック" panose="020B0400000000000000" pitchFamily="50" charset="-128"/>
              </a:rPr>
              <a:t>１．この砂は建物を固めるための細かい砂・珪砂（けいさ・けいしゃ）です。</a:t>
            </a:r>
            <a:endParaRPr lang="en-US" altLang="ja-JP" sz="2000" dirty="0">
              <a:latin typeface="游ゴシック" panose="020B0400000000000000" pitchFamily="50" charset="-128"/>
            </a:endParaRPr>
          </a:p>
          <a:p>
            <a:pPr marL="352425" indent="-352425" eaLnBrk="1" hangingPunct="1">
              <a:spcBef>
                <a:spcPct val="50000"/>
              </a:spcBef>
            </a:pPr>
            <a:r>
              <a:rPr lang="ja-JP" altLang="en-US" sz="2000" dirty="0">
                <a:latin typeface="游ゴシック" panose="020B0400000000000000" pitchFamily="50" charset="-128"/>
              </a:rPr>
              <a:t>２．砂の粒の大きさや量をかえることで、いろいろな砂時計ができます。</a:t>
            </a:r>
            <a:endParaRPr lang="en-US" altLang="ja-JP" sz="2000" dirty="0">
              <a:latin typeface="游ゴシック" panose="020B0400000000000000" pitchFamily="50" charset="-128"/>
            </a:endParaRPr>
          </a:p>
          <a:p>
            <a:pPr marL="352425" indent="-352425" eaLnBrk="1" hangingPunct="1">
              <a:spcBef>
                <a:spcPct val="50000"/>
              </a:spcBef>
            </a:pPr>
            <a:r>
              <a:rPr lang="ja-JP" altLang="en-US" sz="2000" dirty="0">
                <a:latin typeface="游ゴシック" panose="020B0400000000000000" pitchFamily="50" charset="-128"/>
              </a:rPr>
              <a:t>３．珪砂は時間がたつと湿気（しっけ）がつきます。乾燥方法や乾燥剤などについて、研究してみてください。</a:t>
            </a:r>
            <a:endParaRPr lang="en-US" altLang="ja-JP" sz="2000" dirty="0">
              <a:latin typeface="游ゴシック" panose="020B0400000000000000" pitchFamily="50" charset="-128"/>
            </a:endParaRPr>
          </a:p>
        </p:txBody>
      </p:sp>
      <p:sp>
        <p:nvSpPr>
          <p:cNvPr id="3" name="Text Box 5">
            <a:extLst>
              <a:ext uri="{FF2B5EF4-FFF2-40B4-BE49-F238E27FC236}">
                <a16:creationId xmlns:a16="http://schemas.microsoft.com/office/drawing/2014/main" id="{40775B34-447F-7EF7-F39E-EADC14719585}"/>
              </a:ext>
            </a:extLst>
          </p:cNvPr>
          <p:cNvSpPr txBox="1">
            <a:spLocks noChangeArrowheads="1"/>
          </p:cNvSpPr>
          <p:nvPr/>
        </p:nvSpPr>
        <p:spPr bwMode="auto">
          <a:xfrm>
            <a:off x="2557313" y="5292531"/>
            <a:ext cx="602464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三次科学技術教育協会　</a:t>
            </a:r>
            <a:r>
              <a:rPr lang="en-US" altLang="ja-JP" sz="1800" dirty="0">
                <a:latin typeface="游ゴシック" panose="020B0400000000000000" pitchFamily="50" charset="-128"/>
              </a:rPr>
              <a:t>MISTEE</a:t>
            </a:r>
            <a:r>
              <a:rPr lang="ja-JP" altLang="en-US" sz="1800"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科学に興味のある方の会員も募集中です。詳しくはホームページをごらんください。</a:t>
            </a:r>
            <a:endParaRPr lang="en-US" altLang="ja-JP" sz="1800" dirty="0">
              <a:latin typeface="游ゴシック" panose="020B0400000000000000" pitchFamily="50" charset="-128"/>
            </a:endParaRPr>
          </a:p>
        </p:txBody>
      </p:sp>
      <p:pic>
        <p:nvPicPr>
          <p:cNvPr id="6" name="Picture 11" descr="C:\Users\stakemura\Desktop\MISTEEyokomakunno1kujirano100.jpg">
            <a:extLst>
              <a:ext uri="{FF2B5EF4-FFF2-40B4-BE49-F238E27FC236}">
                <a16:creationId xmlns:a16="http://schemas.microsoft.com/office/drawing/2014/main" id="{79237DCB-04CF-11BB-A77A-CC4AF7451B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988" y="5260818"/>
            <a:ext cx="2403325" cy="42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descr="屋内, テーブル, 座る, 小さい が含まれている画像&#10;&#10;自動的に生成された説明">
            <a:extLst>
              <a:ext uri="{FF2B5EF4-FFF2-40B4-BE49-F238E27FC236}">
                <a16:creationId xmlns:a16="http://schemas.microsoft.com/office/drawing/2014/main" id="{EE54DDC7-44C5-83D7-3638-8FB97FA2AC9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9132" y="733012"/>
            <a:ext cx="1067256" cy="2322699"/>
          </a:xfrm>
          <a:prstGeom prst="rect">
            <a:avLst/>
          </a:prstGeom>
        </p:spPr>
      </p:pic>
    </p:spTree>
    <p:extLst>
      <p:ext uri="{BB962C8B-B14F-4D97-AF65-F5344CB8AC3E}">
        <p14:creationId xmlns:p14="http://schemas.microsoft.com/office/powerpoint/2010/main" val="2767915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86121" y="51334"/>
            <a:ext cx="7772400" cy="720725"/>
          </a:xfrm>
        </p:spPr>
        <p:txBody>
          <a:bodyPr/>
          <a:lstStyle/>
          <a:p>
            <a:pPr algn="l" eaLnBrk="1" hangingPunct="1"/>
            <a:r>
              <a:rPr lang="ja-JP" altLang="en-US" sz="3200" dirty="0">
                <a:ea typeface="ＭＳ Ｐゴシック" panose="020B0600070205080204" pitchFamily="50" charset="-128"/>
              </a:rPr>
              <a:t>砂がつまる原因とトンネル</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60491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げんいん　　　　　　　　　　　　　　　　　　</a:t>
            </a:r>
          </a:p>
        </p:txBody>
      </p:sp>
      <p:cxnSp>
        <p:nvCxnSpPr>
          <p:cNvPr id="4" name="直線コネクタ 3">
            <a:extLst>
              <a:ext uri="{FF2B5EF4-FFF2-40B4-BE49-F238E27FC236}">
                <a16:creationId xmlns:a16="http://schemas.microsoft.com/office/drawing/2014/main" id="{2AE64237-9B9D-76E6-6E64-45F637EA401D}"/>
              </a:ext>
            </a:extLst>
          </p:cNvPr>
          <p:cNvCxnSpPr>
            <a:cxnSpLocks/>
          </p:cNvCxnSpPr>
          <p:nvPr/>
        </p:nvCxnSpPr>
        <p:spPr>
          <a:xfrm>
            <a:off x="612000" y="923747"/>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8D2D9BF-E17D-7DF9-55F7-87AAB640546C}"/>
              </a:ext>
            </a:extLst>
          </p:cNvPr>
          <p:cNvCxnSpPr>
            <a:cxnSpLocks/>
          </p:cNvCxnSpPr>
          <p:nvPr/>
        </p:nvCxnSpPr>
        <p:spPr>
          <a:xfrm flipH="1">
            <a:off x="2309078" y="889534"/>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A1163620-D037-B3BF-0E96-77FEB8A76537}"/>
              </a:ext>
            </a:extLst>
          </p:cNvPr>
          <p:cNvCxnSpPr>
            <a:cxnSpLocks/>
          </p:cNvCxnSpPr>
          <p:nvPr/>
        </p:nvCxnSpPr>
        <p:spPr>
          <a:xfrm>
            <a:off x="2313650" y="3414088"/>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BB45A2D3-E64F-86C3-765E-D58626CAF388}"/>
              </a:ext>
            </a:extLst>
          </p:cNvPr>
          <p:cNvCxnSpPr>
            <a:cxnSpLocks/>
          </p:cNvCxnSpPr>
          <p:nvPr/>
        </p:nvCxnSpPr>
        <p:spPr>
          <a:xfrm flipV="1">
            <a:off x="612000" y="3446812"/>
            <a:ext cx="1080012" cy="2484403"/>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グループ化 21">
            <a:extLst>
              <a:ext uri="{FF2B5EF4-FFF2-40B4-BE49-F238E27FC236}">
                <a16:creationId xmlns:a16="http://schemas.microsoft.com/office/drawing/2014/main" id="{4B78F712-6C8D-B0E8-BC65-67470E64F10B}"/>
              </a:ext>
            </a:extLst>
          </p:cNvPr>
          <p:cNvGrpSpPr/>
          <p:nvPr/>
        </p:nvGrpSpPr>
        <p:grpSpPr>
          <a:xfrm>
            <a:off x="1671499" y="3330700"/>
            <a:ext cx="639000" cy="114400"/>
            <a:chOff x="1671499" y="3330700"/>
            <a:chExt cx="639000" cy="114400"/>
          </a:xfrm>
        </p:grpSpPr>
        <p:sp>
          <p:nvSpPr>
            <p:cNvPr id="15" name="楕円 14">
              <a:extLst>
                <a:ext uri="{FF2B5EF4-FFF2-40B4-BE49-F238E27FC236}">
                  <a16:creationId xmlns:a16="http://schemas.microsoft.com/office/drawing/2014/main" id="{114B1C58-6FFF-A16F-D0C6-286162DBC5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1EAD18D6-F4F1-D73D-4E98-CAC36D1A365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AEF572CB-73FA-A30E-9835-80274FB35D3D}"/>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329876D4-8983-AB22-F08A-17B55DCBC95C}"/>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8582BE17-2CD4-B1D6-7C13-A5E36443CA82}"/>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A5674613-06F1-BC09-B9E9-6374A7982540}"/>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楕円 20">
            <a:extLst>
              <a:ext uri="{FF2B5EF4-FFF2-40B4-BE49-F238E27FC236}">
                <a16:creationId xmlns:a16="http://schemas.microsoft.com/office/drawing/2014/main" id="{22EE35D4-CE53-55E9-487F-0E943B34BFE3}"/>
              </a:ext>
            </a:extLst>
          </p:cNvPr>
          <p:cNvSpPr/>
          <p:nvPr/>
        </p:nvSpPr>
        <p:spPr>
          <a:xfrm>
            <a:off x="2313075" y="30016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B8E01ABC-C860-894B-4B9A-4A0364C7B24C}"/>
              </a:ext>
            </a:extLst>
          </p:cNvPr>
          <p:cNvSpPr/>
          <p:nvPr/>
        </p:nvSpPr>
        <p:spPr>
          <a:xfrm>
            <a:off x="1561073" y="30063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BB6A4C95-4290-805C-CBEF-B10C1218DAE9}"/>
              </a:ext>
            </a:extLst>
          </p:cNvPr>
          <p:cNvSpPr/>
          <p:nvPr/>
        </p:nvSpPr>
        <p:spPr>
          <a:xfrm>
            <a:off x="1090108" y="188024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83134710-E66E-9522-9156-E44A0C8553BC}"/>
              </a:ext>
            </a:extLst>
          </p:cNvPr>
          <p:cNvGrpSpPr/>
          <p:nvPr/>
        </p:nvGrpSpPr>
        <p:grpSpPr>
          <a:xfrm>
            <a:off x="1664564" y="3216300"/>
            <a:ext cx="639000" cy="114400"/>
            <a:chOff x="1671499" y="3330700"/>
            <a:chExt cx="639000" cy="114400"/>
          </a:xfrm>
        </p:grpSpPr>
        <p:sp>
          <p:nvSpPr>
            <p:cNvPr id="24" name="楕円 23">
              <a:extLst>
                <a:ext uri="{FF2B5EF4-FFF2-40B4-BE49-F238E27FC236}">
                  <a16:creationId xmlns:a16="http://schemas.microsoft.com/office/drawing/2014/main" id="{3598637C-C41D-0F65-C920-8D3CBB81015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EB642284-6240-D6F2-2161-55A0B6E18D74}"/>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13F6C8A3-E722-A411-C168-59C716E6750E}"/>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A974C1C0-F68F-AF96-8C1F-594C9C4A79D3}"/>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8FFBFEC1-33F1-9FFA-4B7F-191A6101BE89}"/>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B07E4099-8368-09AE-8041-015EF215626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A3725624-7C0C-B713-BC64-308579510BB8}"/>
              </a:ext>
            </a:extLst>
          </p:cNvPr>
          <p:cNvGrpSpPr/>
          <p:nvPr/>
        </p:nvGrpSpPr>
        <p:grpSpPr>
          <a:xfrm>
            <a:off x="1665985" y="3102060"/>
            <a:ext cx="639000" cy="114400"/>
            <a:chOff x="1671499" y="3330700"/>
            <a:chExt cx="639000" cy="114400"/>
          </a:xfrm>
        </p:grpSpPr>
        <p:sp>
          <p:nvSpPr>
            <p:cNvPr id="31" name="楕円 30">
              <a:extLst>
                <a:ext uri="{FF2B5EF4-FFF2-40B4-BE49-F238E27FC236}">
                  <a16:creationId xmlns:a16="http://schemas.microsoft.com/office/drawing/2014/main" id="{867A14E2-2563-8F90-C0BF-87CC41450172}"/>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49015E74-04B5-4A32-C346-4E409ED378B3}"/>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C030791A-A5ED-DE2E-E7FA-C250ABCB08F6}"/>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E1B34A71-86D9-F96D-5080-B909A3AEECFF}"/>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EDA8F360-9307-BB36-0912-A32370B8FEBA}"/>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3331F764-D6AB-F166-E6A9-554A7E94BCF7}"/>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8324F611-0EAF-276B-8C40-EB1CD96FE028}"/>
              </a:ext>
            </a:extLst>
          </p:cNvPr>
          <p:cNvGrpSpPr/>
          <p:nvPr/>
        </p:nvGrpSpPr>
        <p:grpSpPr>
          <a:xfrm>
            <a:off x="1667068" y="2995225"/>
            <a:ext cx="639000" cy="114400"/>
            <a:chOff x="1671499" y="3330700"/>
            <a:chExt cx="639000" cy="114400"/>
          </a:xfrm>
        </p:grpSpPr>
        <p:sp>
          <p:nvSpPr>
            <p:cNvPr id="38" name="楕円 37">
              <a:extLst>
                <a:ext uri="{FF2B5EF4-FFF2-40B4-BE49-F238E27FC236}">
                  <a16:creationId xmlns:a16="http://schemas.microsoft.com/office/drawing/2014/main" id="{3869A7EE-3489-46A0-1B3B-581EED980B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5BD7C9A1-5283-F071-488F-ADEF370BCCA4}"/>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77254101-6C7C-18F1-F14C-0DC28F001F82}"/>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697202AA-FBD1-D721-98AB-82778CB8299F}"/>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53FAE6A6-8A85-7966-5D10-E41FE4A38D00}"/>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9BB7EA79-AFD2-5089-C2F0-AB0F1D8505EC}"/>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A5E8A450-108F-6BC0-6153-51BD9892FEBF}"/>
              </a:ext>
            </a:extLst>
          </p:cNvPr>
          <p:cNvGrpSpPr/>
          <p:nvPr/>
        </p:nvGrpSpPr>
        <p:grpSpPr>
          <a:xfrm>
            <a:off x="1555793" y="2882904"/>
            <a:ext cx="865282" cy="114400"/>
            <a:chOff x="1555793" y="2882904"/>
            <a:chExt cx="865282" cy="114400"/>
          </a:xfrm>
        </p:grpSpPr>
        <p:sp>
          <p:nvSpPr>
            <p:cNvPr id="14" name="楕円 13">
              <a:extLst>
                <a:ext uri="{FF2B5EF4-FFF2-40B4-BE49-F238E27FC236}">
                  <a16:creationId xmlns:a16="http://schemas.microsoft.com/office/drawing/2014/main" id="{F25329C6-44D3-433E-35C0-5BE02F4919FD}"/>
                </a:ext>
              </a:extLst>
            </p:cNvPr>
            <p:cNvSpPr/>
            <p:nvPr/>
          </p:nvSpPr>
          <p:spPr>
            <a:xfrm>
              <a:off x="2313075" y="28841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CA5B78EE-0682-4757-6919-A9ED62A3270F}"/>
                </a:ext>
              </a:extLst>
            </p:cNvPr>
            <p:cNvSpPr/>
            <p:nvPr/>
          </p:nvSpPr>
          <p:spPr>
            <a:xfrm>
              <a:off x="1555793" y="288637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a:extLst>
                <a:ext uri="{FF2B5EF4-FFF2-40B4-BE49-F238E27FC236}">
                  <a16:creationId xmlns:a16="http://schemas.microsoft.com/office/drawing/2014/main" id="{84382F15-5D75-32E3-87DE-A95A50CA089A}"/>
                </a:ext>
              </a:extLst>
            </p:cNvPr>
            <p:cNvGrpSpPr/>
            <p:nvPr/>
          </p:nvGrpSpPr>
          <p:grpSpPr>
            <a:xfrm>
              <a:off x="1667068" y="2882904"/>
              <a:ext cx="639000" cy="114400"/>
              <a:chOff x="1671499" y="3330700"/>
              <a:chExt cx="639000" cy="114400"/>
            </a:xfrm>
          </p:grpSpPr>
          <p:sp>
            <p:nvSpPr>
              <p:cNvPr id="45" name="楕円 44">
                <a:extLst>
                  <a:ext uri="{FF2B5EF4-FFF2-40B4-BE49-F238E27FC236}">
                    <a16:creationId xmlns:a16="http://schemas.microsoft.com/office/drawing/2014/main" id="{3F1F638F-0FD4-AC26-F18E-BA8DC2741BE8}"/>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C5673221-A2DE-7058-33F8-B03D90D15F3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F1C2B1AE-BC24-4EF0-34E3-B302CAAE010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47B60D68-0C55-5820-6363-E25E3AF200FC}"/>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D64A17A4-606A-56B0-5944-26AF06E20BA5}"/>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4EB01953-DA16-7C56-758F-A155534028A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3" name="グループ化 62">
            <a:extLst>
              <a:ext uri="{FF2B5EF4-FFF2-40B4-BE49-F238E27FC236}">
                <a16:creationId xmlns:a16="http://schemas.microsoft.com/office/drawing/2014/main" id="{4F97D0E1-8D97-E257-BBFB-4B12ECC143AD}"/>
              </a:ext>
            </a:extLst>
          </p:cNvPr>
          <p:cNvGrpSpPr/>
          <p:nvPr/>
        </p:nvGrpSpPr>
        <p:grpSpPr>
          <a:xfrm>
            <a:off x="1438714" y="2768664"/>
            <a:ext cx="1095013" cy="118721"/>
            <a:chOff x="1438714" y="2768664"/>
            <a:chExt cx="1095013" cy="118721"/>
          </a:xfrm>
        </p:grpSpPr>
        <p:grpSp>
          <p:nvGrpSpPr>
            <p:cNvPr id="52" name="グループ化 51">
              <a:extLst>
                <a:ext uri="{FF2B5EF4-FFF2-40B4-BE49-F238E27FC236}">
                  <a16:creationId xmlns:a16="http://schemas.microsoft.com/office/drawing/2014/main" id="{636F7219-310D-6356-EBC1-385FFC59270C}"/>
                </a:ext>
              </a:extLst>
            </p:cNvPr>
            <p:cNvGrpSpPr/>
            <p:nvPr/>
          </p:nvGrpSpPr>
          <p:grpSpPr>
            <a:xfrm>
              <a:off x="1659050" y="2768664"/>
              <a:ext cx="639000" cy="114400"/>
              <a:chOff x="1671499" y="3330700"/>
              <a:chExt cx="639000" cy="114400"/>
            </a:xfrm>
          </p:grpSpPr>
          <p:sp>
            <p:nvSpPr>
              <p:cNvPr id="53" name="楕円 52">
                <a:extLst>
                  <a:ext uri="{FF2B5EF4-FFF2-40B4-BE49-F238E27FC236}">
                    <a16:creationId xmlns:a16="http://schemas.microsoft.com/office/drawing/2014/main" id="{820431B5-E00D-FFD3-0163-7805D380D8E3}"/>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627EC331-2046-D86E-E6C1-FDC8F4D4949C}"/>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BBAC6278-722F-0848-8E3C-4EA39CE01A0F}"/>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D3FADAB1-91DF-6888-3F65-9A9BE488FBA9}"/>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89F45BBE-9AEC-7EC5-E210-AC5A93223BC0}"/>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782B7C4C-C55A-B942-7D65-D59D38A39F3D}"/>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楕円 58">
              <a:extLst>
                <a:ext uri="{FF2B5EF4-FFF2-40B4-BE49-F238E27FC236}">
                  <a16:creationId xmlns:a16="http://schemas.microsoft.com/office/drawing/2014/main" id="{63C4F59E-B0BA-EF10-05AD-8A15F6FE82E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06177B21-B209-D234-E4E8-4DEA70AEC5EB}"/>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352C779A-2644-300A-3534-8DADCFBD8FAF}"/>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0869C5EB-321A-C421-6578-7BBBE37FA0FB}"/>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59" name="グループ化 70658">
            <a:extLst>
              <a:ext uri="{FF2B5EF4-FFF2-40B4-BE49-F238E27FC236}">
                <a16:creationId xmlns:a16="http://schemas.microsoft.com/office/drawing/2014/main" id="{2572D750-D401-652A-739C-0497ED2D7713}"/>
              </a:ext>
            </a:extLst>
          </p:cNvPr>
          <p:cNvGrpSpPr/>
          <p:nvPr/>
        </p:nvGrpSpPr>
        <p:grpSpPr>
          <a:xfrm>
            <a:off x="1444270" y="2656258"/>
            <a:ext cx="1095013" cy="118721"/>
            <a:chOff x="1438714" y="2768664"/>
            <a:chExt cx="1095013" cy="118721"/>
          </a:xfrm>
        </p:grpSpPr>
        <p:grpSp>
          <p:nvGrpSpPr>
            <p:cNvPr id="70660" name="グループ化 70659">
              <a:extLst>
                <a:ext uri="{FF2B5EF4-FFF2-40B4-BE49-F238E27FC236}">
                  <a16:creationId xmlns:a16="http://schemas.microsoft.com/office/drawing/2014/main" id="{97673A07-54E5-EE98-9D98-4BE0EA11920E}"/>
                </a:ext>
              </a:extLst>
            </p:cNvPr>
            <p:cNvGrpSpPr/>
            <p:nvPr/>
          </p:nvGrpSpPr>
          <p:grpSpPr>
            <a:xfrm>
              <a:off x="1659050" y="2768664"/>
              <a:ext cx="639000" cy="114400"/>
              <a:chOff x="1671499" y="3330700"/>
              <a:chExt cx="639000" cy="114400"/>
            </a:xfrm>
          </p:grpSpPr>
          <p:sp>
            <p:nvSpPr>
              <p:cNvPr id="70665" name="楕円 70664">
                <a:extLst>
                  <a:ext uri="{FF2B5EF4-FFF2-40B4-BE49-F238E27FC236}">
                    <a16:creationId xmlns:a16="http://schemas.microsoft.com/office/drawing/2014/main" id="{499C8EE7-49C9-F816-90D7-10AFD9BEDE24}"/>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21373CC1-A7B5-4C1E-AE0E-0878A026636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C15A4E78-5F56-8310-96D9-AA2ED5BA0DDA}"/>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8" name="楕円 70667">
                <a:extLst>
                  <a:ext uri="{FF2B5EF4-FFF2-40B4-BE49-F238E27FC236}">
                    <a16:creationId xmlns:a16="http://schemas.microsoft.com/office/drawing/2014/main" id="{D7285A07-78C6-10EE-2DCC-2992FF83856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9" name="楕円 70668">
                <a:extLst>
                  <a:ext uri="{FF2B5EF4-FFF2-40B4-BE49-F238E27FC236}">
                    <a16:creationId xmlns:a16="http://schemas.microsoft.com/office/drawing/2014/main" id="{760CB22A-C0FD-0897-1BD7-9CAA707D0F06}"/>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0" name="楕円 70669">
                <a:extLst>
                  <a:ext uri="{FF2B5EF4-FFF2-40B4-BE49-F238E27FC236}">
                    <a16:creationId xmlns:a16="http://schemas.microsoft.com/office/drawing/2014/main" id="{0D504016-AA1B-7BC1-19AB-16876CFABCE7}"/>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61" name="楕円 70660">
              <a:extLst>
                <a:ext uri="{FF2B5EF4-FFF2-40B4-BE49-F238E27FC236}">
                  <a16:creationId xmlns:a16="http://schemas.microsoft.com/office/drawing/2014/main" id="{5D5C4039-7F83-B476-028F-AE4C07C4433C}"/>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22BD479E-E2DE-24FC-C222-29D2C864A748}"/>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3" name="楕円 70662">
              <a:extLst>
                <a:ext uri="{FF2B5EF4-FFF2-40B4-BE49-F238E27FC236}">
                  <a16:creationId xmlns:a16="http://schemas.microsoft.com/office/drawing/2014/main" id="{378E259A-CB3A-5C2D-8E9D-CA4DC825A41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929B129E-0B7F-191A-5B30-F9DB012167AF}"/>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71" name="グループ化 70670">
            <a:extLst>
              <a:ext uri="{FF2B5EF4-FFF2-40B4-BE49-F238E27FC236}">
                <a16:creationId xmlns:a16="http://schemas.microsoft.com/office/drawing/2014/main" id="{A3A8F74B-5722-F854-3396-706A41994462}"/>
              </a:ext>
            </a:extLst>
          </p:cNvPr>
          <p:cNvGrpSpPr/>
          <p:nvPr/>
        </p:nvGrpSpPr>
        <p:grpSpPr>
          <a:xfrm>
            <a:off x="1444270" y="2550497"/>
            <a:ext cx="1095013" cy="118721"/>
            <a:chOff x="1438714" y="2768664"/>
            <a:chExt cx="1095013" cy="118721"/>
          </a:xfrm>
        </p:grpSpPr>
        <p:grpSp>
          <p:nvGrpSpPr>
            <p:cNvPr id="70672" name="グループ化 70671">
              <a:extLst>
                <a:ext uri="{FF2B5EF4-FFF2-40B4-BE49-F238E27FC236}">
                  <a16:creationId xmlns:a16="http://schemas.microsoft.com/office/drawing/2014/main" id="{35D68C3A-0DF2-56B3-6AB1-E29E04B6B3B9}"/>
                </a:ext>
              </a:extLst>
            </p:cNvPr>
            <p:cNvGrpSpPr/>
            <p:nvPr/>
          </p:nvGrpSpPr>
          <p:grpSpPr>
            <a:xfrm>
              <a:off x="1659050" y="2768664"/>
              <a:ext cx="639000" cy="114400"/>
              <a:chOff x="1671499" y="3330700"/>
              <a:chExt cx="639000" cy="114400"/>
            </a:xfrm>
          </p:grpSpPr>
          <p:sp>
            <p:nvSpPr>
              <p:cNvPr id="70677" name="楕円 70676">
                <a:extLst>
                  <a:ext uri="{FF2B5EF4-FFF2-40B4-BE49-F238E27FC236}">
                    <a16:creationId xmlns:a16="http://schemas.microsoft.com/office/drawing/2014/main" id="{68BA210A-FB51-09B8-E5AD-074771A000B9}"/>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89665E89-20B3-A888-CBDE-0BF20F3E862E}"/>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9" name="楕円 70678">
                <a:extLst>
                  <a:ext uri="{FF2B5EF4-FFF2-40B4-BE49-F238E27FC236}">
                    <a16:creationId xmlns:a16="http://schemas.microsoft.com/office/drawing/2014/main" id="{81CC892F-C913-1423-901F-0BAD57332F2C}"/>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2643D07F-EA96-465E-6ADF-19C9583D5E3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1" name="楕円 70680">
                <a:extLst>
                  <a:ext uri="{FF2B5EF4-FFF2-40B4-BE49-F238E27FC236}">
                    <a16:creationId xmlns:a16="http://schemas.microsoft.com/office/drawing/2014/main" id="{6417948D-CCD2-66B0-92AE-CB3106CA203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2" name="楕円 70681">
                <a:extLst>
                  <a:ext uri="{FF2B5EF4-FFF2-40B4-BE49-F238E27FC236}">
                    <a16:creationId xmlns:a16="http://schemas.microsoft.com/office/drawing/2014/main" id="{6F096863-B54E-5D8B-777F-E6584EB67CE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3" name="楕円 70672">
              <a:extLst>
                <a:ext uri="{FF2B5EF4-FFF2-40B4-BE49-F238E27FC236}">
                  <a16:creationId xmlns:a16="http://schemas.microsoft.com/office/drawing/2014/main" id="{7E7E23FA-460A-AE5B-668A-C4BE3751E0BE}"/>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4" name="楕円 70673">
              <a:extLst>
                <a:ext uri="{FF2B5EF4-FFF2-40B4-BE49-F238E27FC236}">
                  <a16:creationId xmlns:a16="http://schemas.microsoft.com/office/drawing/2014/main" id="{B1CF94FA-8306-E1E3-919B-F993A5F6E304}"/>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27E391A5-DC39-E704-6C85-6DB87C3571DD}"/>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6" name="楕円 70675">
              <a:extLst>
                <a:ext uri="{FF2B5EF4-FFF2-40B4-BE49-F238E27FC236}">
                  <a16:creationId xmlns:a16="http://schemas.microsoft.com/office/drawing/2014/main" id="{99B81CE0-3397-AFDE-AF88-AABC0D4BF870}"/>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95" name="グループ化 70694">
            <a:extLst>
              <a:ext uri="{FF2B5EF4-FFF2-40B4-BE49-F238E27FC236}">
                <a16:creationId xmlns:a16="http://schemas.microsoft.com/office/drawing/2014/main" id="{2AA3E9B3-0BAA-AA3D-BDEB-16DC5123383D}"/>
              </a:ext>
            </a:extLst>
          </p:cNvPr>
          <p:cNvGrpSpPr/>
          <p:nvPr/>
        </p:nvGrpSpPr>
        <p:grpSpPr>
          <a:xfrm>
            <a:off x="1331934" y="2436386"/>
            <a:ext cx="1323998" cy="124832"/>
            <a:chOff x="1331934" y="2436386"/>
            <a:chExt cx="1323998" cy="124832"/>
          </a:xfrm>
        </p:grpSpPr>
        <p:sp>
          <p:nvSpPr>
            <p:cNvPr id="70656" name="楕円 70655">
              <a:extLst>
                <a:ext uri="{FF2B5EF4-FFF2-40B4-BE49-F238E27FC236}">
                  <a16:creationId xmlns:a16="http://schemas.microsoft.com/office/drawing/2014/main" id="{D1A72B6E-BDC2-A3A6-63B3-94F381A49AE7}"/>
                </a:ext>
              </a:extLst>
            </p:cNvPr>
            <p:cNvSpPr/>
            <p:nvPr/>
          </p:nvSpPr>
          <p:spPr>
            <a:xfrm>
              <a:off x="2547932" y="24363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58" name="楕円 70657">
              <a:extLst>
                <a:ext uri="{FF2B5EF4-FFF2-40B4-BE49-F238E27FC236}">
                  <a16:creationId xmlns:a16="http://schemas.microsoft.com/office/drawing/2014/main" id="{F952D3A7-8BA0-1D45-926F-9421C711AACB}"/>
                </a:ext>
              </a:extLst>
            </p:cNvPr>
            <p:cNvSpPr/>
            <p:nvPr/>
          </p:nvSpPr>
          <p:spPr>
            <a:xfrm>
              <a:off x="1331934" y="245321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83" name="グループ化 70682">
              <a:extLst>
                <a:ext uri="{FF2B5EF4-FFF2-40B4-BE49-F238E27FC236}">
                  <a16:creationId xmlns:a16="http://schemas.microsoft.com/office/drawing/2014/main" id="{C824198A-540F-2776-3537-67B56B938BFB}"/>
                </a:ext>
              </a:extLst>
            </p:cNvPr>
            <p:cNvGrpSpPr/>
            <p:nvPr/>
          </p:nvGrpSpPr>
          <p:grpSpPr>
            <a:xfrm>
              <a:off x="1453039" y="2439254"/>
              <a:ext cx="1095013" cy="118721"/>
              <a:chOff x="1438714" y="2768664"/>
              <a:chExt cx="1095013" cy="118721"/>
            </a:xfrm>
          </p:grpSpPr>
          <p:grpSp>
            <p:nvGrpSpPr>
              <p:cNvPr id="70684" name="グループ化 70683">
                <a:extLst>
                  <a:ext uri="{FF2B5EF4-FFF2-40B4-BE49-F238E27FC236}">
                    <a16:creationId xmlns:a16="http://schemas.microsoft.com/office/drawing/2014/main" id="{1A2F24F6-A07F-C3D3-9BBC-A99F4B7F4507}"/>
                  </a:ext>
                </a:extLst>
              </p:cNvPr>
              <p:cNvGrpSpPr/>
              <p:nvPr/>
            </p:nvGrpSpPr>
            <p:grpSpPr>
              <a:xfrm>
                <a:off x="1659050" y="2768664"/>
                <a:ext cx="639000" cy="114400"/>
                <a:chOff x="1671499" y="3330700"/>
                <a:chExt cx="639000" cy="114400"/>
              </a:xfrm>
            </p:grpSpPr>
            <p:sp>
              <p:nvSpPr>
                <p:cNvPr id="70689" name="楕円 70688">
                  <a:extLst>
                    <a:ext uri="{FF2B5EF4-FFF2-40B4-BE49-F238E27FC236}">
                      <a16:creationId xmlns:a16="http://schemas.microsoft.com/office/drawing/2014/main" id="{81979F38-FD26-CD5C-A31B-72886F6912E5}"/>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395B2E3E-0495-FC75-DAC2-7AE5160B546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9477A9FC-289F-CF17-BC2D-3539045FC74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A46BD106-63E8-38F5-298A-89164C703E40}"/>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3" name="楕円 70692">
                  <a:extLst>
                    <a:ext uri="{FF2B5EF4-FFF2-40B4-BE49-F238E27FC236}">
                      <a16:creationId xmlns:a16="http://schemas.microsoft.com/office/drawing/2014/main" id="{69680397-C97B-9567-701F-8310ED640A6F}"/>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4" name="楕円 70693">
                  <a:extLst>
                    <a:ext uri="{FF2B5EF4-FFF2-40B4-BE49-F238E27FC236}">
                      <a16:creationId xmlns:a16="http://schemas.microsoft.com/office/drawing/2014/main" id="{32EE6D96-CAB9-AA00-C79D-B1064D72DA12}"/>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5" name="楕円 70684">
                <a:extLst>
                  <a:ext uri="{FF2B5EF4-FFF2-40B4-BE49-F238E27FC236}">
                    <a16:creationId xmlns:a16="http://schemas.microsoft.com/office/drawing/2014/main" id="{A75F1538-F672-D75E-FE6B-18AA13C67F53}"/>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6" name="楕円 70685">
                <a:extLst>
                  <a:ext uri="{FF2B5EF4-FFF2-40B4-BE49-F238E27FC236}">
                    <a16:creationId xmlns:a16="http://schemas.microsoft.com/office/drawing/2014/main" id="{F8B8AB00-113D-E57E-5C7E-21F999407131}"/>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7" name="楕円 70686">
                <a:extLst>
                  <a:ext uri="{FF2B5EF4-FFF2-40B4-BE49-F238E27FC236}">
                    <a16:creationId xmlns:a16="http://schemas.microsoft.com/office/drawing/2014/main" id="{DC475E81-5E4B-D190-C067-28DFB419DB3E}"/>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B98E7E9E-0BE7-8161-3038-7515AB6FD919}"/>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708" name="楕円 70707">
            <a:extLst>
              <a:ext uri="{FF2B5EF4-FFF2-40B4-BE49-F238E27FC236}">
                <a16:creationId xmlns:a16="http://schemas.microsoft.com/office/drawing/2014/main" id="{15651D13-DECD-4905-ADB9-925597C38AE4}"/>
              </a:ext>
            </a:extLst>
          </p:cNvPr>
          <p:cNvSpPr/>
          <p:nvPr/>
        </p:nvSpPr>
        <p:spPr>
          <a:xfrm>
            <a:off x="2673813" y="21907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1" name="グループ化 70710">
            <a:extLst>
              <a:ext uri="{FF2B5EF4-FFF2-40B4-BE49-F238E27FC236}">
                <a16:creationId xmlns:a16="http://schemas.microsoft.com/office/drawing/2014/main" id="{BFCA0979-96F1-9D4B-3556-B0A591EDC26B}"/>
              </a:ext>
            </a:extLst>
          </p:cNvPr>
          <p:cNvGrpSpPr/>
          <p:nvPr/>
        </p:nvGrpSpPr>
        <p:grpSpPr>
          <a:xfrm>
            <a:off x="1340213" y="2312447"/>
            <a:ext cx="1325183" cy="120590"/>
            <a:chOff x="1340213" y="2312447"/>
            <a:chExt cx="1325183" cy="120590"/>
          </a:xfrm>
        </p:grpSpPr>
        <p:grpSp>
          <p:nvGrpSpPr>
            <p:cNvPr id="70696" name="グループ化 70695">
              <a:extLst>
                <a:ext uri="{FF2B5EF4-FFF2-40B4-BE49-F238E27FC236}">
                  <a16:creationId xmlns:a16="http://schemas.microsoft.com/office/drawing/2014/main" id="{B313752F-786A-0337-2A45-A64002568675}"/>
                </a:ext>
              </a:extLst>
            </p:cNvPr>
            <p:cNvGrpSpPr/>
            <p:nvPr/>
          </p:nvGrpSpPr>
          <p:grpSpPr>
            <a:xfrm>
              <a:off x="1448201" y="2312447"/>
              <a:ext cx="1095013" cy="118721"/>
              <a:chOff x="1438714" y="2768664"/>
              <a:chExt cx="1095013" cy="118721"/>
            </a:xfrm>
          </p:grpSpPr>
          <p:grpSp>
            <p:nvGrpSpPr>
              <p:cNvPr id="70697" name="グループ化 70696">
                <a:extLst>
                  <a:ext uri="{FF2B5EF4-FFF2-40B4-BE49-F238E27FC236}">
                    <a16:creationId xmlns:a16="http://schemas.microsoft.com/office/drawing/2014/main" id="{0FCB60C3-0A1E-8B0C-2D20-9F14021D81B1}"/>
                  </a:ext>
                </a:extLst>
              </p:cNvPr>
              <p:cNvGrpSpPr/>
              <p:nvPr/>
            </p:nvGrpSpPr>
            <p:grpSpPr>
              <a:xfrm>
                <a:off x="1659050" y="2768664"/>
                <a:ext cx="639000" cy="114400"/>
                <a:chOff x="1671499" y="3330700"/>
                <a:chExt cx="639000" cy="114400"/>
              </a:xfrm>
            </p:grpSpPr>
            <p:sp>
              <p:nvSpPr>
                <p:cNvPr id="70702" name="楕円 70701">
                  <a:extLst>
                    <a:ext uri="{FF2B5EF4-FFF2-40B4-BE49-F238E27FC236}">
                      <a16:creationId xmlns:a16="http://schemas.microsoft.com/office/drawing/2014/main" id="{0CCDA7F2-735F-5081-68C3-88DFC465C9ED}"/>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3" name="楕円 70702">
                  <a:extLst>
                    <a:ext uri="{FF2B5EF4-FFF2-40B4-BE49-F238E27FC236}">
                      <a16:creationId xmlns:a16="http://schemas.microsoft.com/office/drawing/2014/main" id="{8BD5837D-7D5E-85CE-21B4-EC43709B97A5}"/>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85A18A7D-0E49-FE1E-4A7C-1B78B6DDCA69}"/>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2A3469A2-A7BA-D643-EAD3-BBB28DD57074}"/>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6" name="楕円 70705">
                  <a:extLst>
                    <a:ext uri="{FF2B5EF4-FFF2-40B4-BE49-F238E27FC236}">
                      <a16:creationId xmlns:a16="http://schemas.microsoft.com/office/drawing/2014/main" id="{E3A4D8AA-8E70-914C-FDE5-43B2B772185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7" name="楕円 70706">
                  <a:extLst>
                    <a:ext uri="{FF2B5EF4-FFF2-40B4-BE49-F238E27FC236}">
                      <a16:creationId xmlns:a16="http://schemas.microsoft.com/office/drawing/2014/main" id="{592F7B78-17B9-3302-DE8D-C3E90617EE71}"/>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8" name="楕円 70697">
                <a:extLst>
                  <a:ext uri="{FF2B5EF4-FFF2-40B4-BE49-F238E27FC236}">
                    <a16:creationId xmlns:a16="http://schemas.microsoft.com/office/drawing/2014/main" id="{298CF9D2-A53E-8A46-9603-5A6B1E9694E4}"/>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9" name="楕円 70698">
                <a:extLst>
                  <a:ext uri="{FF2B5EF4-FFF2-40B4-BE49-F238E27FC236}">
                    <a16:creationId xmlns:a16="http://schemas.microsoft.com/office/drawing/2014/main" id="{0511CBBA-24DD-E199-6A0A-36CCE9F8370C}"/>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0" name="楕円 70699">
                <a:extLst>
                  <a:ext uri="{FF2B5EF4-FFF2-40B4-BE49-F238E27FC236}">
                    <a16:creationId xmlns:a16="http://schemas.microsoft.com/office/drawing/2014/main" id="{F97D10D4-B420-620A-CABE-12263DEA0A90}"/>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1" name="楕円 70700">
                <a:extLst>
                  <a:ext uri="{FF2B5EF4-FFF2-40B4-BE49-F238E27FC236}">
                    <a16:creationId xmlns:a16="http://schemas.microsoft.com/office/drawing/2014/main" id="{819EC0A7-1D56-B7FF-FFD9-215020FE1104}"/>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9" name="楕円 70708">
              <a:extLst>
                <a:ext uri="{FF2B5EF4-FFF2-40B4-BE49-F238E27FC236}">
                  <a16:creationId xmlns:a16="http://schemas.microsoft.com/office/drawing/2014/main" id="{5E164F05-D1BC-3C2D-9BF1-3AC0F25538E6}"/>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0" name="楕円 70709">
              <a:extLst>
                <a:ext uri="{FF2B5EF4-FFF2-40B4-BE49-F238E27FC236}">
                  <a16:creationId xmlns:a16="http://schemas.microsoft.com/office/drawing/2014/main" id="{9F9D797E-E0BA-C976-F33D-0D5614BF5BA5}"/>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2" name="楕円 70711">
            <a:extLst>
              <a:ext uri="{FF2B5EF4-FFF2-40B4-BE49-F238E27FC236}">
                <a16:creationId xmlns:a16="http://schemas.microsoft.com/office/drawing/2014/main" id="{3EAA61D6-6D2D-1374-011E-66C2FEAE3879}"/>
              </a:ext>
            </a:extLst>
          </p:cNvPr>
          <p:cNvSpPr/>
          <p:nvPr/>
        </p:nvSpPr>
        <p:spPr>
          <a:xfrm>
            <a:off x="2673301" y="20790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3" name="グループ化 70712">
            <a:extLst>
              <a:ext uri="{FF2B5EF4-FFF2-40B4-BE49-F238E27FC236}">
                <a16:creationId xmlns:a16="http://schemas.microsoft.com/office/drawing/2014/main" id="{51615589-BC78-9FF5-8964-3F14EBA80AA3}"/>
              </a:ext>
            </a:extLst>
          </p:cNvPr>
          <p:cNvGrpSpPr/>
          <p:nvPr/>
        </p:nvGrpSpPr>
        <p:grpSpPr>
          <a:xfrm>
            <a:off x="1330749" y="2194617"/>
            <a:ext cx="1325183" cy="120590"/>
            <a:chOff x="1340213" y="2312447"/>
            <a:chExt cx="1325183" cy="120590"/>
          </a:xfrm>
        </p:grpSpPr>
        <p:grpSp>
          <p:nvGrpSpPr>
            <p:cNvPr id="70714" name="グループ化 70713">
              <a:extLst>
                <a:ext uri="{FF2B5EF4-FFF2-40B4-BE49-F238E27FC236}">
                  <a16:creationId xmlns:a16="http://schemas.microsoft.com/office/drawing/2014/main" id="{7061A392-C065-4D1A-8EA4-4A3B4DBD46A9}"/>
                </a:ext>
              </a:extLst>
            </p:cNvPr>
            <p:cNvGrpSpPr/>
            <p:nvPr/>
          </p:nvGrpSpPr>
          <p:grpSpPr>
            <a:xfrm>
              <a:off x="1448201" y="2312447"/>
              <a:ext cx="1095013" cy="118721"/>
              <a:chOff x="1438714" y="2768664"/>
              <a:chExt cx="1095013" cy="118721"/>
            </a:xfrm>
          </p:grpSpPr>
          <p:grpSp>
            <p:nvGrpSpPr>
              <p:cNvPr id="70717" name="グループ化 70716">
                <a:extLst>
                  <a:ext uri="{FF2B5EF4-FFF2-40B4-BE49-F238E27FC236}">
                    <a16:creationId xmlns:a16="http://schemas.microsoft.com/office/drawing/2014/main" id="{34D15BA4-10A6-B331-A5E7-089CA435CF75}"/>
                  </a:ext>
                </a:extLst>
              </p:cNvPr>
              <p:cNvGrpSpPr/>
              <p:nvPr/>
            </p:nvGrpSpPr>
            <p:grpSpPr>
              <a:xfrm>
                <a:off x="1659050" y="2768664"/>
                <a:ext cx="639000" cy="114400"/>
                <a:chOff x="1671499" y="3330700"/>
                <a:chExt cx="639000" cy="114400"/>
              </a:xfrm>
            </p:grpSpPr>
            <p:sp>
              <p:nvSpPr>
                <p:cNvPr id="70722" name="楕円 70721">
                  <a:extLst>
                    <a:ext uri="{FF2B5EF4-FFF2-40B4-BE49-F238E27FC236}">
                      <a16:creationId xmlns:a16="http://schemas.microsoft.com/office/drawing/2014/main" id="{6C7BA3C5-E347-42B8-1930-57920C35AED4}"/>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066E7693-A5EC-6B7B-568E-2002E7A6669C}"/>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4" name="楕円 70723">
                  <a:extLst>
                    <a:ext uri="{FF2B5EF4-FFF2-40B4-BE49-F238E27FC236}">
                      <a16:creationId xmlns:a16="http://schemas.microsoft.com/office/drawing/2014/main" id="{6A7C4D82-634C-28B6-80EC-541CE774A3A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5" name="楕円 70724">
                  <a:extLst>
                    <a:ext uri="{FF2B5EF4-FFF2-40B4-BE49-F238E27FC236}">
                      <a16:creationId xmlns:a16="http://schemas.microsoft.com/office/drawing/2014/main" id="{F268E6BD-6C8C-0015-FBC0-E606CE2FEAA2}"/>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6" name="楕円 70725">
                  <a:extLst>
                    <a:ext uri="{FF2B5EF4-FFF2-40B4-BE49-F238E27FC236}">
                      <a16:creationId xmlns:a16="http://schemas.microsoft.com/office/drawing/2014/main" id="{4143A3D2-FBD8-2FCE-1F11-2D5FBF468786}"/>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A3FD4D65-37AF-CD9B-0F48-899291BB6A4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8" name="楕円 70717">
                <a:extLst>
                  <a:ext uri="{FF2B5EF4-FFF2-40B4-BE49-F238E27FC236}">
                    <a16:creationId xmlns:a16="http://schemas.microsoft.com/office/drawing/2014/main" id="{C1AA10FE-31FF-76DB-04DA-653A80894CD9}"/>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9" name="楕円 70718">
                <a:extLst>
                  <a:ext uri="{FF2B5EF4-FFF2-40B4-BE49-F238E27FC236}">
                    <a16:creationId xmlns:a16="http://schemas.microsoft.com/office/drawing/2014/main" id="{996C20B7-CC88-1CD8-E6FA-3EA85983349C}"/>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0" name="楕円 70719">
                <a:extLst>
                  <a:ext uri="{FF2B5EF4-FFF2-40B4-BE49-F238E27FC236}">
                    <a16:creationId xmlns:a16="http://schemas.microsoft.com/office/drawing/2014/main" id="{67B8760E-C8BE-E6CF-F251-6F2F4D2CADFD}"/>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C5297FFD-337E-A9B0-A1CC-A2C3D37884DE}"/>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5" name="楕円 70714">
              <a:extLst>
                <a:ext uri="{FF2B5EF4-FFF2-40B4-BE49-F238E27FC236}">
                  <a16:creationId xmlns:a16="http://schemas.microsoft.com/office/drawing/2014/main" id="{04FC463D-0E94-9F0D-E39C-D5FFE7FED080}"/>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6" name="楕円 70715">
              <a:extLst>
                <a:ext uri="{FF2B5EF4-FFF2-40B4-BE49-F238E27FC236}">
                  <a16:creationId xmlns:a16="http://schemas.microsoft.com/office/drawing/2014/main" id="{0DD76E7B-2EC3-2DE1-146F-311F7ECDE92F}"/>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28" name="グループ化 70727">
            <a:extLst>
              <a:ext uri="{FF2B5EF4-FFF2-40B4-BE49-F238E27FC236}">
                <a16:creationId xmlns:a16="http://schemas.microsoft.com/office/drawing/2014/main" id="{C9C27956-8E6C-01B3-71C4-156DAA7E8E3E}"/>
              </a:ext>
            </a:extLst>
          </p:cNvPr>
          <p:cNvGrpSpPr/>
          <p:nvPr/>
        </p:nvGrpSpPr>
        <p:grpSpPr>
          <a:xfrm>
            <a:off x="1330749" y="1971032"/>
            <a:ext cx="1325183" cy="120590"/>
            <a:chOff x="1340213" y="2312447"/>
            <a:chExt cx="1325183" cy="120590"/>
          </a:xfrm>
        </p:grpSpPr>
        <p:grpSp>
          <p:nvGrpSpPr>
            <p:cNvPr id="70729" name="グループ化 70728">
              <a:extLst>
                <a:ext uri="{FF2B5EF4-FFF2-40B4-BE49-F238E27FC236}">
                  <a16:creationId xmlns:a16="http://schemas.microsoft.com/office/drawing/2014/main" id="{FACAF3A5-D156-3B3A-CE1C-36815C11EF60}"/>
                </a:ext>
              </a:extLst>
            </p:cNvPr>
            <p:cNvGrpSpPr/>
            <p:nvPr/>
          </p:nvGrpSpPr>
          <p:grpSpPr>
            <a:xfrm>
              <a:off x="1448201" y="2312447"/>
              <a:ext cx="1095013" cy="118721"/>
              <a:chOff x="1438714" y="2768664"/>
              <a:chExt cx="1095013" cy="118721"/>
            </a:xfrm>
          </p:grpSpPr>
          <p:grpSp>
            <p:nvGrpSpPr>
              <p:cNvPr id="70732" name="グループ化 70731">
                <a:extLst>
                  <a:ext uri="{FF2B5EF4-FFF2-40B4-BE49-F238E27FC236}">
                    <a16:creationId xmlns:a16="http://schemas.microsoft.com/office/drawing/2014/main" id="{6D68A16B-193E-2E12-8E3F-D0F80515F0CD}"/>
                  </a:ext>
                </a:extLst>
              </p:cNvPr>
              <p:cNvGrpSpPr/>
              <p:nvPr/>
            </p:nvGrpSpPr>
            <p:grpSpPr>
              <a:xfrm>
                <a:off x="1659050" y="2768664"/>
                <a:ext cx="639000" cy="114400"/>
                <a:chOff x="1671499" y="3330700"/>
                <a:chExt cx="639000" cy="114400"/>
              </a:xfrm>
            </p:grpSpPr>
            <p:sp>
              <p:nvSpPr>
                <p:cNvPr id="70737" name="楕円 70736">
                  <a:extLst>
                    <a:ext uri="{FF2B5EF4-FFF2-40B4-BE49-F238E27FC236}">
                      <a16:creationId xmlns:a16="http://schemas.microsoft.com/office/drawing/2014/main" id="{C24E1D48-3732-B597-CF39-22E10D7FCE72}"/>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8" name="楕円 70737">
                  <a:extLst>
                    <a:ext uri="{FF2B5EF4-FFF2-40B4-BE49-F238E27FC236}">
                      <a16:creationId xmlns:a16="http://schemas.microsoft.com/office/drawing/2014/main" id="{22D82088-2581-DBAD-20CB-9697FAE990A7}"/>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9" name="楕円 70738">
                  <a:extLst>
                    <a:ext uri="{FF2B5EF4-FFF2-40B4-BE49-F238E27FC236}">
                      <a16:creationId xmlns:a16="http://schemas.microsoft.com/office/drawing/2014/main" id="{B16E918F-BF64-7678-F23F-76CE1400FAC3}"/>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0" name="楕円 70739">
                  <a:extLst>
                    <a:ext uri="{FF2B5EF4-FFF2-40B4-BE49-F238E27FC236}">
                      <a16:creationId xmlns:a16="http://schemas.microsoft.com/office/drawing/2014/main" id="{B381F743-4B05-2C1E-BB4A-6EAE97916331}"/>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1" name="楕円 70740">
                  <a:extLst>
                    <a:ext uri="{FF2B5EF4-FFF2-40B4-BE49-F238E27FC236}">
                      <a16:creationId xmlns:a16="http://schemas.microsoft.com/office/drawing/2014/main" id="{3DD609DC-83C5-06FF-4000-11DF259A525B}"/>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2" name="楕円 70741">
                  <a:extLst>
                    <a:ext uri="{FF2B5EF4-FFF2-40B4-BE49-F238E27FC236}">
                      <a16:creationId xmlns:a16="http://schemas.microsoft.com/office/drawing/2014/main" id="{60F71956-687D-3754-8049-3170389BF3F4}"/>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3" name="楕円 70732">
                <a:extLst>
                  <a:ext uri="{FF2B5EF4-FFF2-40B4-BE49-F238E27FC236}">
                    <a16:creationId xmlns:a16="http://schemas.microsoft.com/office/drawing/2014/main" id="{A41B2F16-1573-D486-D3CC-D67CBFEE0EC4}"/>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272931EC-3BD8-B120-3E8F-0D724A06F722}"/>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F836A245-6D0A-91C3-231B-0EA69D6009BE}"/>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8CCDB3E6-1662-2851-0D93-22BBD922B799}"/>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0" name="楕円 70729">
              <a:extLst>
                <a:ext uri="{FF2B5EF4-FFF2-40B4-BE49-F238E27FC236}">
                  <a16:creationId xmlns:a16="http://schemas.microsoft.com/office/drawing/2014/main" id="{2E0FBB55-13FB-2FB0-E2D2-4AB234D65DF4}"/>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1" name="楕円 70730">
              <a:extLst>
                <a:ext uri="{FF2B5EF4-FFF2-40B4-BE49-F238E27FC236}">
                  <a16:creationId xmlns:a16="http://schemas.microsoft.com/office/drawing/2014/main" id="{30859847-AA2D-91C5-96E3-ECE64A45D25E}"/>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43" name="グループ化 70742">
            <a:extLst>
              <a:ext uri="{FF2B5EF4-FFF2-40B4-BE49-F238E27FC236}">
                <a16:creationId xmlns:a16="http://schemas.microsoft.com/office/drawing/2014/main" id="{ADD6F618-6CED-FBDE-8473-0CCD5F899A0A}"/>
              </a:ext>
            </a:extLst>
          </p:cNvPr>
          <p:cNvGrpSpPr/>
          <p:nvPr/>
        </p:nvGrpSpPr>
        <p:grpSpPr>
          <a:xfrm>
            <a:off x="1335033" y="2084145"/>
            <a:ext cx="1325183" cy="120590"/>
            <a:chOff x="1340213" y="2312447"/>
            <a:chExt cx="1325183" cy="120590"/>
          </a:xfrm>
        </p:grpSpPr>
        <p:grpSp>
          <p:nvGrpSpPr>
            <p:cNvPr id="70744" name="グループ化 70743">
              <a:extLst>
                <a:ext uri="{FF2B5EF4-FFF2-40B4-BE49-F238E27FC236}">
                  <a16:creationId xmlns:a16="http://schemas.microsoft.com/office/drawing/2014/main" id="{A9D50C86-4EFF-69BF-E059-6667561C55F2}"/>
                </a:ext>
              </a:extLst>
            </p:cNvPr>
            <p:cNvGrpSpPr/>
            <p:nvPr/>
          </p:nvGrpSpPr>
          <p:grpSpPr>
            <a:xfrm>
              <a:off x="1448201" y="2312447"/>
              <a:ext cx="1095013" cy="118721"/>
              <a:chOff x="1438714" y="2768664"/>
              <a:chExt cx="1095013" cy="118721"/>
            </a:xfrm>
          </p:grpSpPr>
          <p:grpSp>
            <p:nvGrpSpPr>
              <p:cNvPr id="70747" name="グループ化 70746">
                <a:extLst>
                  <a:ext uri="{FF2B5EF4-FFF2-40B4-BE49-F238E27FC236}">
                    <a16:creationId xmlns:a16="http://schemas.microsoft.com/office/drawing/2014/main" id="{C7FDF144-57F0-274C-58F8-FFDAF6324121}"/>
                  </a:ext>
                </a:extLst>
              </p:cNvPr>
              <p:cNvGrpSpPr/>
              <p:nvPr/>
            </p:nvGrpSpPr>
            <p:grpSpPr>
              <a:xfrm>
                <a:off x="1659050" y="2768664"/>
                <a:ext cx="639000" cy="114400"/>
                <a:chOff x="1671499" y="3330700"/>
                <a:chExt cx="639000" cy="114400"/>
              </a:xfrm>
            </p:grpSpPr>
            <p:sp>
              <p:nvSpPr>
                <p:cNvPr id="70752" name="楕円 70751">
                  <a:extLst>
                    <a:ext uri="{FF2B5EF4-FFF2-40B4-BE49-F238E27FC236}">
                      <a16:creationId xmlns:a16="http://schemas.microsoft.com/office/drawing/2014/main" id="{78DD338E-16FC-DCF3-0B5A-FAB1031A5A79}"/>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3" name="楕円 70752">
                  <a:extLst>
                    <a:ext uri="{FF2B5EF4-FFF2-40B4-BE49-F238E27FC236}">
                      <a16:creationId xmlns:a16="http://schemas.microsoft.com/office/drawing/2014/main" id="{E64C53F7-DA59-32E4-3BE1-6F37C087B56D}"/>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154E7721-6EAF-D5C4-11C7-BC2E71CE13E7}"/>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5" name="楕円 70754">
                  <a:extLst>
                    <a:ext uri="{FF2B5EF4-FFF2-40B4-BE49-F238E27FC236}">
                      <a16:creationId xmlns:a16="http://schemas.microsoft.com/office/drawing/2014/main" id="{77E68488-977B-B833-54A6-FEEEE4BE7626}"/>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A5CEEF66-E8A4-29C3-9979-7EE80D9AE4D9}"/>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8920EA52-7952-C517-BEF9-94824CFF88A5}"/>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8" name="楕円 70747">
                <a:extLst>
                  <a:ext uri="{FF2B5EF4-FFF2-40B4-BE49-F238E27FC236}">
                    <a16:creationId xmlns:a16="http://schemas.microsoft.com/office/drawing/2014/main" id="{971BD889-834C-B848-7A44-40D86831CC4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9" name="楕円 70748">
                <a:extLst>
                  <a:ext uri="{FF2B5EF4-FFF2-40B4-BE49-F238E27FC236}">
                    <a16:creationId xmlns:a16="http://schemas.microsoft.com/office/drawing/2014/main" id="{AD3FCD17-0882-6479-1A2B-D37552DD8682}"/>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0" name="楕円 70749">
                <a:extLst>
                  <a:ext uri="{FF2B5EF4-FFF2-40B4-BE49-F238E27FC236}">
                    <a16:creationId xmlns:a16="http://schemas.microsoft.com/office/drawing/2014/main" id="{1AA4FEB6-6040-9644-B6BB-2C17A373E39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E24DA220-A852-55CC-1D96-362924E78FEB}"/>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5" name="楕円 70744">
              <a:extLst>
                <a:ext uri="{FF2B5EF4-FFF2-40B4-BE49-F238E27FC236}">
                  <a16:creationId xmlns:a16="http://schemas.microsoft.com/office/drawing/2014/main" id="{9200CF6D-E49B-F429-88C1-2EDC9D03C6C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6" name="楕円 70745">
              <a:extLst>
                <a:ext uri="{FF2B5EF4-FFF2-40B4-BE49-F238E27FC236}">
                  <a16:creationId xmlns:a16="http://schemas.microsoft.com/office/drawing/2014/main" id="{E3D50216-15D7-05C5-60CC-F81B9678394B}"/>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758" name="グループ化 70757">
            <a:extLst>
              <a:ext uri="{FF2B5EF4-FFF2-40B4-BE49-F238E27FC236}">
                <a16:creationId xmlns:a16="http://schemas.microsoft.com/office/drawing/2014/main" id="{C934764B-3CD2-E020-44E7-8101CEBAF5DA}"/>
              </a:ext>
            </a:extLst>
          </p:cNvPr>
          <p:cNvGrpSpPr/>
          <p:nvPr/>
        </p:nvGrpSpPr>
        <p:grpSpPr>
          <a:xfrm>
            <a:off x="1324652" y="1854024"/>
            <a:ext cx="1325183" cy="120590"/>
            <a:chOff x="1340213" y="2312447"/>
            <a:chExt cx="1325183" cy="120590"/>
          </a:xfrm>
        </p:grpSpPr>
        <p:grpSp>
          <p:nvGrpSpPr>
            <p:cNvPr id="70759" name="グループ化 70758">
              <a:extLst>
                <a:ext uri="{FF2B5EF4-FFF2-40B4-BE49-F238E27FC236}">
                  <a16:creationId xmlns:a16="http://schemas.microsoft.com/office/drawing/2014/main" id="{E47AF4A1-9F3F-2C7A-BC5B-C06D8D752DFE}"/>
                </a:ext>
              </a:extLst>
            </p:cNvPr>
            <p:cNvGrpSpPr/>
            <p:nvPr/>
          </p:nvGrpSpPr>
          <p:grpSpPr>
            <a:xfrm>
              <a:off x="1448201" y="2312447"/>
              <a:ext cx="1095013" cy="118721"/>
              <a:chOff x="1438714" y="2768664"/>
              <a:chExt cx="1095013" cy="118721"/>
            </a:xfrm>
          </p:grpSpPr>
          <p:grpSp>
            <p:nvGrpSpPr>
              <p:cNvPr id="70762" name="グループ化 70761">
                <a:extLst>
                  <a:ext uri="{FF2B5EF4-FFF2-40B4-BE49-F238E27FC236}">
                    <a16:creationId xmlns:a16="http://schemas.microsoft.com/office/drawing/2014/main" id="{1100DC3B-5D32-34EB-6300-A0C6DF1058EC}"/>
                  </a:ext>
                </a:extLst>
              </p:cNvPr>
              <p:cNvGrpSpPr/>
              <p:nvPr/>
            </p:nvGrpSpPr>
            <p:grpSpPr>
              <a:xfrm>
                <a:off x="1659050" y="2768664"/>
                <a:ext cx="639000" cy="114400"/>
                <a:chOff x="1671499" y="3330700"/>
                <a:chExt cx="639000" cy="114400"/>
              </a:xfrm>
            </p:grpSpPr>
            <p:sp>
              <p:nvSpPr>
                <p:cNvPr id="70767" name="楕円 70766">
                  <a:extLst>
                    <a:ext uri="{FF2B5EF4-FFF2-40B4-BE49-F238E27FC236}">
                      <a16:creationId xmlns:a16="http://schemas.microsoft.com/office/drawing/2014/main" id="{A650AA41-50F6-1A67-FF0A-B42DD8109F6C}"/>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ECE7F208-1322-6D51-5B62-70204CD7EA03}"/>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9" name="楕円 70768">
                  <a:extLst>
                    <a:ext uri="{FF2B5EF4-FFF2-40B4-BE49-F238E27FC236}">
                      <a16:creationId xmlns:a16="http://schemas.microsoft.com/office/drawing/2014/main" id="{A6E262FF-7D92-A58A-BE99-1C3693202803}"/>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E7E361E5-7CBE-5DF5-4BA4-4EE44F19DCE4}"/>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820662DA-3248-4DB1-A607-2823F8BCC773}"/>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DCA99AD5-9BC8-6DC9-2A1F-DEE2FAF58BC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3" name="楕円 70762">
                <a:extLst>
                  <a:ext uri="{FF2B5EF4-FFF2-40B4-BE49-F238E27FC236}">
                    <a16:creationId xmlns:a16="http://schemas.microsoft.com/office/drawing/2014/main" id="{A94DD03C-426A-2894-036D-355EEF97342D}"/>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4" name="楕円 70763">
                <a:extLst>
                  <a:ext uri="{FF2B5EF4-FFF2-40B4-BE49-F238E27FC236}">
                    <a16:creationId xmlns:a16="http://schemas.microsoft.com/office/drawing/2014/main" id="{46441762-F7AA-87EE-56E4-D4813B4EEA68}"/>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5" name="楕円 70764">
                <a:extLst>
                  <a:ext uri="{FF2B5EF4-FFF2-40B4-BE49-F238E27FC236}">
                    <a16:creationId xmlns:a16="http://schemas.microsoft.com/office/drawing/2014/main" id="{2AD423CD-5E5F-39A8-1C8A-555FD70D3E7A}"/>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6" name="楕円 70765">
                <a:extLst>
                  <a:ext uri="{FF2B5EF4-FFF2-40B4-BE49-F238E27FC236}">
                    <a16:creationId xmlns:a16="http://schemas.microsoft.com/office/drawing/2014/main" id="{09F8B1E7-9EED-AD91-F313-206204C26835}"/>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0" name="楕円 70759">
              <a:extLst>
                <a:ext uri="{FF2B5EF4-FFF2-40B4-BE49-F238E27FC236}">
                  <a16:creationId xmlns:a16="http://schemas.microsoft.com/office/drawing/2014/main" id="{67D84337-7D5F-8E82-2B68-054981DD1CCF}"/>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1" name="楕円 70760">
              <a:extLst>
                <a:ext uri="{FF2B5EF4-FFF2-40B4-BE49-F238E27FC236}">
                  <a16:creationId xmlns:a16="http://schemas.microsoft.com/office/drawing/2014/main" id="{BE90F607-362A-1F15-BEAB-FBCBC293427B}"/>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88" name="楕円 70787">
            <a:extLst>
              <a:ext uri="{FF2B5EF4-FFF2-40B4-BE49-F238E27FC236}">
                <a16:creationId xmlns:a16="http://schemas.microsoft.com/office/drawing/2014/main" id="{B3FA1F52-41E5-E27C-0F88-D2FC79DEB2EA}"/>
              </a:ext>
            </a:extLst>
          </p:cNvPr>
          <p:cNvSpPr/>
          <p:nvPr/>
        </p:nvSpPr>
        <p:spPr>
          <a:xfrm>
            <a:off x="2675081" y="19708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9" name="楕円 70788">
            <a:extLst>
              <a:ext uri="{FF2B5EF4-FFF2-40B4-BE49-F238E27FC236}">
                <a16:creationId xmlns:a16="http://schemas.microsoft.com/office/drawing/2014/main" id="{51C845C6-E589-9EB1-B752-F26DDEC7C6A4}"/>
              </a:ext>
            </a:extLst>
          </p:cNvPr>
          <p:cNvSpPr/>
          <p:nvPr/>
        </p:nvSpPr>
        <p:spPr>
          <a:xfrm>
            <a:off x="2674569" y="18591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2" name="楕円 70791">
            <a:extLst>
              <a:ext uri="{FF2B5EF4-FFF2-40B4-BE49-F238E27FC236}">
                <a16:creationId xmlns:a16="http://schemas.microsoft.com/office/drawing/2014/main" id="{59A2A63A-4D8C-D543-1C26-F70872E269CF}"/>
              </a:ext>
            </a:extLst>
          </p:cNvPr>
          <p:cNvSpPr/>
          <p:nvPr/>
        </p:nvSpPr>
        <p:spPr>
          <a:xfrm>
            <a:off x="1206670" y="22102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3" name="楕円 70792">
            <a:extLst>
              <a:ext uri="{FF2B5EF4-FFF2-40B4-BE49-F238E27FC236}">
                <a16:creationId xmlns:a16="http://schemas.microsoft.com/office/drawing/2014/main" id="{9365609C-6BC6-8968-A6A2-F9845D7AEA4A}"/>
              </a:ext>
            </a:extLst>
          </p:cNvPr>
          <p:cNvSpPr/>
          <p:nvPr/>
        </p:nvSpPr>
        <p:spPr>
          <a:xfrm>
            <a:off x="1206158" y="209859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4" name="楕円 70793">
            <a:extLst>
              <a:ext uri="{FF2B5EF4-FFF2-40B4-BE49-F238E27FC236}">
                <a16:creationId xmlns:a16="http://schemas.microsoft.com/office/drawing/2014/main" id="{A69E467D-FAC8-796A-08DB-C49CA9D20076}"/>
              </a:ext>
            </a:extLst>
          </p:cNvPr>
          <p:cNvSpPr/>
          <p:nvPr/>
        </p:nvSpPr>
        <p:spPr>
          <a:xfrm>
            <a:off x="1207938" y="1990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5" name="楕円 70794">
            <a:extLst>
              <a:ext uri="{FF2B5EF4-FFF2-40B4-BE49-F238E27FC236}">
                <a16:creationId xmlns:a16="http://schemas.microsoft.com/office/drawing/2014/main" id="{0DCE3B9E-5AF3-845F-E570-AA583EB2D2E5}"/>
              </a:ext>
            </a:extLst>
          </p:cNvPr>
          <p:cNvSpPr/>
          <p:nvPr/>
        </p:nvSpPr>
        <p:spPr>
          <a:xfrm>
            <a:off x="1207426" y="18787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6" name="楕円 70795">
            <a:extLst>
              <a:ext uri="{FF2B5EF4-FFF2-40B4-BE49-F238E27FC236}">
                <a16:creationId xmlns:a16="http://schemas.microsoft.com/office/drawing/2014/main" id="{3E2E4079-132E-2158-84E8-AFC7C8C79ABD}"/>
              </a:ext>
            </a:extLst>
          </p:cNvPr>
          <p:cNvSpPr/>
          <p:nvPr/>
        </p:nvSpPr>
        <p:spPr>
          <a:xfrm>
            <a:off x="2795084" y="18618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01" name="グループ化 70800">
            <a:extLst>
              <a:ext uri="{FF2B5EF4-FFF2-40B4-BE49-F238E27FC236}">
                <a16:creationId xmlns:a16="http://schemas.microsoft.com/office/drawing/2014/main" id="{C37F062F-A3C7-6E28-46E7-C70C1A0C5B43}"/>
              </a:ext>
            </a:extLst>
          </p:cNvPr>
          <p:cNvGrpSpPr/>
          <p:nvPr/>
        </p:nvGrpSpPr>
        <p:grpSpPr>
          <a:xfrm>
            <a:off x="1077095" y="1737067"/>
            <a:ext cx="1838044" cy="129595"/>
            <a:chOff x="1077095" y="1737067"/>
            <a:chExt cx="1838044" cy="129595"/>
          </a:xfrm>
        </p:grpSpPr>
        <p:grpSp>
          <p:nvGrpSpPr>
            <p:cNvPr id="70773" name="グループ化 70772">
              <a:extLst>
                <a:ext uri="{FF2B5EF4-FFF2-40B4-BE49-F238E27FC236}">
                  <a16:creationId xmlns:a16="http://schemas.microsoft.com/office/drawing/2014/main" id="{97135830-C3CA-0827-7BE3-DE79A40C476D}"/>
                </a:ext>
              </a:extLst>
            </p:cNvPr>
            <p:cNvGrpSpPr/>
            <p:nvPr/>
          </p:nvGrpSpPr>
          <p:grpSpPr>
            <a:xfrm>
              <a:off x="1330749" y="1737067"/>
              <a:ext cx="1325183" cy="120590"/>
              <a:chOff x="1340213" y="2312447"/>
              <a:chExt cx="1325183" cy="120590"/>
            </a:xfrm>
          </p:grpSpPr>
          <p:grpSp>
            <p:nvGrpSpPr>
              <p:cNvPr id="70774" name="グループ化 70773">
                <a:extLst>
                  <a:ext uri="{FF2B5EF4-FFF2-40B4-BE49-F238E27FC236}">
                    <a16:creationId xmlns:a16="http://schemas.microsoft.com/office/drawing/2014/main" id="{CDF22650-53D8-72B9-21AA-1DE68A73B1E7}"/>
                  </a:ext>
                </a:extLst>
              </p:cNvPr>
              <p:cNvGrpSpPr/>
              <p:nvPr/>
            </p:nvGrpSpPr>
            <p:grpSpPr>
              <a:xfrm>
                <a:off x="1448201" y="2312447"/>
                <a:ext cx="1095013" cy="118721"/>
                <a:chOff x="1438714" y="2768664"/>
                <a:chExt cx="1095013" cy="118721"/>
              </a:xfrm>
            </p:grpSpPr>
            <p:grpSp>
              <p:nvGrpSpPr>
                <p:cNvPr id="70777" name="グループ化 70776">
                  <a:extLst>
                    <a:ext uri="{FF2B5EF4-FFF2-40B4-BE49-F238E27FC236}">
                      <a16:creationId xmlns:a16="http://schemas.microsoft.com/office/drawing/2014/main" id="{A3E2249A-8622-E729-E124-1E7D421D698C}"/>
                    </a:ext>
                  </a:extLst>
                </p:cNvPr>
                <p:cNvGrpSpPr/>
                <p:nvPr/>
              </p:nvGrpSpPr>
              <p:grpSpPr>
                <a:xfrm>
                  <a:off x="1659050" y="2768664"/>
                  <a:ext cx="639000" cy="114400"/>
                  <a:chOff x="1671499" y="3330700"/>
                  <a:chExt cx="639000" cy="114400"/>
                </a:xfrm>
              </p:grpSpPr>
              <p:sp>
                <p:nvSpPr>
                  <p:cNvPr id="70782" name="楕円 70781">
                    <a:extLst>
                      <a:ext uri="{FF2B5EF4-FFF2-40B4-BE49-F238E27FC236}">
                        <a16:creationId xmlns:a16="http://schemas.microsoft.com/office/drawing/2014/main" id="{96F65105-2143-AD31-783B-AD64C5130B0F}"/>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97440B98-7549-70EA-323B-4C9E271E759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4" name="楕円 70783">
                    <a:extLst>
                      <a:ext uri="{FF2B5EF4-FFF2-40B4-BE49-F238E27FC236}">
                        <a16:creationId xmlns:a16="http://schemas.microsoft.com/office/drawing/2014/main" id="{6F8CBD80-C9AF-A318-1011-F80F195CBA27}"/>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DA3F479F-C79B-07E2-BAE2-C82DBA15551E}"/>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6" name="楕円 70785">
                    <a:extLst>
                      <a:ext uri="{FF2B5EF4-FFF2-40B4-BE49-F238E27FC236}">
                        <a16:creationId xmlns:a16="http://schemas.microsoft.com/office/drawing/2014/main" id="{86E83F6C-E48E-E27E-B270-C43FCBF9A595}"/>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7" name="楕円 70786">
                    <a:extLst>
                      <a:ext uri="{FF2B5EF4-FFF2-40B4-BE49-F238E27FC236}">
                        <a16:creationId xmlns:a16="http://schemas.microsoft.com/office/drawing/2014/main" id="{527F2C69-7F19-9158-1626-863A88B599B9}"/>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8" name="楕円 70777">
                  <a:extLst>
                    <a:ext uri="{FF2B5EF4-FFF2-40B4-BE49-F238E27FC236}">
                      <a16:creationId xmlns:a16="http://schemas.microsoft.com/office/drawing/2014/main" id="{C01DA6AE-DBD3-AFFC-33C5-56A4A346BAB8}"/>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9" name="楕円 70778">
                  <a:extLst>
                    <a:ext uri="{FF2B5EF4-FFF2-40B4-BE49-F238E27FC236}">
                      <a16:creationId xmlns:a16="http://schemas.microsoft.com/office/drawing/2014/main" id="{1638B443-21DB-972B-E80D-3636C5B02366}"/>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8D450A01-C7DA-4E73-D73D-FC974D7263B4}"/>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1" name="楕円 70780">
                  <a:extLst>
                    <a:ext uri="{FF2B5EF4-FFF2-40B4-BE49-F238E27FC236}">
                      <a16:creationId xmlns:a16="http://schemas.microsoft.com/office/drawing/2014/main" id="{253B3698-64DD-320E-C336-73CEF1874413}"/>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5" name="楕円 70774">
                <a:extLst>
                  <a:ext uri="{FF2B5EF4-FFF2-40B4-BE49-F238E27FC236}">
                    <a16:creationId xmlns:a16="http://schemas.microsoft.com/office/drawing/2014/main" id="{6FD876BD-BD7F-1883-23B9-8A6E1B34B3F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6" name="楕円 70775">
                <a:extLst>
                  <a:ext uri="{FF2B5EF4-FFF2-40B4-BE49-F238E27FC236}">
                    <a16:creationId xmlns:a16="http://schemas.microsoft.com/office/drawing/2014/main" id="{720D8902-AE3D-8C52-ADAF-30C2B0FE7517}"/>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7" name="楕円 70796">
              <a:extLst>
                <a:ext uri="{FF2B5EF4-FFF2-40B4-BE49-F238E27FC236}">
                  <a16:creationId xmlns:a16="http://schemas.microsoft.com/office/drawing/2014/main" id="{796EABE0-B25F-51C5-7474-9693DAAAF12C}"/>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8" name="楕円 70797">
              <a:extLst>
                <a:ext uri="{FF2B5EF4-FFF2-40B4-BE49-F238E27FC236}">
                  <a16:creationId xmlns:a16="http://schemas.microsoft.com/office/drawing/2014/main" id="{DFC2CF15-E1A9-1074-AF1F-EECCBCFE8CA2}"/>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9" name="楕円 70798">
              <a:extLst>
                <a:ext uri="{FF2B5EF4-FFF2-40B4-BE49-F238E27FC236}">
                  <a16:creationId xmlns:a16="http://schemas.microsoft.com/office/drawing/2014/main" id="{9AF8F867-D94E-C110-D284-9EC226315DDE}"/>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0" name="楕円 70799">
              <a:extLst>
                <a:ext uri="{FF2B5EF4-FFF2-40B4-BE49-F238E27FC236}">
                  <a16:creationId xmlns:a16="http://schemas.microsoft.com/office/drawing/2014/main" id="{9B7F7E99-A52C-AD0A-9614-17BE2B3D4A08}"/>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2" name="楕円 70801">
            <a:extLst>
              <a:ext uri="{FF2B5EF4-FFF2-40B4-BE49-F238E27FC236}">
                <a16:creationId xmlns:a16="http://schemas.microsoft.com/office/drawing/2014/main" id="{5E1E1149-E5CE-A502-F56A-AEF349974447}"/>
              </a:ext>
            </a:extLst>
          </p:cNvPr>
          <p:cNvSpPr/>
          <p:nvPr/>
        </p:nvSpPr>
        <p:spPr>
          <a:xfrm>
            <a:off x="1067445" y="16476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BFDF3727-7798-BC6D-8305-271C41E2BF6B}"/>
              </a:ext>
            </a:extLst>
          </p:cNvPr>
          <p:cNvSpPr/>
          <p:nvPr/>
        </p:nvSpPr>
        <p:spPr>
          <a:xfrm>
            <a:off x="945230" y="15689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04" name="グループ化 70803">
            <a:extLst>
              <a:ext uri="{FF2B5EF4-FFF2-40B4-BE49-F238E27FC236}">
                <a16:creationId xmlns:a16="http://schemas.microsoft.com/office/drawing/2014/main" id="{D17B8AD3-3245-AD11-008B-952A24EEFA83}"/>
              </a:ext>
            </a:extLst>
          </p:cNvPr>
          <p:cNvGrpSpPr/>
          <p:nvPr/>
        </p:nvGrpSpPr>
        <p:grpSpPr>
          <a:xfrm>
            <a:off x="1179941" y="1626110"/>
            <a:ext cx="1838044" cy="129595"/>
            <a:chOff x="1077095" y="1737067"/>
            <a:chExt cx="1838044" cy="129595"/>
          </a:xfrm>
        </p:grpSpPr>
        <p:grpSp>
          <p:nvGrpSpPr>
            <p:cNvPr id="70805" name="グループ化 70804">
              <a:extLst>
                <a:ext uri="{FF2B5EF4-FFF2-40B4-BE49-F238E27FC236}">
                  <a16:creationId xmlns:a16="http://schemas.microsoft.com/office/drawing/2014/main" id="{80B5FC3B-FB50-52FC-1B10-D1E3F736A611}"/>
                </a:ext>
              </a:extLst>
            </p:cNvPr>
            <p:cNvGrpSpPr/>
            <p:nvPr/>
          </p:nvGrpSpPr>
          <p:grpSpPr>
            <a:xfrm>
              <a:off x="1330749" y="1737067"/>
              <a:ext cx="1325183" cy="120590"/>
              <a:chOff x="1340213" y="2312447"/>
              <a:chExt cx="1325183" cy="120590"/>
            </a:xfrm>
          </p:grpSpPr>
          <p:grpSp>
            <p:nvGrpSpPr>
              <p:cNvPr id="70810" name="グループ化 70809">
                <a:extLst>
                  <a:ext uri="{FF2B5EF4-FFF2-40B4-BE49-F238E27FC236}">
                    <a16:creationId xmlns:a16="http://schemas.microsoft.com/office/drawing/2014/main" id="{828B993C-FAAE-374A-7800-2A8F121957D4}"/>
                  </a:ext>
                </a:extLst>
              </p:cNvPr>
              <p:cNvGrpSpPr/>
              <p:nvPr/>
            </p:nvGrpSpPr>
            <p:grpSpPr>
              <a:xfrm>
                <a:off x="1448201" y="2312447"/>
                <a:ext cx="1095013" cy="118721"/>
                <a:chOff x="1438714" y="2768664"/>
                <a:chExt cx="1095013" cy="118721"/>
              </a:xfrm>
            </p:grpSpPr>
            <p:grpSp>
              <p:nvGrpSpPr>
                <p:cNvPr id="70813" name="グループ化 70812">
                  <a:extLst>
                    <a:ext uri="{FF2B5EF4-FFF2-40B4-BE49-F238E27FC236}">
                      <a16:creationId xmlns:a16="http://schemas.microsoft.com/office/drawing/2014/main" id="{B9BB2AB8-0770-B7CA-3BCF-157CD706573D}"/>
                    </a:ext>
                  </a:extLst>
                </p:cNvPr>
                <p:cNvGrpSpPr/>
                <p:nvPr/>
              </p:nvGrpSpPr>
              <p:grpSpPr>
                <a:xfrm>
                  <a:off x="1659050" y="2768664"/>
                  <a:ext cx="639000" cy="114400"/>
                  <a:chOff x="1671499" y="3330700"/>
                  <a:chExt cx="639000" cy="114400"/>
                </a:xfrm>
              </p:grpSpPr>
              <p:sp>
                <p:nvSpPr>
                  <p:cNvPr id="70818" name="楕円 70817">
                    <a:extLst>
                      <a:ext uri="{FF2B5EF4-FFF2-40B4-BE49-F238E27FC236}">
                        <a16:creationId xmlns:a16="http://schemas.microsoft.com/office/drawing/2014/main" id="{CF985C64-E453-0355-D73E-6DECB9AED4A6}"/>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9" name="楕円 70818">
                    <a:extLst>
                      <a:ext uri="{FF2B5EF4-FFF2-40B4-BE49-F238E27FC236}">
                        <a16:creationId xmlns:a16="http://schemas.microsoft.com/office/drawing/2014/main" id="{49FEF9A0-8CE4-BC14-CD85-E6C9E19BFF80}"/>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185C91DF-D1F1-21B7-2995-964E4BE97369}"/>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1" name="楕円 70820">
                    <a:extLst>
                      <a:ext uri="{FF2B5EF4-FFF2-40B4-BE49-F238E27FC236}">
                        <a16:creationId xmlns:a16="http://schemas.microsoft.com/office/drawing/2014/main" id="{11093942-0C86-724B-FECC-1E25E610039A}"/>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2" name="楕円 70821">
                    <a:extLst>
                      <a:ext uri="{FF2B5EF4-FFF2-40B4-BE49-F238E27FC236}">
                        <a16:creationId xmlns:a16="http://schemas.microsoft.com/office/drawing/2014/main" id="{CCA9C1D3-79A9-599E-C4E1-B957604E716D}"/>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66CCD817-DD78-67F1-625D-1C21A0B08DDD}"/>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4" name="楕円 70813">
                  <a:extLst>
                    <a:ext uri="{FF2B5EF4-FFF2-40B4-BE49-F238E27FC236}">
                      <a16:creationId xmlns:a16="http://schemas.microsoft.com/office/drawing/2014/main" id="{EFCEAB7D-F1AE-D4B1-A81F-B12466F53CC3}"/>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5" name="楕円 70814">
                  <a:extLst>
                    <a:ext uri="{FF2B5EF4-FFF2-40B4-BE49-F238E27FC236}">
                      <a16:creationId xmlns:a16="http://schemas.microsoft.com/office/drawing/2014/main" id="{AC08B67E-46FD-2900-72A6-59F612E6B27D}"/>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6" name="楕円 70815">
                  <a:extLst>
                    <a:ext uri="{FF2B5EF4-FFF2-40B4-BE49-F238E27FC236}">
                      <a16:creationId xmlns:a16="http://schemas.microsoft.com/office/drawing/2014/main" id="{C7ABC381-22BC-BB5E-B9CC-845C7E8AA05B}"/>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7" name="楕円 70816">
                  <a:extLst>
                    <a:ext uri="{FF2B5EF4-FFF2-40B4-BE49-F238E27FC236}">
                      <a16:creationId xmlns:a16="http://schemas.microsoft.com/office/drawing/2014/main" id="{B07FD39F-A71E-2377-CE7A-216D124139BC}"/>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1" name="楕円 70810">
                <a:extLst>
                  <a:ext uri="{FF2B5EF4-FFF2-40B4-BE49-F238E27FC236}">
                    <a16:creationId xmlns:a16="http://schemas.microsoft.com/office/drawing/2014/main" id="{8C9E8458-1A61-0274-8194-D05F9369DFDC}"/>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123EF68E-AFC2-2630-4344-E00DE220C554}"/>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6" name="楕円 70805">
              <a:extLst>
                <a:ext uri="{FF2B5EF4-FFF2-40B4-BE49-F238E27FC236}">
                  <a16:creationId xmlns:a16="http://schemas.microsoft.com/office/drawing/2014/main" id="{3AABBE13-17A5-82C3-1098-6410B91A7994}"/>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7" name="楕円 70806">
              <a:extLst>
                <a:ext uri="{FF2B5EF4-FFF2-40B4-BE49-F238E27FC236}">
                  <a16:creationId xmlns:a16="http://schemas.microsoft.com/office/drawing/2014/main" id="{8FBB8FB7-2ED6-D716-E015-0BE5C3027E1C}"/>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A28F190A-DE51-F0F0-E0AC-0833EFBE67DB}"/>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5117FB1D-ED6E-4F9B-BE7A-C7D9C49D08BE}"/>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24" name="グループ化 70823">
            <a:extLst>
              <a:ext uri="{FF2B5EF4-FFF2-40B4-BE49-F238E27FC236}">
                <a16:creationId xmlns:a16="http://schemas.microsoft.com/office/drawing/2014/main" id="{62ED259C-9482-798D-D2A7-A25C3B05B72D}"/>
              </a:ext>
            </a:extLst>
          </p:cNvPr>
          <p:cNvGrpSpPr/>
          <p:nvPr/>
        </p:nvGrpSpPr>
        <p:grpSpPr>
          <a:xfrm>
            <a:off x="1062731" y="1509898"/>
            <a:ext cx="1838044" cy="129595"/>
            <a:chOff x="1077095" y="1737067"/>
            <a:chExt cx="1838044" cy="129595"/>
          </a:xfrm>
        </p:grpSpPr>
        <p:grpSp>
          <p:nvGrpSpPr>
            <p:cNvPr id="70825" name="グループ化 70824">
              <a:extLst>
                <a:ext uri="{FF2B5EF4-FFF2-40B4-BE49-F238E27FC236}">
                  <a16:creationId xmlns:a16="http://schemas.microsoft.com/office/drawing/2014/main" id="{4FFE21EC-6535-D370-96C7-1680C13AF90C}"/>
                </a:ext>
              </a:extLst>
            </p:cNvPr>
            <p:cNvGrpSpPr/>
            <p:nvPr/>
          </p:nvGrpSpPr>
          <p:grpSpPr>
            <a:xfrm>
              <a:off x="1330749" y="1737067"/>
              <a:ext cx="1325183" cy="120590"/>
              <a:chOff x="1340213" y="2312447"/>
              <a:chExt cx="1325183" cy="120590"/>
            </a:xfrm>
          </p:grpSpPr>
          <p:grpSp>
            <p:nvGrpSpPr>
              <p:cNvPr id="70830" name="グループ化 70829">
                <a:extLst>
                  <a:ext uri="{FF2B5EF4-FFF2-40B4-BE49-F238E27FC236}">
                    <a16:creationId xmlns:a16="http://schemas.microsoft.com/office/drawing/2014/main" id="{9FE63FDF-F4AE-42D2-EE1A-3B8D35A85DAD}"/>
                  </a:ext>
                </a:extLst>
              </p:cNvPr>
              <p:cNvGrpSpPr/>
              <p:nvPr/>
            </p:nvGrpSpPr>
            <p:grpSpPr>
              <a:xfrm>
                <a:off x="1448201" y="2312447"/>
                <a:ext cx="1095013" cy="118721"/>
                <a:chOff x="1438714" y="2768664"/>
                <a:chExt cx="1095013" cy="118721"/>
              </a:xfrm>
            </p:grpSpPr>
            <p:grpSp>
              <p:nvGrpSpPr>
                <p:cNvPr id="70833" name="グループ化 70832">
                  <a:extLst>
                    <a:ext uri="{FF2B5EF4-FFF2-40B4-BE49-F238E27FC236}">
                      <a16:creationId xmlns:a16="http://schemas.microsoft.com/office/drawing/2014/main" id="{390946FF-DF06-7145-C3C0-109C70142009}"/>
                    </a:ext>
                  </a:extLst>
                </p:cNvPr>
                <p:cNvGrpSpPr/>
                <p:nvPr/>
              </p:nvGrpSpPr>
              <p:grpSpPr>
                <a:xfrm>
                  <a:off x="1659050" y="2768664"/>
                  <a:ext cx="639000" cy="114400"/>
                  <a:chOff x="1671499" y="3330700"/>
                  <a:chExt cx="639000" cy="114400"/>
                </a:xfrm>
              </p:grpSpPr>
              <p:sp>
                <p:nvSpPr>
                  <p:cNvPr id="70838" name="楕円 70837">
                    <a:extLst>
                      <a:ext uri="{FF2B5EF4-FFF2-40B4-BE49-F238E27FC236}">
                        <a16:creationId xmlns:a16="http://schemas.microsoft.com/office/drawing/2014/main" id="{46083AE2-CD43-911C-DE36-0D63F567E8B7}"/>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9" name="楕円 70838">
                    <a:extLst>
                      <a:ext uri="{FF2B5EF4-FFF2-40B4-BE49-F238E27FC236}">
                        <a16:creationId xmlns:a16="http://schemas.microsoft.com/office/drawing/2014/main" id="{3407E4F4-C928-7501-E944-3AA4A9EE733F}"/>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47AEF3FA-7191-61DA-116F-C482AB7DB231}"/>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1" name="楕円 70840">
                    <a:extLst>
                      <a:ext uri="{FF2B5EF4-FFF2-40B4-BE49-F238E27FC236}">
                        <a16:creationId xmlns:a16="http://schemas.microsoft.com/office/drawing/2014/main" id="{722E937C-563F-FF53-7827-3AF6DDB9A1C6}"/>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2" name="楕円 70841">
                    <a:extLst>
                      <a:ext uri="{FF2B5EF4-FFF2-40B4-BE49-F238E27FC236}">
                        <a16:creationId xmlns:a16="http://schemas.microsoft.com/office/drawing/2014/main" id="{6A943F1E-10F6-E991-9379-E6FF8A1C2193}"/>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397C561A-2210-DF89-92DB-80AE2BC2F72C}"/>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4" name="楕円 70833">
                  <a:extLst>
                    <a:ext uri="{FF2B5EF4-FFF2-40B4-BE49-F238E27FC236}">
                      <a16:creationId xmlns:a16="http://schemas.microsoft.com/office/drawing/2014/main" id="{B60A651B-AA9E-6A4F-1DC0-7C963B2FE5FD}"/>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5" name="楕円 70834">
                  <a:extLst>
                    <a:ext uri="{FF2B5EF4-FFF2-40B4-BE49-F238E27FC236}">
                      <a16:creationId xmlns:a16="http://schemas.microsoft.com/office/drawing/2014/main" id="{4585B752-672C-65BC-EAB8-84E9F17CB159}"/>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6" name="楕円 70835">
                  <a:extLst>
                    <a:ext uri="{FF2B5EF4-FFF2-40B4-BE49-F238E27FC236}">
                      <a16:creationId xmlns:a16="http://schemas.microsoft.com/office/drawing/2014/main" id="{C6F0E789-F6BC-C287-332C-B4745212F221}"/>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7" name="楕円 70836">
                  <a:extLst>
                    <a:ext uri="{FF2B5EF4-FFF2-40B4-BE49-F238E27FC236}">
                      <a16:creationId xmlns:a16="http://schemas.microsoft.com/office/drawing/2014/main" id="{4EC6AE86-53D5-5DCE-F22A-A38D5F3DCE35}"/>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1" name="楕円 70830">
                <a:extLst>
                  <a:ext uri="{FF2B5EF4-FFF2-40B4-BE49-F238E27FC236}">
                    <a16:creationId xmlns:a16="http://schemas.microsoft.com/office/drawing/2014/main" id="{9B61A115-B1C3-ADEA-D9B4-D3A6AF8DE470}"/>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2B54FB30-CB97-F894-9FD4-B6C01599A054}"/>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6" name="楕円 70825">
              <a:extLst>
                <a:ext uri="{FF2B5EF4-FFF2-40B4-BE49-F238E27FC236}">
                  <a16:creationId xmlns:a16="http://schemas.microsoft.com/office/drawing/2014/main" id="{284D8F18-2CC0-0A22-9F39-A1384F2FB52C}"/>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7" name="楕円 70826">
              <a:extLst>
                <a:ext uri="{FF2B5EF4-FFF2-40B4-BE49-F238E27FC236}">
                  <a16:creationId xmlns:a16="http://schemas.microsoft.com/office/drawing/2014/main" id="{EAF4248D-7CBC-4C47-B4E2-ECF2610EA85D}"/>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A64BE8FD-4006-9E4A-6939-C0B8B660CC34}"/>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FECA9223-E962-2F39-A0BD-DB8CEBC132F8}"/>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44" name="グループ化 70843">
            <a:extLst>
              <a:ext uri="{FF2B5EF4-FFF2-40B4-BE49-F238E27FC236}">
                <a16:creationId xmlns:a16="http://schemas.microsoft.com/office/drawing/2014/main" id="{47D725DF-6D02-4154-0F06-6E582131F067}"/>
              </a:ext>
            </a:extLst>
          </p:cNvPr>
          <p:cNvGrpSpPr/>
          <p:nvPr/>
        </p:nvGrpSpPr>
        <p:grpSpPr>
          <a:xfrm>
            <a:off x="1075943" y="1394392"/>
            <a:ext cx="1838044" cy="129595"/>
            <a:chOff x="1077095" y="1737067"/>
            <a:chExt cx="1838044" cy="129595"/>
          </a:xfrm>
        </p:grpSpPr>
        <p:grpSp>
          <p:nvGrpSpPr>
            <p:cNvPr id="70845" name="グループ化 70844">
              <a:extLst>
                <a:ext uri="{FF2B5EF4-FFF2-40B4-BE49-F238E27FC236}">
                  <a16:creationId xmlns:a16="http://schemas.microsoft.com/office/drawing/2014/main" id="{287D1996-A966-94CE-34E3-19E4C0781268}"/>
                </a:ext>
              </a:extLst>
            </p:cNvPr>
            <p:cNvGrpSpPr/>
            <p:nvPr/>
          </p:nvGrpSpPr>
          <p:grpSpPr>
            <a:xfrm>
              <a:off x="1330749" y="1737067"/>
              <a:ext cx="1325183" cy="120590"/>
              <a:chOff x="1340213" y="2312447"/>
              <a:chExt cx="1325183" cy="120590"/>
            </a:xfrm>
          </p:grpSpPr>
          <p:grpSp>
            <p:nvGrpSpPr>
              <p:cNvPr id="70850" name="グループ化 70849">
                <a:extLst>
                  <a:ext uri="{FF2B5EF4-FFF2-40B4-BE49-F238E27FC236}">
                    <a16:creationId xmlns:a16="http://schemas.microsoft.com/office/drawing/2014/main" id="{F4BE0128-2692-1AE4-08AB-2876254FFE0A}"/>
                  </a:ext>
                </a:extLst>
              </p:cNvPr>
              <p:cNvGrpSpPr/>
              <p:nvPr/>
            </p:nvGrpSpPr>
            <p:grpSpPr>
              <a:xfrm>
                <a:off x="1448201" y="2312447"/>
                <a:ext cx="1095013" cy="118721"/>
                <a:chOff x="1438714" y="2768664"/>
                <a:chExt cx="1095013" cy="118721"/>
              </a:xfrm>
            </p:grpSpPr>
            <p:grpSp>
              <p:nvGrpSpPr>
                <p:cNvPr id="70853" name="グループ化 70852">
                  <a:extLst>
                    <a:ext uri="{FF2B5EF4-FFF2-40B4-BE49-F238E27FC236}">
                      <a16:creationId xmlns:a16="http://schemas.microsoft.com/office/drawing/2014/main" id="{3024AD5E-B56D-B5CD-116B-40C4643EE23F}"/>
                    </a:ext>
                  </a:extLst>
                </p:cNvPr>
                <p:cNvGrpSpPr/>
                <p:nvPr/>
              </p:nvGrpSpPr>
              <p:grpSpPr>
                <a:xfrm>
                  <a:off x="1659050" y="2768664"/>
                  <a:ext cx="639000" cy="114400"/>
                  <a:chOff x="1671499" y="3330700"/>
                  <a:chExt cx="639000" cy="114400"/>
                </a:xfrm>
              </p:grpSpPr>
              <p:sp>
                <p:nvSpPr>
                  <p:cNvPr id="70858" name="楕円 70857">
                    <a:extLst>
                      <a:ext uri="{FF2B5EF4-FFF2-40B4-BE49-F238E27FC236}">
                        <a16:creationId xmlns:a16="http://schemas.microsoft.com/office/drawing/2014/main" id="{AEAA5B3D-F514-A272-0B2A-43DE23698F0D}"/>
                      </a:ext>
                    </a:extLst>
                  </p:cNvPr>
                  <p:cNvSpPr/>
                  <p:nvPr/>
                </p:nvSpPr>
                <p:spPr>
                  <a:xfrm>
                    <a:off x="1671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9" name="楕円 70858">
                    <a:extLst>
                      <a:ext uri="{FF2B5EF4-FFF2-40B4-BE49-F238E27FC236}">
                        <a16:creationId xmlns:a16="http://schemas.microsoft.com/office/drawing/2014/main" id="{0F566650-0321-1E79-4D19-379299007DBB}"/>
                      </a:ext>
                    </a:extLst>
                  </p:cNvPr>
                  <p:cNvSpPr/>
                  <p:nvPr/>
                </p:nvSpPr>
                <p:spPr>
                  <a:xfrm>
                    <a:off x="1780248"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239D664A-B3AF-FF40-2AF1-B71E02A9F8BF}"/>
                      </a:ext>
                    </a:extLst>
                  </p:cNvPr>
                  <p:cNvSpPr/>
                  <p:nvPr/>
                </p:nvSpPr>
                <p:spPr>
                  <a:xfrm>
                    <a:off x="1883675" y="33339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1" name="楕円 70860">
                    <a:extLst>
                      <a:ext uri="{FF2B5EF4-FFF2-40B4-BE49-F238E27FC236}">
                        <a16:creationId xmlns:a16="http://schemas.microsoft.com/office/drawing/2014/main" id="{6613890A-864A-2B65-519A-7C93DFA9784A}"/>
                      </a:ext>
                    </a:extLst>
                  </p:cNvPr>
                  <p:cNvSpPr/>
                  <p:nvPr/>
                </p:nvSpPr>
                <p:spPr>
                  <a:xfrm>
                    <a:off x="1985485" y="33307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2" name="楕円 70861">
                    <a:extLst>
                      <a:ext uri="{FF2B5EF4-FFF2-40B4-BE49-F238E27FC236}">
                        <a16:creationId xmlns:a16="http://schemas.microsoft.com/office/drawing/2014/main" id="{F2A95234-5E18-3299-3770-9CCE11E0F24A}"/>
                      </a:ext>
                    </a:extLst>
                  </p:cNvPr>
                  <p:cNvSpPr/>
                  <p:nvPr/>
                </p:nvSpPr>
                <p:spPr>
                  <a:xfrm>
                    <a:off x="2097087"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6B164CFB-71B0-1829-2EA8-A4943E69D31E}"/>
                      </a:ext>
                    </a:extLst>
                  </p:cNvPr>
                  <p:cNvSpPr/>
                  <p:nvPr/>
                </p:nvSpPr>
                <p:spPr>
                  <a:xfrm>
                    <a:off x="2202499" y="3337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4" name="楕円 70853">
                  <a:extLst>
                    <a:ext uri="{FF2B5EF4-FFF2-40B4-BE49-F238E27FC236}">
                      <a16:creationId xmlns:a16="http://schemas.microsoft.com/office/drawing/2014/main" id="{3EF722CA-5717-51AE-1D69-47218B282667}"/>
                    </a:ext>
                  </a:extLst>
                </p:cNvPr>
                <p:cNvSpPr/>
                <p:nvPr/>
              </p:nvSpPr>
              <p:spPr>
                <a:xfrm>
                  <a:off x="2306699"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5" name="楕円 70854">
                  <a:extLst>
                    <a:ext uri="{FF2B5EF4-FFF2-40B4-BE49-F238E27FC236}">
                      <a16:creationId xmlns:a16="http://schemas.microsoft.com/office/drawing/2014/main" id="{146E9317-DEFE-A857-A06C-B109A64C65C9}"/>
                    </a:ext>
                  </a:extLst>
                </p:cNvPr>
                <p:cNvSpPr/>
                <p:nvPr/>
              </p:nvSpPr>
              <p:spPr>
                <a:xfrm>
                  <a:off x="2425727" y="276866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6" name="楕円 70855">
                  <a:extLst>
                    <a:ext uri="{FF2B5EF4-FFF2-40B4-BE49-F238E27FC236}">
                      <a16:creationId xmlns:a16="http://schemas.microsoft.com/office/drawing/2014/main" id="{74072C93-8761-0E7C-2BD9-E90627170756}"/>
                    </a:ext>
                  </a:extLst>
                </p:cNvPr>
                <p:cNvSpPr/>
                <p:nvPr/>
              </p:nvSpPr>
              <p:spPr>
                <a:xfrm>
                  <a:off x="1438714"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7" name="楕円 70856">
                  <a:extLst>
                    <a:ext uri="{FF2B5EF4-FFF2-40B4-BE49-F238E27FC236}">
                      <a16:creationId xmlns:a16="http://schemas.microsoft.com/office/drawing/2014/main" id="{F2386509-56CB-A8F5-800E-EBBC462AA6AE}"/>
                    </a:ext>
                  </a:extLst>
                </p:cNvPr>
                <p:cNvSpPr/>
                <p:nvPr/>
              </p:nvSpPr>
              <p:spPr>
                <a:xfrm>
                  <a:off x="1557742" y="277938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1" name="楕円 70850">
                <a:extLst>
                  <a:ext uri="{FF2B5EF4-FFF2-40B4-BE49-F238E27FC236}">
                    <a16:creationId xmlns:a16="http://schemas.microsoft.com/office/drawing/2014/main" id="{8612C130-A8C7-70E9-96CA-4B2AE7F88867}"/>
                  </a:ext>
                </a:extLst>
              </p:cNvPr>
              <p:cNvSpPr/>
              <p:nvPr/>
            </p:nvSpPr>
            <p:spPr>
              <a:xfrm>
                <a:off x="1340213" y="23250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79ECF1B3-4ED5-4B07-7590-DE7D5B3A53A9}"/>
                  </a:ext>
                </a:extLst>
              </p:cNvPr>
              <p:cNvSpPr/>
              <p:nvPr/>
            </p:nvSpPr>
            <p:spPr>
              <a:xfrm>
                <a:off x="2557396" y="231244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6" name="楕円 70845">
              <a:extLst>
                <a:ext uri="{FF2B5EF4-FFF2-40B4-BE49-F238E27FC236}">
                  <a16:creationId xmlns:a16="http://schemas.microsoft.com/office/drawing/2014/main" id="{DA075806-FD46-AB6B-D0FE-8C7FD945C5A8}"/>
                </a:ext>
              </a:extLst>
            </p:cNvPr>
            <p:cNvSpPr/>
            <p:nvPr/>
          </p:nvSpPr>
          <p:spPr>
            <a:xfrm>
              <a:off x="1077095"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7" name="楕円 70846">
              <a:extLst>
                <a:ext uri="{FF2B5EF4-FFF2-40B4-BE49-F238E27FC236}">
                  <a16:creationId xmlns:a16="http://schemas.microsoft.com/office/drawing/2014/main" id="{C7052CD8-5B4F-982D-0E61-CF16ADF4FD85}"/>
                </a:ext>
              </a:extLst>
            </p:cNvPr>
            <p:cNvSpPr/>
            <p:nvPr/>
          </p:nvSpPr>
          <p:spPr>
            <a:xfrm>
              <a:off x="1199426" y="175866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8" name="楕円 70847">
              <a:extLst>
                <a:ext uri="{FF2B5EF4-FFF2-40B4-BE49-F238E27FC236}">
                  <a16:creationId xmlns:a16="http://schemas.microsoft.com/office/drawing/2014/main" id="{D78BEC75-101F-4BC3-D565-204462035CCD}"/>
                </a:ext>
              </a:extLst>
            </p:cNvPr>
            <p:cNvSpPr/>
            <p:nvPr/>
          </p:nvSpPr>
          <p:spPr>
            <a:xfrm>
              <a:off x="2684808"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01F29AE7-FA1A-6D17-1458-525A8E7AC2D2}"/>
                </a:ext>
              </a:extLst>
            </p:cNvPr>
            <p:cNvSpPr/>
            <p:nvPr/>
          </p:nvSpPr>
          <p:spPr>
            <a:xfrm>
              <a:off x="2807139" y="1738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4" name="楕円 70863">
            <a:extLst>
              <a:ext uri="{FF2B5EF4-FFF2-40B4-BE49-F238E27FC236}">
                <a16:creationId xmlns:a16="http://schemas.microsoft.com/office/drawing/2014/main" id="{48781B5E-1C73-0364-0B81-8110838367EA}"/>
              </a:ext>
            </a:extLst>
          </p:cNvPr>
          <p:cNvSpPr/>
          <p:nvPr/>
        </p:nvSpPr>
        <p:spPr>
          <a:xfrm>
            <a:off x="941903" y="14293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5" name="楕円 70864">
            <a:extLst>
              <a:ext uri="{FF2B5EF4-FFF2-40B4-BE49-F238E27FC236}">
                <a16:creationId xmlns:a16="http://schemas.microsoft.com/office/drawing/2014/main" id="{F24F3753-309A-BA3D-2C6F-A93230D01FE9}"/>
              </a:ext>
            </a:extLst>
          </p:cNvPr>
          <p:cNvSpPr/>
          <p:nvPr/>
        </p:nvSpPr>
        <p:spPr>
          <a:xfrm>
            <a:off x="2907329" y="150538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54CE3EC7-6E6D-9779-EEBC-438C14C0B636}"/>
              </a:ext>
            </a:extLst>
          </p:cNvPr>
          <p:cNvSpPr/>
          <p:nvPr/>
        </p:nvSpPr>
        <p:spPr>
          <a:xfrm>
            <a:off x="2919584" y="139439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8" name="グループ化 70937">
            <a:extLst>
              <a:ext uri="{FF2B5EF4-FFF2-40B4-BE49-F238E27FC236}">
                <a16:creationId xmlns:a16="http://schemas.microsoft.com/office/drawing/2014/main" id="{4D9BF085-3853-E4AB-0000-54F543E2780B}"/>
              </a:ext>
            </a:extLst>
          </p:cNvPr>
          <p:cNvGrpSpPr/>
          <p:nvPr/>
        </p:nvGrpSpPr>
        <p:grpSpPr>
          <a:xfrm>
            <a:off x="1546022" y="2833031"/>
            <a:ext cx="879096" cy="593049"/>
            <a:chOff x="1546022" y="2833031"/>
            <a:chExt cx="879096" cy="593049"/>
          </a:xfrm>
        </p:grpSpPr>
        <p:grpSp>
          <p:nvGrpSpPr>
            <p:cNvPr id="70873" name="グループ化 70872">
              <a:extLst>
                <a:ext uri="{FF2B5EF4-FFF2-40B4-BE49-F238E27FC236}">
                  <a16:creationId xmlns:a16="http://schemas.microsoft.com/office/drawing/2014/main" id="{E14BF4F0-B48E-B189-6A46-78F1425FF63B}"/>
                </a:ext>
              </a:extLst>
            </p:cNvPr>
            <p:cNvGrpSpPr/>
            <p:nvPr/>
          </p:nvGrpSpPr>
          <p:grpSpPr>
            <a:xfrm>
              <a:off x="1680261" y="3203796"/>
              <a:ext cx="624780" cy="222284"/>
              <a:chOff x="1673375" y="3213216"/>
              <a:chExt cx="624780" cy="222284"/>
            </a:xfrm>
          </p:grpSpPr>
          <p:sp>
            <p:nvSpPr>
              <p:cNvPr id="70867" name="楕円 70866">
                <a:extLst>
                  <a:ext uri="{FF2B5EF4-FFF2-40B4-BE49-F238E27FC236}">
                    <a16:creationId xmlns:a16="http://schemas.microsoft.com/office/drawing/2014/main" id="{189C4547-B623-B7BA-0711-E36E8076BCA2}"/>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73754D9B-D506-9DA1-3F3E-93BF2A513BC8}"/>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57E2274A-40EA-95AC-2EE5-595CF0E9D7D3}"/>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F5A8FF84-EA4B-A6D4-A682-E4D5137763BC}"/>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1" name="楕円 70870">
                <a:extLst>
                  <a:ext uri="{FF2B5EF4-FFF2-40B4-BE49-F238E27FC236}">
                    <a16:creationId xmlns:a16="http://schemas.microsoft.com/office/drawing/2014/main" id="{F98FB3D6-33E5-DBD7-7AD3-A1AA1F47BE28}"/>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B0C47555-FEF5-2A18-E7A0-A13124A770B6}"/>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875" name="グループ化 70874">
              <a:extLst>
                <a:ext uri="{FF2B5EF4-FFF2-40B4-BE49-F238E27FC236}">
                  <a16:creationId xmlns:a16="http://schemas.microsoft.com/office/drawing/2014/main" id="{B3C33FA7-74FE-E3ED-5B76-2D3E4B127462}"/>
                </a:ext>
              </a:extLst>
            </p:cNvPr>
            <p:cNvGrpSpPr/>
            <p:nvPr/>
          </p:nvGrpSpPr>
          <p:grpSpPr>
            <a:xfrm>
              <a:off x="1675487" y="3092706"/>
              <a:ext cx="624780" cy="222284"/>
              <a:chOff x="1673375" y="3213216"/>
              <a:chExt cx="624780" cy="222284"/>
            </a:xfrm>
          </p:grpSpPr>
          <p:sp>
            <p:nvSpPr>
              <p:cNvPr id="70876" name="楕円 70875">
                <a:extLst>
                  <a:ext uri="{FF2B5EF4-FFF2-40B4-BE49-F238E27FC236}">
                    <a16:creationId xmlns:a16="http://schemas.microsoft.com/office/drawing/2014/main" id="{6F34FA38-D6EC-8101-AD1F-4F1FE027421F}"/>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7" name="楕円 70876">
                <a:extLst>
                  <a:ext uri="{FF2B5EF4-FFF2-40B4-BE49-F238E27FC236}">
                    <a16:creationId xmlns:a16="http://schemas.microsoft.com/office/drawing/2014/main" id="{D3BBE3D1-0D8F-DBA9-17C4-098D1C02BF2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8" name="楕円 70877">
                <a:extLst>
                  <a:ext uri="{FF2B5EF4-FFF2-40B4-BE49-F238E27FC236}">
                    <a16:creationId xmlns:a16="http://schemas.microsoft.com/office/drawing/2014/main" id="{B63B341A-6B2F-E1B2-ADCA-D7F0F198B38A}"/>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9" name="楕円 70878">
                <a:extLst>
                  <a:ext uri="{FF2B5EF4-FFF2-40B4-BE49-F238E27FC236}">
                    <a16:creationId xmlns:a16="http://schemas.microsoft.com/office/drawing/2014/main" id="{40CC896D-5BA8-8394-6569-01D5EABCE837}"/>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0" name="楕円 70879">
                <a:extLst>
                  <a:ext uri="{FF2B5EF4-FFF2-40B4-BE49-F238E27FC236}">
                    <a16:creationId xmlns:a16="http://schemas.microsoft.com/office/drawing/2014/main" id="{927F07B6-A5DD-9CD5-7D8D-AE11E24BD15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1" name="楕円 70880">
                <a:extLst>
                  <a:ext uri="{FF2B5EF4-FFF2-40B4-BE49-F238E27FC236}">
                    <a16:creationId xmlns:a16="http://schemas.microsoft.com/office/drawing/2014/main" id="{CBA7D9CF-D5E6-FEA1-459B-6D9DD162750B}"/>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7" name="グループ化 70916">
              <a:extLst>
                <a:ext uri="{FF2B5EF4-FFF2-40B4-BE49-F238E27FC236}">
                  <a16:creationId xmlns:a16="http://schemas.microsoft.com/office/drawing/2014/main" id="{CFDCFD6A-9022-7F80-081A-F921BD13CF2A}"/>
                </a:ext>
              </a:extLst>
            </p:cNvPr>
            <p:cNvGrpSpPr/>
            <p:nvPr/>
          </p:nvGrpSpPr>
          <p:grpSpPr>
            <a:xfrm>
              <a:off x="1574355" y="2960553"/>
              <a:ext cx="826003" cy="279455"/>
              <a:chOff x="1574355" y="2960553"/>
              <a:chExt cx="826003" cy="279455"/>
            </a:xfrm>
          </p:grpSpPr>
          <p:grpSp>
            <p:nvGrpSpPr>
              <p:cNvPr id="70882" name="グループ化 70881">
                <a:extLst>
                  <a:ext uri="{FF2B5EF4-FFF2-40B4-BE49-F238E27FC236}">
                    <a16:creationId xmlns:a16="http://schemas.microsoft.com/office/drawing/2014/main" id="{29A5617E-5D9F-07AC-4EC7-BCA41D715925}"/>
                  </a:ext>
                </a:extLst>
              </p:cNvPr>
              <p:cNvGrpSpPr/>
              <p:nvPr/>
            </p:nvGrpSpPr>
            <p:grpSpPr>
              <a:xfrm>
                <a:off x="1661142" y="2960553"/>
                <a:ext cx="624780" cy="222284"/>
                <a:chOff x="1673375" y="3213216"/>
                <a:chExt cx="624780" cy="222284"/>
              </a:xfrm>
            </p:grpSpPr>
            <p:sp>
              <p:nvSpPr>
                <p:cNvPr id="70883" name="楕円 70882">
                  <a:extLst>
                    <a:ext uri="{FF2B5EF4-FFF2-40B4-BE49-F238E27FC236}">
                      <a16:creationId xmlns:a16="http://schemas.microsoft.com/office/drawing/2014/main" id="{05184532-A2CB-E420-DA5B-ACB626B7A644}"/>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4" name="楕円 70883">
                  <a:extLst>
                    <a:ext uri="{FF2B5EF4-FFF2-40B4-BE49-F238E27FC236}">
                      <a16:creationId xmlns:a16="http://schemas.microsoft.com/office/drawing/2014/main" id="{D03D427D-0B2D-5536-68C6-7A41A4A7BE90}"/>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5" name="楕円 70884">
                  <a:extLst>
                    <a:ext uri="{FF2B5EF4-FFF2-40B4-BE49-F238E27FC236}">
                      <a16:creationId xmlns:a16="http://schemas.microsoft.com/office/drawing/2014/main" id="{80D26CC9-3318-2109-0EAC-0C0B11E64795}"/>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6" name="楕円 70885">
                  <a:extLst>
                    <a:ext uri="{FF2B5EF4-FFF2-40B4-BE49-F238E27FC236}">
                      <a16:creationId xmlns:a16="http://schemas.microsoft.com/office/drawing/2014/main" id="{D294AE89-2D26-2DB8-090C-6CF0F1A8EF3F}"/>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1861493E-886F-B696-AA83-C27673916B0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8" name="楕円 70887">
                  <a:extLst>
                    <a:ext uri="{FF2B5EF4-FFF2-40B4-BE49-F238E27FC236}">
                      <a16:creationId xmlns:a16="http://schemas.microsoft.com/office/drawing/2014/main" id="{C47B44C1-DFDE-2574-2222-AF377A717CB0}"/>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9" name="楕円 70888">
                <a:extLst>
                  <a:ext uri="{FF2B5EF4-FFF2-40B4-BE49-F238E27FC236}">
                    <a16:creationId xmlns:a16="http://schemas.microsoft.com/office/drawing/2014/main" id="{038CAFDB-0588-F120-22BC-42E6AF802185}"/>
                  </a:ext>
                </a:extLst>
              </p:cNvPr>
              <p:cNvSpPr/>
              <p:nvPr/>
            </p:nvSpPr>
            <p:spPr>
              <a:xfrm>
                <a:off x="1574355" y="313200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5EE5BBCE-F45F-44D3-E31C-87D0D21533A7}"/>
                  </a:ext>
                </a:extLst>
              </p:cNvPr>
              <p:cNvSpPr/>
              <p:nvPr/>
            </p:nvSpPr>
            <p:spPr>
              <a:xfrm>
                <a:off x="2292358" y="31116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01" name="グループ化 70900">
              <a:extLst>
                <a:ext uri="{FF2B5EF4-FFF2-40B4-BE49-F238E27FC236}">
                  <a16:creationId xmlns:a16="http://schemas.microsoft.com/office/drawing/2014/main" id="{2345537D-63F8-DE37-8157-F4CD1A7CF941}"/>
                </a:ext>
              </a:extLst>
            </p:cNvPr>
            <p:cNvGrpSpPr/>
            <p:nvPr/>
          </p:nvGrpSpPr>
          <p:grpSpPr>
            <a:xfrm>
              <a:off x="1546022" y="2833031"/>
              <a:ext cx="879096" cy="269337"/>
              <a:chOff x="1546022" y="2833031"/>
              <a:chExt cx="879096" cy="269337"/>
            </a:xfrm>
          </p:grpSpPr>
          <p:sp>
            <p:nvSpPr>
              <p:cNvPr id="70874" name="楕円 70873">
                <a:extLst>
                  <a:ext uri="{FF2B5EF4-FFF2-40B4-BE49-F238E27FC236}">
                    <a16:creationId xmlns:a16="http://schemas.microsoft.com/office/drawing/2014/main" id="{B2D4C358-FE42-5BF6-1270-7D5456999E3B}"/>
                  </a:ext>
                </a:extLst>
              </p:cNvPr>
              <p:cNvSpPr/>
              <p:nvPr/>
            </p:nvSpPr>
            <p:spPr>
              <a:xfrm>
                <a:off x="1546022" y="298754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91" name="グループ化 70890">
                <a:extLst>
                  <a:ext uri="{FF2B5EF4-FFF2-40B4-BE49-F238E27FC236}">
                    <a16:creationId xmlns:a16="http://schemas.microsoft.com/office/drawing/2014/main" id="{F6F8D718-453D-ADCF-121B-129FA527509A}"/>
                  </a:ext>
                </a:extLst>
              </p:cNvPr>
              <p:cNvGrpSpPr/>
              <p:nvPr/>
            </p:nvGrpSpPr>
            <p:grpSpPr>
              <a:xfrm>
                <a:off x="1667580" y="2833031"/>
                <a:ext cx="624780" cy="222284"/>
                <a:chOff x="1673375" y="3213216"/>
                <a:chExt cx="624780" cy="222284"/>
              </a:xfrm>
            </p:grpSpPr>
            <p:sp>
              <p:nvSpPr>
                <p:cNvPr id="70892" name="楕円 70891">
                  <a:extLst>
                    <a:ext uri="{FF2B5EF4-FFF2-40B4-BE49-F238E27FC236}">
                      <a16:creationId xmlns:a16="http://schemas.microsoft.com/office/drawing/2014/main" id="{80056055-12F5-970C-E001-E2BB57A07EE1}"/>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0F1E4603-5241-935A-227F-626DFB3D7E77}"/>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4" name="楕円 70893">
                  <a:extLst>
                    <a:ext uri="{FF2B5EF4-FFF2-40B4-BE49-F238E27FC236}">
                      <a16:creationId xmlns:a16="http://schemas.microsoft.com/office/drawing/2014/main" id="{AEFCFE5B-F446-60FD-7E3F-57ABDC5FFD73}"/>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6DA24646-4747-6BF1-4A01-555D8EDFF0D6}"/>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3EA51AAC-8DC0-6632-98FF-4BA7EDF61AF5}"/>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50CC4BCA-AC8A-FF97-A233-1231C738846C}"/>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0" name="楕円 70899">
                <a:extLst>
                  <a:ext uri="{FF2B5EF4-FFF2-40B4-BE49-F238E27FC236}">
                    <a16:creationId xmlns:a16="http://schemas.microsoft.com/office/drawing/2014/main" id="{3A52E966-808C-D566-1F1F-330CFBE82257}"/>
                  </a:ext>
                </a:extLst>
              </p:cNvPr>
              <p:cNvSpPr/>
              <p:nvPr/>
            </p:nvSpPr>
            <p:spPr>
              <a:xfrm>
                <a:off x="2317118" y="29943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44" name="Text Box 5">
            <a:extLst>
              <a:ext uri="{FF2B5EF4-FFF2-40B4-BE49-F238E27FC236}">
                <a16:creationId xmlns:a16="http://schemas.microsoft.com/office/drawing/2014/main" id="{48092924-BBA1-0BA1-6041-7A21DB05B355}"/>
              </a:ext>
            </a:extLst>
          </p:cNvPr>
          <p:cNvSpPr txBox="1">
            <a:spLocks noChangeArrowheads="1"/>
          </p:cNvSpPr>
          <p:nvPr/>
        </p:nvSpPr>
        <p:spPr bwMode="auto">
          <a:xfrm>
            <a:off x="1225798" y="3810783"/>
            <a:ext cx="1625260" cy="209288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つまって落ちてこない現象</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アーチ</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ブリッジ</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たなつり</a:t>
            </a:r>
            <a:endParaRPr lang="en-US" altLang="ja-JP" sz="2000" dirty="0">
              <a:latin typeface="游ゴシック" panose="020B0400000000000000" pitchFamily="50" charset="-128"/>
            </a:endParaRPr>
          </a:p>
        </p:txBody>
      </p:sp>
      <p:sp>
        <p:nvSpPr>
          <p:cNvPr id="70962" name="フローチャート: 処理 70961">
            <a:extLst>
              <a:ext uri="{FF2B5EF4-FFF2-40B4-BE49-F238E27FC236}">
                <a16:creationId xmlns:a16="http://schemas.microsoft.com/office/drawing/2014/main" id="{4EFEBA36-193D-BC3B-8A24-7EC792E72FCD}"/>
              </a:ext>
            </a:extLst>
          </p:cNvPr>
          <p:cNvSpPr/>
          <p:nvPr/>
        </p:nvSpPr>
        <p:spPr>
          <a:xfrm rot="16200000">
            <a:off x="5192775" y="330106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D6B4C636-2CE4-5801-7C04-50E038A73758}"/>
              </a:ext>
            </a:extLst>
          </p:cNvPr>
          <p:cNvGrpSpPr/>
          <p:nvPr/>
        </p:nvGrpSpPr>
        <p:grpSpPr>
          <a:xfrm>
            <a:off x="3594071" y="774453"/>
            <a:ext cx="2533113" cy="5356096"/>
            <a:chOff x="3594071" y="774453"/>
            <a:chExt cx="2533113" cy="5356096"/>
          </a:xfrm>
        </p:grpSpPr>
        <p:pic>
          <p:nvPicPr>
            <p:cNvPr id="70941" name="図 70940" descr="森の中のトンネル&#10;&#10;中程度の精度で自動的に生成された説明">
              <a:extLst>
                <a:ext uri="{FF2B5EF4-FFF2-40B4-BE49-F238E27FC236}">
                  <a16:creationId xmlns:a16="http://schemas.microsoft.com/office/drawing/2014/main" id="{3BFC4DF3-209A-9C65-23B0-6D7AB9D0B45E}"/>
                </a:ext>
              </a:extLst>
            </p:cNvPr>
            <p:cNvPicPr>
              <a:picLocks noChangeAspect="1"/>
            </p:cNvPicPr>
            <p:nvPr/>
          </p:nvPicPr>
          <p:blipFill rotWithShape="1">
            <a:blip r:embed="rId3">
              <a:extLst>
                <a:ext uri="{28A0092B-C50C-407E-A947-70E740481C1C}">
                  <a14:useLocalDpi xmlns:a14="http://schemas.microsoft.com/office/drawing/2010/main" val="0"/>
                </a:ext>
              </a:extLst>
            </a:blip>
            <a:srcRect l="19616" t="8862" r="23327" b="15721"/>
            <a:stretch/>
          </p:blipFill>
          <p:spPr>
            <a:xfrm>
              <a:off x="3722262" y="774453"/>
              <a:ext cx="1841438" cy="1825457"/>
            </a:xfrm>
            <a:prstGeom prst="rect">
              <a:avLst/>
            </a:prstGeom>
          </p:spPr>
        </p:pic>
        <p:grpSp>
          <p:nvGrpSpPr>
            <p:cNvPr id="8" name="グループ化 7">
              <a:extLst>
                <a:ext uri="{FF2B5EF4-FFF2-40B4-BE49-F238E27FC236}">
                  <a16:creationId xmlns:a16="http://schemas.microsoft.com/office/drawing/2014/main" id="{6152A5BA-5448-44A3-731F-E5B6DF01BE64}"/>
                </a:ext>
              </a:extLst>
            </p:cNvPr>
            <p:cNvGrpSpPr/>
            <p:nvPr/>
          </p:nvGrpSpPr>
          <p:grpSpPr>
            <a:xfrm>
              <a:off x="3798967" y="2671375"/>
              <a:ext cx="1851045" cy="875330"/>
              <a:chOff x="4080170" y="2649668"/>
              <a:chExt cx="1851045" cy="875330"/>
            </a:xfrm>
          </p:grpSpPr>
          <p:grpSp>
            <p:nvGrpSpPr>
              <p:cNvPr id="70939" name="グループ化 70938">
                <a:extLst>
                  <a:ext uri="{FF2B5EF4-FFF2-40B4-BE49-F238E27FC236}">
                    <a16:creationId xmlns:a16="http://schemas.microsoft.com/office/drawing/2014/main" id="{D2646B67-0FD9-A122-017A-0744E5F615FD}"/>
                  </a:ext>
                </a:extLst>
              </p:cNvPr>
              <p:cNvGrpSpPr/>
              <p:nvPr/>
            </p:nvGrpSpPr>
            <p:grpSpPr>
              <a:xfrm>
                <a:off x="4551720" y="2961942"/>
                <a:ext cx="879096" cy="563056"/>
                <a:chOff x="2457137" y="2844986"/>
                <a:chExt cx="879096" cy="563056"/>
              </a:xfrm>
            </p:grpSpPr>
            <p:grpSp>
              <p:nvGrpSpPr>
                <p:cNvPr id="70903" name="グループ化 70902">
                  <a:extLst>
                    <a:ext uri="{FF2B5EF4-FFF2-40B4-BE49-F238E27FC236}">
                      <a16:creationId xmlns:a16="http://schemas.microsoft.com/office/drawing/2014/main" id="{D88465FC-4991-83FD-584D-AB6F9E4F3079}"/>
                    </a:ext>
                  </a:extLst>
                </p:cNvPr>
                <p:cNvGrpSpPr/>
                <p:nvPr/>
              </p:nvGrpSpPr>
              <p:grpSpPr>
                <a:xfrm>
                  <a:off x="2616488" y="3185758"/>
                  <a:ext cx="624780" cy="222284"/>
                  <a:chOff x="1673375" y="3213216"/>
                  <a:chExt cx="624780" cy="222284"/>
                </a:xfrm>
              </p:grpSpPr>
              <p:sp>
                <p:nvSpPr>
                  <p:cNvPr id="70904" name="楕円 70903">
                    <a:extLst>
                      <a:ext uri="{FF2B5EF4-FFF2-40B4-BE49-F238E27FC236}">
                        <a16:creationId xmlns:a16="http://schemas.microsoft.com/office/drawing/2014/main" id="{E1384462-06E2-CF6D-CC22-D3F1C5E116C6}"/>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5" name="楕円 70904">
                    <a:extLst>
                      <a:ext uri="{FF2B5EF4-FFF2-40B4-BE49-F238E27FC236}">
                        <a16:creationId xmlns:a16="http://schemas.microsoft.com/office/drawing/2014/main" id="{9D355614-B71C-D546-4854-A39246D9C14F}"/>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6" name="楕円 70905">
                    <a:extLst>
                      <a:ext uri="{FF2B5EF4-FFF2-40B4-BE49-F238E27FC236}">
                        <a16:creationId xmlns:a16="http://schemas.microsoft.com/office/drawing/2014/main" id="{2F387CC6-705E-735E-7BDF-19F235C8B52C}"/>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7" name="楕円 70906">
                    <a:extLst>
                      <a:ext uri="{FF2B5EF4-FFF2-40B4-BE49-F238E27FC236}">
                        <a16:creationId xmlns:a16="http://schemas.microsoft.com/office/drawing/2014/main" id="{7B02B756-47D5-0B4B-9F27-11BC242A68D9}"/>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8" name="楕円 70907">
                    <a:extLst>
                      <a:ext uri="{FF2B5EF4-FFF2-40B4-BE49-F238E27FC236}">
                        <a16:creationId xmlns:a16="http://schemas.microsoft.com/office/drawing/2014/main" id="{05F10BA5-D392-CA21-C72A-33591CE5E82B}"/>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9" name="楕円 70908">
                    <a:extLst>
                      <a:ext uri="{FF2B5EF4-FFF2-40B4-BE49-F238E27FC236}">
                        <a16:creationId xmlns:a16="http://schemas.microsoft.com/office/drawing/2014/main" id="{994396E0-8C09-7777-BA34-3ED5AAAE7E2C}"/>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0" name="グループ化 70909">
                  <a:extLst>
                    <a:ext uri="{FF2B5EF4-FFF2-40B4-BE49-F238E27FC236}">
                      <a16:creationId xmlns:a16="http://schemas.microsoft.com/office/drawing/2014/main" id="{1611E187-8E1E-6A1E-F6F8-1E460F3915D6}"/>
                    </a:ext>
                  </a:extLst>
                </p:cNvPr>
                <p:cNvGrpSpPr/>
                <p:nvPr/>
              </p:nvGrpSpPr>
              <p:grpSpPr>
                <a:xfrm>
                  <a:off x="2607194" y="3074954"/>
                  <a:ext cx="624780" cy="222284"/>
                  <a:chOff x="1673375" y="3213216"/>
                  <a:chExt cx="624780" cy="222284"/>
                </a:xfrm>
              </p:grpSpPr>
              <p:sp>
                <p:nvSpPr>
                  <p:cNvPr id="70911" name="楕円 70910">
                    <a:extLst>
                      <a:ext uri="{FF2B5EF4-FFF2-40B4-BE49-F238E27FC236}">
                        <a16:creationId xmlns:a16="http://schemas.microsoft.com/office/drawing/2014/main" id="{FA59B52C-A622-17ED-A0B4-647B53C4ADAD}"/>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2" name="楕円 70911">
                    <a:extLst>
                      <a:ext uri="{FF2B5EF4-FFF2-40B4-BE49-F238E27FC236}">
                        <a16:creationId xmlns:a16="http://schemas.microsoft.com/office/drawing/2014/main" id="{57B7D7CD-E3B8-9D6A-7AC5-3BE8A953080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A2862F89-316A-476A-6D69-2048AF292DFB}"/>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4" name="楕円 70913">
                    <a:extLst>
                      <a:ext uri="{FF2B5EF4-FFF2-40B4-BE49-F238E27FC236}">
                        <a16:creationId xmlns:a16="http://schemas.microsoft.com/office/drawing/2014/main" id="{7DD5C441-D321-74B3-D9C5-2B92F90C3C42}"/>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5" name="楕円 70914">
                    <a:extLst>
                      <a:ext uri="{FF2B5EF4-FFF2-40B4-BE49-F238E27FC236}">
                        <a16:creationId xmlns:a16="http://schemas.microsoft.com/office/drawing/2014/main" id="{D948B664-5C81-AA61-40F7-5C8F764C49DD}"/>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F106B22E-EA0F-6FA7-6A6D-775E96E753E9}"/>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18" name="グループ化 70917">
                  <a:extLst>
                    <a:ext uri="{FF2B5EF4-FFF2-40B4-BE49-F238E27FC236}">
                      <a16:creationId xmlns:a16="http://schemas.microsoft.com/office/drawing/2014/main" id="{AAA47A7D-85B5-8FDF-45D2-BBEAD3016B98}"/>
                    </a:ext>
                  </a:extLst>
                </p:cNvPr>
                <p:cNvGrpSpPr/>
                <p:nvPr/>
              </p:nvGrpSpPr>
              <p:grpSpPr>
                <a:xfrm>
                  <a:off x="2498379" y="2955698"/>
                  <a:ext cx="826003" cy="279455"/>
                  <a:chOff x="1574355" y="2960553"/>
                  <a:chExt cx="826003" cy="279455"/>
                </a:xfrm>
              </p:grpSpPr>
              <p:grpSp>
                <p:nvGrpSpPr>
                  <p:cNvPr id="70919" name="グループ化 70918">
                    <a:extLst>
                      <a:ext uri="{FF2B5EF4-FFF2-40B4-BE49-F238E27FC236}">
                        <a16:creationId xmlns:a16="http://schemas.microsoft.com/office/drawing/2014/main" id="{6680E900-A069-E138-ACFC-E6C112F74824}"/>
                      </a:ext>
                    </a:extLst>
                  </p:cNvPr>
                  <p:cNvGrpSpPr/>
                  <p:nvPr/>
                </p:nvGrpSpPr>
                <p:grpSpPr>
                  <a:xfrm>
                    <a:off x="1661142" y="2960553"/>
                    <a:ext cx="624780" cy="222284"/>
                    <a:chOff x="1673375" y="3213216"/>
                    <a:chExt cx="624780" cy="222284"/>
                  </a:xfrm>
                </p:grpSpPr>
                <p:sp>
                  <p:nvSpPr>
                    <p:cNvPr id="70922" name="楕円 70921">
                      <a:extLst>
                        <a:ext uri="{FF2B5EF4-FFF2-40B4-BE49-F238E27FC236}">
                          <a16:creationId xmlns:a16="http://schemas.microsoft.com/office/drawing/2014/main" id="{926B9F9D-7F94-3AF4-7992-3B179F0ACB94}"/>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FA819F7B-C490-CB6F-635F-FD0E36FD71D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4" name="楕円 70923">
                      <a:extLst>
                        <a:ext uri="{FF2B5EF4-FFF2-40B4-BE49-F238E27FC236}">
                          <a16:creationId xmlns:a16="http://schemas.microsoft.com/office/drawing/2014/main" id="{DD2F9035-D292-4E51-71D8-3AD7B836C0BC}"/>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5" name="楕円 70924">
                      <a:extLst>
                        <a:ext uri="{FF2B5EF4-FFF2-40B4-BE49-F238E27FC236}">
                          <a16:creationId xmlns:a16="http://schemas.microsoft.com/office/drawing/2014/main" id="{C4AFD884-A7A1-BF50-1711-2247DA88B5C0}"/>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6" name="楕円 70925">
                      <a:extLst>
                        <a:ext uri="{FF2B5EF4-FFF2-40B4-BE49-F238E27FC236}">
                          <a16:creationId xmlns:a16="http://schemas.microsoft.com/office/drawing/2014/main" id="{27547029-C141-DA9C-01F0-9BEA4ADB9F5B}"/>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7" name="楕円 70926">
                      <a:extLst>
                        <a:ext uri="{FF2B5EF4-FFF2-40B4-BE49-F238E27FC236}">
                          <a16:creationId xmlns:a16="http://schemas.microsoft.com/office/drawing/2014/main" id="{ACD833A6-7AEB-2029-C30F-9A5AE73BB43A}"/>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0" name="楕円 70919">
                    <a:extLst>
                      <a:ext uri="{FF2B5EF4-FFF2-40B4-BE49-F238E27FC236}">
                        <a16:creationId xmlns:a16="http://schemas.microsoft.com/office/drawing/2014/main" id="{538648D6-35B0-E2EF-0CAB-1DFE77DD457E}"/>
                      </a:ext>
                    </a:extLst>
                  </p:cNvPr>
                  <p:cNvSpPr/>
                  <p:nvPr/>
                </p:nvSpPr>
                <p:spPr>
                  <a:xfrm>
                    <a:off x="1574355" y="313200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0D26D5F9-06F4-2DB8-E3CA-DB96C2C6E544}"/>
                      </a:ext>
                    </a:extLst>
                  </p:cNvPr>
                  <p:cNvSpPr/>
                  <p:nvPr/>
                </p:nvSpPr>
                <p:spPr>
                  <a:xfrm>
                    <a:off x="2292358" y="31116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928" name="グループ化 70927">
                  <a:extLst>
                    <a:ext uri="{FF2B5EF4-FFF2-40B4-BE49-F238E27FC236}">
                      <a16:creationId xmlns:a16="http://schemas.microsoft.com/office/drawing/2014/main" id="{48F80DDD-0049-ACDA-D359-54D2C4777092}"/>
                    </a:ext>
                  </a:extLst>
                </p:cNvPr>
                <p:cNvGrpSpPr/>
                <p:nvPr/>
              </p:nvGrpSpPr>
              <p:grpSpPr>
                <a:xfrm>
                  <a:off x="2457137" y="2844986"/>
                  <a:ext cx="879096" cy="269337"/>
                  <a:chOff x="1546022" y="2833031"/>
                  <a:chExt cx="879096" cy="269337"/>
                </a:xfrm>
              </p:grpSpPr>
              <p:sp>
                <p:nvSpPr>
                  <p:cNvPr id="70929" name="楕円 70928">
                    <a:extLst>
                      <a:ext uri="{FF2B5EF4-FFF2-40B4-BE49-F238E27FC236}">
                        <a16:creationId xmlns:a16="http://schemas.microsoft.com/office/drawing/2014/main" id="{A75E928C-2AC7-8FCE-0DF3-D909C3F0D74A}"/>
                      </a:ext>
                    </a:extLst>
                  </p:cNvPr>
                  <p:cNvSpPr/>
                  <p:nvPr/>
                </p:nvSpPr>
                <p:spPr>
                  <a:xfrm>
                    <a:off x="1546022" y="298754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0" name="グループ化 70929">
                    <a:extLst>
                      <a:ext uri="{FF2B5EF4-FFF2-40B4-BE49-F238E27FC236}">
                        <a16:creationId xmlns:a16="http://schemas.microsoft.com/office/drawing/2014/main" id="{33DDFC60-B9D7-C205-C1E2-3BB584C1885A}"/>
                      </a:ext>
                    </a:extLst>
                  </p:cNvPr>
                  <p:cNvGrpSpPr/>
                  <p:nvPr/>
                </p:nvGrpSpPr>
                <p:grpSpPr>
                  <a:xfrm>
                    <a:off x="1667580" y="2833031"/>
                    <a:ext cx="624780" cy="222284"/>
                    <a:chOff x="1673375" y="3213216"/>
                    <a:chExt cx="624780" cy="222284"/>
                  </a:xfrm>
                </p:grpSpPr>
                <p:sp>
                  <p:nvSpPr>
                    <p:cNvPr id="70932" name="楕円 70931">
                      <a:extLst>
                        <a:ext uri="{FF2B5EF4-FFF2-40B4-BE49-F238E27FC236}">
                          <a16:creationId xmlns:a16="http://schemas.microsoft.com/office/drawing/2014/main" id="{7CE829B4-98E0-ACA3-413E-D47FB3159CA7}"/>
                        </a:ext>
                      </a:extLst>
                    </p:cNvPr>
                    <p:cNvSpPr/>
                    <p:nvPr/>
                  </p:nvSpPr>
                  <p:spPr>
                    <a:xfrm>
                      <a:off x="1673375" y="33275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3" name="楕円 70932">
                      <a:extLst>
                        <a:ext uri="{FF2B5EF4-FFF2-40B4-BE49-F238E27FC236}">
                          <a16:creationId xmlns:a16="http://schemas.microsoft.com/office/drawing/2014/main" id="{CDA5052D-15C2-1827-B1D9-A12CA3F95A13}"/>
                        </a:ext>
                      </a:extLst>
                    </p:cNvPr>
                    <p:cNvSpPr/>
                    <p:nvPr/>
                  </p:nvSpPr>
                  <p:spPr>
                    <a:xfrm>
                      <a:off x="1755293" y="325416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4" name="楕円 70933">
                      <a:extLst>
                        <a:ext uri="{FF2B5EF4-FFF2-40B4-BE49-F238E27FC236}">
                          <a16:creationId xmlns:a16="http://schemas.microsoft.com/office/drawing/2014/main" id="{B7C39AF0-2D98-3333-3D76-B0F6A457B590}"/>
                        </a:ext>
                      </a:extLst>
                    </p:cNvPr>
                    <p:cNvSpPr/>
                    <p:nvPr/>
                  </p:nvSpPr>
                  <p:spPr>
                    <a:xfrm>
                      <a:off x="1863420" y="321321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5" name="楕円 70934">
                      <a:extLst>
                        <a:ext uri="{FF2B5EF4-FFF2-40B4-BE49-F238E27FC236}">
                          <a16:creationId xmlns:a16="http://schemas.microsoft.com/office/drawing/2014/main" id="{7AB1DC87-901C-D688-EABA-7BC2D308BAD1}"/>
                        </a:ext>
                      </a:extLst>
                    </p:cNvPr>
                    <p:cNvSpPr/>
                    <p:nvPr/>
                  </p:nvSpPr>
                  <p:spPr>
                    <a:xfrm>
                      <a:off x="1990058" y="32228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6" name="楕円 70935">
                      <a:extLst>
                        <a:ext uri="{FF2B5EF4-FFF2-40B4-BE49-F238E27FC236}">
                          <a16:creationId xmlns:a16="http://schemas.microsoft.com/office/drawing/2014/main" id="{A5946A7B-204A-1703-B821-69FF0479818F}"/>
                        </a:ext>
                      </a:extLst>
                    </p:cNvPr>
                    <p:cNvSpPr/>
                    <p:nvPr/>
                  </p:nvSpPr>
                  <p:spPr>
                    <a:xfrm>
                      <a:off x="2083528" y="32642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7" name="楕円 70936">
                      <a:extLst>
                        <a:ext uri="{FF2B5EF4-FFF2-40B4-BE49-F238E27FC236}">
                          <a16:creationId xmlns:a16="http://schemas.microsoft.com/office/drawing/2014/main" id="{E783451D-FE4B-60C8-4780-518DFC03F89F}"/>
                        </a:ext>
                      </a:extLst>
                    </p:cNvPr>
                    <p:cNvSpPr/>
                    <p:nvPr/>
                  </p:nvSpPr>
                  <p:spPr>
                    <a:xfrm>
                      <a:off x="2190155" y="332188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1" name="楕円 70930">
                    <a:extLst>
                      <a:ext uri="{FF2B5EF4-FFF2-40B4-BE49-F238E27FC236}">
                        <a16:creationId xmlns:a16="http://schemas.microsoft.com/office/drawing/2014/main" id="{E3746A29-2A58-F4B4-F5F0-1782022F2A60}"/>
                      </a:ext>
                    </a:extLst>
                  </p:cNvPr>
                  <p:cNvSpPr/>
                  <p:nvPr/>
                </p:nvSpPr>
                <p:spPr>
                  <a:xfrm>
                    <a:off x="2317118" y="2994368"/>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0945" name="矢印: 右 70944">
                <a:extLst>
                  <a:ext uri="{FF2B5EF4-FFF2-40B4-BE49-F238E27FC236}">
                    <a16:creationId xmlns:a16="http://schemas.microsoft.com/office/drawing/2014/main" id="{C02F0C4B-D6F0-A83D-02B9-7BD89D695915}"/>
                  </a:ext>
                </a:extLst>
              </p:cNvPr>
              <p:cNvSpPr/>
              <p:nvPr/>
            </p:nvSpPr>
            <p:spPr>
              <a:xfrm rot="13010710">
                <a:off x="4080170" y="2867048"/>
                <a:ext cx="331750" cy="10800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矢印: 右 70945">
                <a:extLst>
                  <a:ext uri="{FF2B5EF4-FFF2-40B4-BE49-F238E27FC236}">
                    <a16:creationId xmlns:a16="http://schemas.microsoft.com/office/drawing/2014/main" id="{8FCA2220-C2F8-37CA-C9FB-9BF5D560CE5E}"/>
                  </a:ext>
                </a:extLst>
              </p:cNvPr>
              <p:cNvSpPr/>
              <p:nvPr/>
            </p:nvSpPr>
            <p:spPr>
              <a:xfrm rot="19026958">
                <a:off x="5599465" y="2904940"/>
                <a:ext cx="331750" cy="10800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矢印: 右 70946">
                <a:extLst>
                  <a:ext uri="{FF2B5EF4-FFF2-40B4-BE49-F238E27FC236}">
                    <a16:creationId xmlns:a16="http://schemas.microsoft.com/office/drawing/2014/main" id="{48B7526B-3089-2354-7BBC-5BD24EC88C07}"/>
                  </a:ext>
                </a:extLst>
              </p:cNvPr>
              <p:cNvSpPr/>
              <p:nvPr/>
            </p:nvSpPr>
            <p:spPr>
              <a:xfrm rot="14841706">
                <a:off x="4510808" y="2662920"/>
                <a:ext cx="171013" cy="14451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矢印: 右 70947">
                <a:extLst>
                  <a:ext uri="{FF2B5EF4-FFF2-40B4-BE49-F238E27FC236}">
                    <a16:creationId xmlns:a16="http://schemas.microsoft.com/office/drawing/2014/main" id="{2F4C3289-5A42-5AFF-4F67-81824EFCC9F5}"/>
                  </a:ext>
                </a:extLst>
              </p:cNvPr>
              <p:cNvSpPr/>
              <p:nvPr/>
            </p:nvSpPr>
            <p:spPr>
              <a:xfrm rot="17962527">
                <a:off x="5257240" y="2704821"/>
                <a:ext cx="171013" cy="144510"/>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フローチャート: 処理 70950">
                <a:extLst>
                  <a:ext uri="{FF2B5EF4-FFF2-40B4-BE49-F238E27FC236}">
                    <a16:creationId xmlns:a16="http://schemas.microsoft.com/office/drawing/2014/main" id="{F106431A-7D87-61E9-35D2-538EE8C3ED91}"/>
                  </a:ext>
                </a:extLst>
              </p:cNvPr>
              <p:cNvSpPr/>
              <p:nvPr/>
            </p:nvSpPr>
            <p:spPr>
              <a:xfrm>
                <a:off x="4831709" y="2773132"/>
                <a:ext cx="155308"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2" name="フローチャート: 処理 70951">
                <a:extLst>
                  <a:ext uri="{FF2B5EF4-FFF2-40B4-BE49-F238E27FC236}">
                    <a16:creationId xmlns:a16="http://schemas.microsoft.com/office/drawing/2014/main" id="{071F567C-2149-9AB7-CCC1-6965FEE86CC2}"/>
                  </a:ext>
                </a:extLst>
              </p:cNvPr>
              <p:cNvSpPr/>
              <p:nvPr/>
            </p:nvSpPr>
            <p:spPr>
              <a:xfrm rot="1904456">
                <a:off x="5161900" y="2816214"/>
                <a:ext cx="141115"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3" name="フローチャート: 処理 70952">
                <a:extLst>
                  <a:ext uri="{FF2B5EF4-FFF2-40B4-BE49-F238E27FC236}">
                    <a16:creationId xmlns:a16="http://schemas.microsoft.com/office/drawing/2014/main" id="{80E12B85-D789-F888-487B-D3F890568F8F}"/>
                  </a:ext>
                </a:extLst>
              </p:cNvPr>
              <p:cNvSpPr/>
              <p:nvPr/>
            </p:nvSpPr>
            <p:spPr>
              <a:xfrm rot="20219108">
                <a:off x="4684021" y="2807104"/>
                <a:ext cx="145722"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4" name="フローチャート: 処理 70953">
                <a:extLst>
                  <a:ext uri="{FF2B5EF4-FFF2-40B4-BE49-F238E27FC236}">
                    <a16:creationId xmlns:a16="http://schemas.microsoft.com/office/drawing/2014/main" id="{1D71D328-8B32-F1F2-3D32-40A69201636E}"/>
                  </a:ext>
                </a:extLst>
              </p:cNvPr>
              <p:cNvSpPr/>
              <p:nvPr/>
            </p:nvSpPr>
            <p:spPr>
              <a:xfrm rot="19402244">
                <a:off x="4567039" y="2878558"/>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フローチャート: 処理 70954">
                <a:extLst>
                  <a:ext uri="{FF2B5EF4-FFF2-40B4-BE49-F238E27FC236}">
                    <a16:creationId xmlns:a16="http://schemas.microsoft.com/office/drawing/2014/main" id="{17922F80-5CBF-BFFD-80A4-AA6E0DA07617}"/>
                  </a:ext>
                </a:extLst>
              </p:cNvPr>
              <p:cNvSpPr/>
              <p:nvPr/>
            </p:nvSpPr>
            <p:spPr>
              <a:xfrm rot="2589275">
                <a:off x="5285307" y="2903067"/>
                <a:ext cx="142480"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6" name="フローチャート: 処理 70955">
                <a:extLst>
                  <a:ext uri="{FF2B5EF4-FFF2-40B4-BE49-F238E27FC236}">
                    <a16:creationId xmlns:a16="http://schemas.microsoft.com/office/drawing/2014/main" id="{7C65368D-DB4D-754B-EDDB-8853FDF3C354}"/>
                  </a:ext>
                </a:extLst>
              </p:cNvPr>
              <p:cNvSpPr/>
              <p:nvPr/>
            </p:nvSpPr>
            <p:spPr>
              <a:xfrm rot="317711">
                <a:off x="4999822" y="2772331"/>
                <a:ext cx="155308"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7" name="フローチャート: 処理 70956">
                <a:extLst>
                  <a:ext uri="{FF2B5EF4-FFF2-40B4-BE49-F238E27FC236}">
                    <a16:creationId xmlns:a16="http://schemas.microsoft.com/office/drawing/2014/main" id="{DEADDD64-1C40-6ED7-D56E-BEEF3515162D}"/>
                  </a:ext>
                </a:extLst>
              </p:cNvPr>
              <p:cNvSpPr/>
              <p:nvPr/>
            </p:nvSpPr>
            <p:spPr>
              <a:xfrm rot="4182764">
                <a:off x="5374229" y="3020142"/>
                <a:ext cx="141115"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8" name="フローチャート: 処理 70957">
                <a:extLst>
                  <a:ext uri="{FF2B5EF4-FFF2-40B4-BE49-F238E27FC236}">
                    <a16:creationId xmlns:a16="http://schemas.microsoft.com/office/drawing/2014/main" id="{7CECDD37-204F-11E3-5D73-99D9C4FBA3A1}"/>
                  </a:ext>
                </a:extLst>
              </p:cNvPr>
              <p:cNvSpPr/>
              <p:nvPr/>
            </p:nvSpPr>
            <p:spPr>
              <a:xfrm rot="4597566">
                <a:off x="5422718" y="3159601"/>
                <a:ext cx="142480" cy="70344"/>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9" name="フローチャート: 処理 70958">
                <a:extLst>
                  <a:ext uri="{FF2B5EF4-FFF2-40B4-BE49-F238E27FC236}">
                    <a16:creationId xmlns:a16="http://schemas.microsoft.com/office/drawing/2014/main" id="{96FC3248-0C29-1764-FFEA-F4C1B39E5A8D}"/>
                  </a:ext>
                </a:extLst>
              </p:cNvPr>
              <p:cNvSpPr/>
              <p:nvPr/>
            </p:nvSpPr>
            <p:spPr>
              <a:xfrm rot="19075652">
                <a:off x="4456391" y="295581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0" name="フローチャート: 処理 70959">
                <a:extLst>
                  <a:ext uri="{FF2B5EF4-FFF2-40B4-BE49-F238E27FC236}">
                    <a16:creationId xmlns:a16="http://schemas.microsoft.com/office/drawing/2014/main" id="{3736C298-694D-F5F2-3E2A-1578F434F473}"/>
                  </a:ext>
                </a:extLst>
              </p:cNvPr>
              <p:cNvSpPr/>
              <p:nvPr/>
            </p:nvSpPr>
            <p:spPr>
              <a:xfrm rot="17472020">
                <a:off x="4379385" y="3060009"/>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フローチャート: 処理 70960">
                <a:extLst>
                  <a:ext uri="{FF2B5EF4-FFF2-40B4-BE49-F238E27FC236}">
                    <a16:creationId xmlns:a16="http://schemas.microsoft.com/office/drawing/2014/main" id="{B25017DD-699F-7D71-5DA6-DC8FDECF70EB}"/>
                  </a:ext>
                </a:extLst>
              </p:cNvPr>
              <p:cNvSpPr/>
              <p:nvPr/>
            </p:nvSpPr>
            <p:spPr>
              <a:xfrm rot="17171443">
                <a:off x="4349806" y="3185220"/>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3" name="フローチャート: 処理 70962">
                <a:extLst>
                  <a:ext uri="{FF2B5EF4-FFF2-40B4-BE49-F238E27FC236}">
                    <a16:creationId xmlns:a16="http://schemas.microsoft.com/office/drawing/2014/main" id="{42301EB8-50E8-F6D5-2BE5-FC2756DB6579}"/>
                  </a:ext>
                </a:extLst>
              </p:cNvPr>
              <p:cNvSpPr/>
              <p:nvPr/>
            </p:nvSpPr>
            <p:spPr>
              <a:xfrm rot="16200000">
                <a:off x="4343168" y="3303555"/>
                <a:ext cx="124436" cy="65510"/>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4" name="Text Box 5">
              <a:extLst>
                <a:ext uri="{FF2B5EF4-FFF2-40B4-BE49-F238E27FC236}">
                  <a16:creationId xmlns:a16="http://schemas.microsoft.com/office/drawing/2014/main" id="{E77F5D80-95FB-DC61-949C-EFD00B0D72D7}"/>
                </a:ext>
              </a:extLst>
            </p:cNvPr>
            <p:cNvSpPr txBox="1">
              <a:spLocks noChangeArrowheads="1"/>
            </p:cNvSpPr>
            <p:nvPr/>
          </p:nvSpPr>
          <p:spPr bwMode="auto">
            <a:xfrm>
              <a:off x="3594071" y="3883780"/>
              <a:ext cx="2533113" cy="2246769"/>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トンネルをほるときは、上、左右から圧力がかかってくる→古いトンネルの「れんが」は土の重さに、たえられるように、まるい形でつんでいる</a:t>
              </a:r>
              <a:endParaRPr lang="en-US" altLang="ja-JP" sz="2000" dirty="0">
                <a:latin typeface="游ゴシック" panose="020B0400000000000000" pitchFamily="50" charset="-128"/>
              </a:endParaRPr>
            </a:p>
          </p:txBody>
        </p:sp>
      </p:grpSp>
      <p:grpSp>
        <p:nvGrpSpPr>
          <p:cNvPr id="12" name="グループ化 11">
            <a:extLst>
              <a:ext uri="{FF2B5EF4-FFF2-40B4-BE49-F238E27FC236}">
                <a16:creationId xmlns:a16="http://schemas.microsoft.com/office/drawing/2014/main" id="{30073C7C-87D4-3854-94E9-42FB00907DD6}"/>
              </a:ext>
            </a:extLst>
          </p:cNvPr>
          <p:cNvGrpSpPr/>
          <p:nvPr/>
        </p:nvGrpSpPr>
        <p:grpSpPr>
          <a:xfrm>
            <a:off x="5938498" y="565876"/>
            <a:ext cx="3097502" cy="4952316"/>
            <a:chOff x="5938498" y="565876"/>
            <a:chExt cx="3097502" cy="4952316"/>
          </a:xfrm>
        </p:grpSpPr>
        <p:pic>
          <p:nvPicPr>
            <p:cNvPr id="70943" name="図 70942">
              <a:extLst>
                <a:ext uri="{FF2B5EF4-FFF2-40B4-BE49-F238E27FC236}">
                  <a16:creationId xmlns:a16="http://schemas.microsoft.com/office/drawing/2014/main" id="{745C3254-8C65-9B4A-8BDD-26F91E2BC251}"/>
                </a:ext>
              </a:extLst>
            </p:cNvPr>
            <p:cNvPicPr>
              <a:picLocks noChangeAspect="1"/>
            </p:cNvPicPr>
            <p:nvPr/>
          </p:nvPicPr>
          <p:blipFill>
            <a:blip r:embed="rId4"/>
            <a:stretch>
              <a:fillRect/>
            </a:stretch>
          </p:blipFill>
          <p:spPr>
            <a:xfrm>
              <a:off x="5938498" y="565876"/>
              <a:ext cx="2923045" cy="2458321"/>
            </a:xfrm>
            <a:prstGeom prst="rect">
              <a:avLst/>
            </a:prstGeom>
          </p:spPr>
        </p:pic>
        <p:sp>
          <p:nvSpPr>
            <p:cNvPr id="70965" name="Text Box 5">
              <a:extLst>
                <a:ext uri="{FF2B5EF4-FFF2-40B4-BE49-F238E27FC236}">
                  <a16:creationId xmlns:a16="http://schemas.microsoft.com/office/drawing/2014/main" id="{876FAF79-9ED8-6272-37FD-589CAB4C1B37}"/>
                </a:ext>
              </a:extLst>
            </p:cNvPr>
            <p:cNvSpPr txBox="1">
              <a:spLocks noChangeArrowheads="1"/>
            </p:cNvSpPr>
            <p:nvPr/>
          </p:nvSpPr>
          <p:spPr bwMode="auto">
            <a:xfrm>
              <a:off x="6235438" y="3886976"/>
              <a:ext cx="2800562" cy="163121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トンネルをほるときは、ダイヤモンドの刃で岩や土を切り取りながら、コンクリートをはりつけていく（シールド工法）</a:t>
              </a:r>
              <a:endParaRPr lang="en-US" altLang="ja-JP" sz="2000" dirty="0">
                <a:latin typeface="游ゴシック" panose="020B0400000000000000" pitchFamily="50" charset="-128"/>
              </a:endParaRPr>
            </a:p>
          </p:txBody>
        </p:sp>
      </p:grpSp>
      <p:sp>
        <p:nvSpPr>
          <p:cNvPr id="70790" name="スライド番号プレースホルダー 70789">
            <a:extLst>
              <a:ext uri="{FF2B5EF4-FFF2-40B4-BE49-F238E27FC236}">
                <a16:creationId xmlns:a16="http://schemas.microsoft.com/office/drawing/2014/main" id="{EF798159-849A-AB4E-F447-13B13B5D6402}"/>
              </a:ext>
            </a:extLst>
          </p:cNvPr>
          <p:cNvSpPr>
            <a:spLocks noGrp="1"/>
          </p:cNvSpPr>
          <p:nvPr>
            <p:ph type="sldNum" sz="quarter" idx="12"/>
          </p:nvPr>
        </p:nvSpPr>
        <p:spPr/>
        <p:txBody>
          <a:bodyPr/>
          <a:lstStyle/>
          <a:p>
            <a:fld id="{FFD5EB20-5B99-43FF-8B24-7DC470172072}" type="slidenum">
              <a:rPr kumimoji="1" lang="ja-JP" altLang="en-US" smtClean="0"/>
              <a:t>28</a:t>
            </a:fld>
            <a:endParaRPr kumimoji="1" lang="ja-JP" altLang="en-US"/>
          </a:p>
        </p:txBody>
      </p:sp>
    </p:spTree>
    <p:extLst>
      <p:ext uri="{BB962C8B-B14F-4D97-AF65-F5344CB8AC3E}">
        <p14:creationId xmlns:p14="http://schemas.microsoft.com/office/powerpoint/2010/main" val="24427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0938"/>
                                        </p:tgtEl>
                                        <p:attrNameLst>
                                          <p:attrName>style.visibility</p:attrName>
                                        </p:attrNameLst>
                                      </p:cBhvr>
                                      <p:to>
                                        <p:strVal val="visible"/>
                                      </p:to>
                                    </p:set>
                                    <p:animEffect transition="in" filter="wipe(down)">
                                      <p:cBhvr>
                                        <p:cTn id="7" dur="3000"/>
                                        <p:tgtEl>
                                          <p:spTgt spid="7093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66057" y="76955"/>
            <a:ext cx="7772400" cy="720725"/>
          </a:xfrm>
        </p:spPr>
        <p:txBody>
          <a:bodyPr/>
          <a:lstStyle/>
          <a:p>
            <a:pPr algn="l" eaLnBrk="1" hangingPunct="1"/>
            <a:r>
              <a:rPr lang="ja-JP" altLang="en-US" sz="3200" b="1" dirty="0">
                <a:ea typeface="ＭＳ Ｐゴシック" panose="020B0600070205080204" pitchFamily="50" charset="-128"/>
              </a:rPr>
              <a:t>ミスティーの活動の一例</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4277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かつどう　　　　いちれい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a:t>
            </a:fld>
            <a:endParaRPr kumimoji="1" lang="ja-JP" altLang="en-US"/>
          </a:p>
        </p:txBody>
      </p:sp>
      <p:sp>
        <p:nvSpPr>
          <p:cNvPr id="5" name="Text Box 5">
            <a:extLst>
              <a:ext uri="{FF2B5EF4-FFF2-40B4-BE49-F238E27FC236}">
                <a16:creationId xmlns:a16="http://schemas.microsoft.com/office/drawing/2014/main" id="{6C246D85-8B85-2FB3-F579-BF4678E87EA0}"/>
              </a:ext>
            </a:extLst>
          </p:cNvPr>
          <p:cNvSpPr txBox="1">
            <a:spLocks noChangeArrowheads="1"/>
          </p:cNvSpPr>
          <p:nvPr/>
        </p:nvSpPr>
        <p:spPr bwMode="auto">
          <a:xfrm>
            <a:off x="256876" y="3381657"/>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ペットボトルロケット</a:t>
            </a:r>
            <a:endParaRPr lang="en-US" altLang="ja-JP" sz="2000" b="1" dirty="0">
              <a:latin typeface="游ゴシック" panose="020B0400000000000000" pitchFamily="50" charset="-128"/>
            </a:endParaRPr>
          </a:p>
        </p:txBody>
      </p:sp>
      <p:pic>
        <p:nvPicPr>
          <p:cNvPr id="16" name="図 15" descr="野球をしている子供たち&#10;&#10;自動的に生成された説明">
            <a:extLst>
              <a:ext uri="{FF2B5EF4-FFF2-40B4-BE49-F238E27FC236}">
                <a16:creationId xmlns:a16="http://schemas.microsoft.com/office/drawing/2014/main" id="{85A057B4-1D47-317A-2CDE-3379A9100996}"/>
              </a:ext>
            </a:extLst>
          </p:cNvPr>
          <p:cNvPicPr>
            <a:picLocks noChangeAspect="1"/>
          </p:cNvPicPr>
          <p:nvPr/>
        </p:nvPicPr>
        <p:blipFill rotWithShape="1">
          <a:blip r:embed="rId3">
            <a:extLst>
              <a:ext uri="{28A0092B-C50C-407E-A947-70E740481C1C}">
                <a14:useLocalDpi xmlns:a14="http://schemas.microsoft.com/office/drawing/2010/main" val="0"/>
              </a:ext>
            </a:extLst>
          </a:blip>
          <a:srcRect r="17845"/>
          <a:stretch/>
        </p:blipFill>
        <p:spPr>
          <a:xfrm>
            <a:off x="231047" y="844297"/>
            <a:ext cx="2664000" cy="2431992"/>
          </a:xfrm>
          <a:prstGeom prst="rect">
            <a:avLst/>
          </a:prstGeom>
        </p:spPr>
      </p:pic>
      <p:pic>
        <p:nvPicPr>
          <p:cNvPr id="18" name="図 17" descr="会議室に集まる人々&#10;&#10;自動的に生成された説明">
            <a:extLst>
              <a:ext uri="{FF2B5EF4-FFF2-40B4-BE49-F238E27FC236}">
                <a16:creationId xmlns:a16="http://schemas.microsoft.com/office/drawing/2014/main" id="{C304F136-007C-D38C-2DF4-05DC1F811B59}"/>
              </a:ext>
            </a:extLst>
          </p:cNvPr>
          <p:cNvPicPr>
            <a:picLocks noChangeAspect="1"/>
          </p:cNvPicPr>
          <p:nvPr/>
        </p:nvPicPr>
        <p:blipFill rotWithShape="1">
          <a:blip r:embed="rId4">
            <a:extLst>
              <a:ext uri="{28A0092B-C50C-407E-A947-70E740481C1C}">
                <a14:useLocalDpi xmlns:a14="http://schemas.microsoft.com/office/drawing/2010/main" val="0"/>
              </a:ext>
            </a:extLst>
          </a:blip>
          <a:srcRect l="14741" r="3913"/>
          <a:stretch/>
        </p:blipFill>
        <p:spPr>
          <a:xfrm>
            <a:off x="260990" y="3887135"/>
            <a:ext cx="2575350" cy="2321687"/>
          </a:xfrm>
          <a:prstGeom prst="rect">
            <a:avLst/>
          </a:prstGeom>
        </p:spPr>
      </p:pic>
      <p:pic>
        <p:nvPicPr>
          <p:cNvPr id="22" name="図 21" descr="屋内, 座る, 猫, ベッド が含まれている画像&#10;&#10;自動的に生成された説明">
            <a:extLst>
              <a:ext uri="{FF2B5EF4-FFF2-40B4-BE49-F238E27FC236}">
                <a16:creationId xmlns:a16="http://schemas.microsoft.com/office/drawing/2014/main" id="{5A0F6616-604F-B40E-7A83-46C0D3E5E914}"/>
              </a:ext>
            </a:extLst>
          </p:cNvPr>
          <p:cNvPicPr>
            <a:picLocks noChangeAspect="1"/>
          </p:cNvPicPr>
          <p:nvPr/>
        </p:nvPicPr>
        <p:blipFill rotWithShape="1">
          <a:blip r:embed="rId5">
            <a:extLst>
              <a:ext uri="{28A0092B-C50C-407E-A947-70E740481C1C}">
                <a14:useLocalDpi xmlns:a14="http://schemas.microsoft.com/office/drawing/2010/main" val="0"/>
              </a:ext>
            </a:extLst>
          </a:blip>
          <a:srcRect l="2452" t="-1882" r="20802" b="1882"/>
          <a:stretch/>
        </p:blipFill>
        <p:spPr>
          <a:xfrm>
            <a:off x="6194772" y="787959"/>
            <a:ext cx="2629439" cy="2569603"/>
          </a:xfrm>
          <a:prstGeom prst="rect">
            <a:avLst/>
          </a:prstGeom>
        </p:spPr>
      </p:pic>
      <p:pic>
        <p:nvPicPr>
          <p:cNvPr id="24" name="図 23" descr="椅子に座る男性&#10;&#10;低い精度で自動的に生成された説明">
            <a:extLst>
              <a:ext uri="{FF2B5EF4-FFF2-40B4-BE49-F238E27FC236}">
                <a16:creationId xmlns:a16="http://schemas.microsoft.com/office/drawing/2014/main" id="{C763BC2D-7203-AB11-5FC3-AD69AF3A2706}"/>
              </a:ext>
            </a:extLst>
          </p:cNvPr>
          <p:cNvPicPr>
            <a:picLocks noChangeAspect="1"/>
          </p:cNvPicPr>
          <p:nvPr/>
        </p:nvPicPr>
        <p:blipFill rotWithShape="1">
          <a:blip r:embed="rId6">
            <a:extLst>
              <a:ext uri="{28A0092B-C50C-407E-A947-70E740481C1C}">
                <a14:useLocalDpi xmlns:a14="http://schemas.microsoft.com/office/drawing/2010/main" val="0"/>
              </a:ext>
            </a:extLst>
          </a:blip>
          <a:srcRect r="16539"/>
          <a:stretch/>
        </p:blipFill>
        <p:spPr>
          <a:xfrm>
            <a:off x="3307658" y="3868421"/>
            <a:ext cx="2575351" cy="2314265"/>
          </a:xfrm>
          <a:prstGeom prst="rect">
            <a:avLst/>
          </a:prstGeom>
        </p:spPr>
      </p:pic>
      <p:pic>
        <p:nvPicPr>
          <p:cNvPr id="26" name="図 25" descr="人, 屋外, 草, 女性 が含まれている画像&#10;&#10;自動的に生成された説明">
            <a:extLst>
              <a:ext uri="{FF2B5EF4-FFF2-40B4-BE49-F238E27FC236}">
                <a16:creationId xmlns:a16="http://schemas.microsoft.com/office/drawing/2014/main" id="{7D95A01F-3EA4-0403-3895-580EBD4FED9B}"/>
              </a:ext>
            </a:extLst>
          </p:cNvPr>
          <p:cNvPicPr>
            <a:picLocks noChangeAspect="1"/>
          </p:cNvPicPr>
          <p:nvPr/>
        </p:nvPicPr>
        <p:blipFill rotWithShape="1">
          <a:blip r:embed="rId7">
            <a:extLst>
              <a:ext uri="{28A0092B-C50C-407E-A947-70E740481C1C}">
                <a14:useLocalDpi xmlns:a14="http://schemas.microsoft.com/office/drawing/2010/main" val="0"/>
              </a:ext>
            </a:extLst>
          </a:blip>
          <a:srcRect r="13674"/>
          <a:stretch/>
        </p:blipFill>
        <p:spPr>
          <a:xfrm>
            <a:off x="6248956" y="3868420"/>
            <a:ext cx="2663768" cy="2314266"/>
          </a:xfrm>
          <a:prstGeom prst="rect">
            <a:avLst/>
          </a:prstGeom>
        </p:spPr>
      </p:pic>
      <p:sp>
        <p:nvSpPr>
          <p:cNvPr id="27" name="Text Box 5">
            <a:extLst>
              <a:ext uri="{FF2B5EF4-FFF2-40B4-BE49-F238E27FC236}">
                <a16:creationId xmlns:a16="http://schemas.microsoft.com/office/drawing/2014/main" id="{10702E6C-70BE-E36D-4718-2E7895C91040}"/>
              </a:ext>
            </a:extLst>
          </p:cNvPr>
          <p:cNvSpPr txBox="1">
            <a:spLocks noChangeArrowheads="1"/>
          </p:cNvSpPr>
          <p:nvPr/>
        </p:nvSpPr>
        <p:spPr bwMode="auto">
          <a:xfrm>
            <a:off x="3316343" y="3387482"/>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天体観測会</a:t>
            </a:r>
            <a:endParaRPr lang="en-US" altLang="ja-JP" sz="2000" b="1" dirty="0">
              <a:latin typeface="游ゴシック" panose="020B0400000000000000" pitchFamily="50" charset="-128"/>
            </a:endParaRPr>
          </a:p>
        </p:txBody>
      </p:sp>
      <p:sp>
        <p:nvSpPr>
          <p:cNvPr id="28" name="Text Box 5">
            <a:extLst>
              <a:ext uri="{FF2B5EF4-FFF2-40B4-BE49-F238E27FC236}">
                <a16:creationId xmlns:a16="http://schemas.microsoft.com/office/drawing/2014/main" id="{AB1E3D31-F910-A545-A729-CD80CB18D40D}"/>
              </a:ext>
            </a:extLst>
          </p:cNvPr>
          <p:cNvSpPr txBox="1">
            <a:spLocks noChangeArrowheads="1"/>
          </p:cNvSpPr>
          <p:nvPr/>
        </p:nvSpPr>
        <p:spPr bwMode="auto">
          <a:xfrm>
            <a:off x="6212032" y="3407153"/>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スマホ顕微鏡</a:t>
            </a:r>
            <a:endParaRPr lang="en-US" altLang="ja-JP" sz="2000" b="1" dirty="0">
              <a:latin typeface="游ゴシック" panose="020B0400000000000000" pitchFamily="50" charset="-128"/>
            </a:endParaRPr>
          </a:p>
        </p:txBody>
      </p:sp>
      <p:sp>
        <p:nvSpPr>
          <p:cNvPr id="29" name="Text Box 5">
            <a:extLst>
              <a:ext uri="{FF2B5EF4-FFF2-40B4-BE49-F238E27FC236}">
                <a16:creationId xmlns:a16="http://schemas.microsoft.com/office/drawing/2014/main" id="{7356927A-3D14-106B-410F-10957D0E5879}"/>
              </a:ext>
            </a:extLst>
          </p:cNvPr>
          <p:cNvSpPr txBox="1">
            <a:spLocks noChangeArrowheads="1"/>
          </p:cNvSpPr>
          <p:nvPr/>
        </p:nvSpPr>
        <p:spPr bwMode="auto">
          <a:xfrm>
            <a:off x="204076" y="6356351"/>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手洗いの実験と工作</a:t>
            </a:r>
            <a:endParaRPr lang="en-US" altLang="ja-JP" sz="2000" b="1" dirty="0">
              <a:latin typeface="游ゴシック" panose="020B0400000000000000" pitchFamily="50" charset="-128"/>
            </a:endParaRPr>
          </a:p>
        </p:txBody>
      </p:sp>
      <p:sp>
        <p:nvSpPr>
          <p:cNvPr id="30" name="Text Box 5">
            <a:extLst>
              <a:ext uri="{FF2B5EF4-FFF2-40B4-BE49-F238E27FC236}">
                <a16:creationId xmlns:a16="http://schemas.microsoft.com/office/drawing/2014/main" id="{2B1A20DD-5E03-516C-3CAB-B5454B2AB0B9}"/>
              </a:ext>
            </a:extLst>
          </p:cNvPr>
          <p:cNvSpPr txBox="1">
            <a:spLocks noChangeArrowheads="1"/>
          </p:cNvSpPr>
          <p:nvPr/>
        </p:nvSpPr>
        <p:spPr bwMode="auto">
          <a:xfrm>
            <a:off x="3316343" y="6356351"/>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針金電話</a:t>
            </a:r>
            <a:endParaRPr lang="en-US" altLang="ja-JP" sz="2000" b="1" dirty="0">
              <a:latin typeface="游ゴシック" panose="020B0400000000000000" pitchFamily="50" charset="-128"/>
            </a:endParaRPr>
          </a:p>
        </p:txBody>
      </p:sp>
      <p:sp>
        <p:nvSpPr>
          <p:cNvPr id="31" name="Text Box 5">
            <a:extLst>
              <a:ext uri="{FF2B5EF4-FFF2-40B4-BE49-F238E27FC236}">
                <a16:creationId xmlns:a16="http://schemas.microsoft.com/office/drawing/2014/main" id="{B69703AC-5785-40E0-3E43-03802A3B06CB}"/>
              </a:ext>
            </a:extLst>
          </p:cNvPr>
          <p:cNvSpPr txBox="1">
            <a:spLocks noChangeArrowheads="1"/>
          </p:cNvSpPr>
          <p:nvPr/>
        </p:nvSpPr>
        <p:spPr bwMode="auto">
          <a:xfrm>
            <a:off x="6283917" y="6338858"/>
            <a:ext cx="2593846" cy="400110"/>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b="1" dirty="0">
                <a:latin typeface="游ゴシック" panose="020B0400000000000000" pitchFamily="50" charset="-128"/>
              </a:rPr>
              <a:t>火起こし体験</a:t>
            </a:r>
            <a:endParaRPr lang="en-US" altLang="ja-JP" sz="2000" b="1" dirty="0">
              <a:latin typeface="游ゴシック" panose="020B0400000000000000" pitchFamily="50" charset="-128"/>
            </a:endParaRPr>
          </a:p>
        </p:txBody>
      </p:sp>
      <p:pic>
        <p:nvPicPr>
          <p:cNvPr id="32" name="Picture 11" descr="C:\Users\stakemura\Desktop\MISTEEyokomakunno1kujirano100.jpg">
            <a:extLst>
              <a:ext uri="{FF2B5EF4-FFF2-40B4-BE49-F238E27FC236}">
                <a16:creationId xmlns:a16="http://schemas.microsoft.com/office/drawing/2014/main" id="{CE22E27C-2D75-61FA-6806-0F36E1FACB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9142" y="82881"/>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青い草の上に立っている人たち&#10;&#10;低い精度で自動的に生成された説明">
            <a:extLst>
              <a:ext uri="{FF2B5EF4-FFF2-40B4-BE49-F238E27FC236}">
                <a16:creationId xmlns:a16="http://schemas.microsoft.com/office/drawing/2014/main" id="{1282446D-1111-A412-6670-E505C3E35A5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21218"/>
          <a:stretch/>
        </p:blipFill>
        <p:spPr>
          <a:xfrm>
            <a:off x="3219009" y="810960"/>
            <a:ext cx="2664000" cy="2536107"/>
          </a:xfrm>
          <a:prstGeom prst="rect">
            <a:avLst/>
          </a:prstGeom>
        </p:spPr>
      </p:pic>
    </p:spTree>
    <p:extLst>
      <p:ext uri="{BB962C8B-B14F-4D97-AF65-F5344CB8AC3E}">
        <p14:creationId xmlns:p14="http://schemas.microsoft.com/office/powerpoint/2010/main" val="655529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30328" y="64747"/>
            <a:ext cx="7772400" cy="720725"/>
          </a:xfrm>
        </p:spPr>
        <p:txBody>
          <a:bodyPr>
            <a:normAutofit/>
          </a:bodyPr>
          <a:lstStyle/>
          <a:p>
            <a:pPr algn="l" eaLnBrk="1" hangingPunct="1"/>
            <a:r>
              <a:rPr lang="ja-JP" altLang="en-US" sz="3200" dirty="0">
                <a:ea typeface="ＭＳ Ｐゴシック" panose="020B0600070205080204" pitchFamily="50" charset="-128"/>
              </a:rPr>
              <a:t>ピンセットの作成にチャレンジ</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2206166" y="26498"/>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さくせい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29</a:t>
            </a:fld>
            <a:endParaRPr kumimoji="1" lang="ja-JP" altLang="en-US"/>
          </a:p>
        </p:txBody>
      </p:sp>
      <p:pic>
        <p:nvPicPr>
          <p:cNvPr id="7" name="図 6" descr="テーブル, 屋内, 座る, 項目 が含まれている画像&#10;&#10;自動的に生成された説明">
            <a:extLst>
              <a:ext uri="{FF2B5EF4-FFF2-40B4-BE49-F238E27FC236}">
                <a16:creationId xmlns:a16="http://schemas.microsoft.com/office/drawing/2014/main" id="{574E4ABB-EF94-04D8-BD2E-C38547E378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18" t="21335" r="48664" b="19510"/>
          <a:stretch/>
        </p:blipFill>
        <p:spPr>
          <a:xfrm>
            <a:off x="161951" y="2189386"/>
            <a:ext cx="3050158" cy="2479228"/>
          </a:xfrm>
          <a:prstGeom prst="rect">
            <a:avLst/>
          </a:prstGeom>
        </p:spPr>
      </p:pic>
      <p:pic>
        <p:nvPicPr>
          <p:cNvPr id="8" name="図 7" descr="テーブル, 屋内, 座る, 項目 が含まれている画像&#10;&#10;自動的に生成された説明">
            <a:extLst>
              <a:ext uri="{FF2B5EF4-FFF2-40B4-BE49-F238E27FC236}">
                <a16:creationId xmlns:a16="http://schemas.microsoft.com/office/drawing/2014/main" id="{9AC68FA9-E156-40C5-0F03-3A886F4ABC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930" t="18713" r="4824" b="15794"/>
          <a:stretch/>
        </p:blipFill>
        <p:spPr>
          <a:xfrm>
            <a:off x="3590196" y="2211958"/>
            <a:ext cx="2285288" cy="2479228"/>
          </a:xfrm>
          <a:prstGeom prst="rect">
            <a:avLst/>
          </a:prstGeom>
        </p:spPr>
      </p:pic>
      <p:sp>
        <p:nvSpPr>
          <p:cNvPr id="10" name="Text Box 5">
            <a:extLst>
              <a:ext uri="{FF2B5EF4-FFF2-40B4-BE49-F238E27FC236}">
                <a16:creationId xmlns:a16="http://schemas.microsoft.com/office/drawing/2014/main" id="{83480F7F-07E9-0BDF-6852-D0998D9B82B1}"/>
              </a:ext>
            </a:extLst>
          </p:cNvPr>
          <p:cNvSpPr txBox="1">
            <a:spLocks noChangeArrowheads="1"/>
          </p:cNvSpPr>
          <p:nvPr/>
        </p:nvSpPr>
        <p:spPr bwMode="auto">
          <a:xfrm>
            <a:off x="133444" y="785472"/>
            <a:ext cx="5014555"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メイリオ" panose="020B0604030504040204" pitchFamily="50" charset="-128"/>
                <a:ea typeface="メイリオ" panose="020B0604030504040204" pitchFamily="50" charset="-128"/>
              </a:rPr>
              <a:t>MISTEE</a:t>
            </a:r>
            <a:r>
              <a:rPr lang="ja-JP" altLang="en-US" sz="2000" dirty="0">
                <a:latin typeface="メイリオ" panose="020B0604030504040204" pitchFamily="50" charset="-128"/>
                <a:ea typeface="メイリオ" panose="020B0604030504040204" pitchFamily="50" charset="-128"/>
              </a:rPr>
              <a:t>は身近な材料を使って体験することを目的としています。砂時計の製作の中で、ピンセットを使います。かんたんな材料を利用して、つくってみましょう。</a:t>
            </a:r>
            <a:endParaRPr lang="en-US" altLang="ja-JP" sz="2000" dirty="0">
              <a:latin typeface="メイリオ" panose="020B0604030504040204" pitchFamily="50" charset="-128"/>
              <a:ea typeface="メイリオ" panose="020B0604030504040204" pitchFamily="50" charset="-128"/>
            </a:endParaRPr>
          </a:p>
        </p:txBody>
      </p:sp>
      <p:sp>
        <p:nvSpPr>
          <p:cNvPr id="11" name="Text Box 5">
            <a:extLst>
              <a:ext uri="{FF2B5EF4-FFF2-40B4-BE49-F238E27FC236}">
                <a16:creationId xmlns:a16="http://schemas.microsoft.com/office/drawing/2014/main" id="{75AF9F60-ABF4-D91A-54C2-2EE973066FCF}"/>
              </a:ext>
            </a:extLst>
          </p:cNvPr>
          <p:cNvSpPr txBox="1">
            <a:spLocks noChangeArrowheads="1"/>
          </p:cNvSpPr>
          <p:nvPr/>
        </p:nvSpPr>
        <p:spPr bwMode="auto">
          <a:xfrm>
            <a:off x="130328" y="4849981"/>
            <a:ext cx="2285288" cy="18165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メイリオ" panose="020B0604030504040204" pitchFamily="50" charset="-128"/>
                <a:ea typeface="メイリオ" panose="020B0604030504040204" pitchFamily="50" charset="-128"/>
              </a:rPr>
              <a:t>準備する材料</a:t>
            </a:r>
            <a:endParaRPr lang="en-US" altLang="ja-JP"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・せんたくばさみ</a:t>
            </a:r>
            <a:endParaRPr lang="en-US" altLang="ja-JP" sz="2000"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・つまようじ</a:t>
            </a:r>
            <a:endParaRPr lang="en-US" altLang="ja-JP" sz="2000"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・ワゴム</a:t>
            </a:r>
            <a:endParaRPr lang="en-US" altLang="ja-JP" sz="2000" dirty="0">
              <a:latin typeface="メイリオ" panose="020B0604030504040204" pitchFamily="50" charset="-128"/>
              <a:ea typeface="メイリオ" panose="020B0604030504040204" pitchFamily="50" charset="-128"/>
            </a:endParaRPr>
          </a:p>
          <a:p>
            <a:pPr eaLnBrk="1" hangingPunct="1">
              <a:lnSpc>
                <a:spcPts val="1400"/>
              </a:lnSpc>
              <a:spcBef>
                <a:spcPct val="50000"/>
              </a:spcBef>
            </a:pPr>
            <a:r>
              <a:rPr lang="ja-JP" altLang="en-US" sz="2000" dirty="0">
                <a:latin typeface="メイリオ" panose="020B0604030504040204" pitchFamily="50" charset="-128"/>
                <a:ea typeface="メイリオ" panose="020B0604030504040204" pitchFamily="50" charset="-128"/>
              </a:rPr>
              <a:t>・カッター</a:t>
            </a:r>
            <a:endParaRPr lang="en-US" altLang="ja-JP" sz="2000" dirty="0">
              <a:latin typeface="メイリオ" panose="020B0604030504040204" pitchFamily="50" charset="-128"/>
              <a:ea typeface="メイリオ" panose="020B0604030504040204" pitchFamily="50" charset="-128"/>
            </a:endParaRPr>
          </a:p>
        </p:txBody>
      </p:sp>
      <p:sp>
        <p:nvSpPr>
          <p:cNvPr id="12" name="Text Box 5">
            <a:extLst>
              <a:ext uri="{FF2B5EF4-FFF2-40B4-BE49-F238E27FC236}">
                <a16:creationId xmlns:a16="http://schemas.microsoft.com/office/drawing/2014/main" id="{DEAB31AB-8923-B3A8-E2CA-D2468C48D25E}"/>
              </a:ext>
            </a:extLst>
          </p:cNvPr>
          <p:cNvSpPr txBox="1">
            <a:spLocks noChangeArrowheads="1"/>
          </p:cNvSpPr>
          <p:nvPr/>
        </p:nvSpPr>
        <p:spPr bwMode="auto">
          <a:xfrm>
            <a:off x="3284493" y="4849981"/>
            <a:ext cx="2605642" cy="16542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dirty="0">
                <a:latin typeface="メイリオ" panose="020B0604030504040204" pitchFamily="50" charset="-128"/>
                <a:ea typeface="メイリオ" panose="020B0604030504040204" pitchFamily="50" charset="-128"/>
              </a:rPr>
              <a:t>出来上がり</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見本）</a:t>
            </a:r>
            <a:endParaRPr lang="en-US" altLang="ja-JP" sz="2000" dirty="0">
              <a:latin typeface="メイリオ" panose="020B0604030504040204" pitchFamily="50" charset="-128"/>
              <a:ea typeface="メイリオ" panose="020B0604030504040204" pitchFamily="50" charset="-128"/>
            </a:endParaRPr>
          </a:p>
          <a:p>
            <a:pPr eaLnBrk="1" hangingPunct="1">
              <a:lnSpc>
                <a:spcPts val="2000"/>
              </a:lnSpc>
              <a:spcBef>
                <a:spcPct val="50000"/>
              </a:spcBef>
            </a:pPr>
            <a:r>
              <a:rPr lang="ja-JP" altLang="en-US" sz="2000" dirty="0">
                <a:latin typeface="メイリオ" panose="020B0604030504040204" pitchFamily="50" charset="-128"/>
                <a:ea typeface="メイリオ" panose="020B0604030504040204" pitchFamily="50" charset="-128"/>
              </a:rPr>
              <a:t>直径約</a:t>
            </a:r>
            <a:r>
              <a:rPr lang="en-US" altLang="ja-JP" sz="2000" dirty="0">
                <a:latin typeface="メイリオ" panose="020B0604030504040204" pitchFamily="50" charset="-128"/>
                <a:ea typeface="メイリオ" panose="020B0604030504040204" pitchFamily="50" charset="-128"/>
              </a:rPr>
              <a:t>15mm</a:t>
            </a:r>
            <a:r>
              <a:rPr lang="ja-JP" altLang="en-US" sz="2000" dirty="0">
                <a:latin typeface="メイリオ" panose="020B0604030504040204" pitchFamily="50" charset="-128"/>
                <a:ea typeface="メイリオ" panose="020B0604030504040204" pitchFamily="50" charset="-128"/>
              </a:rPr>
              <a:t>の薄い透明シートをつまみ、塩ビパイプへ入れるときに使用します</a:t>
            </a:r>
            <a:endParaRPr lang="en-US" altLang="ja-JP" sz="2000" dirty="0">
              <a:latin typeface="メイリオ" panose="020B0604030504040204" pitchFamily="50" charset="-128"/>
              <a:ea typeface="メイリオ" panose="020B0604030504040204" pitchFamily="50" charset="-128"/>
            </a:endParaRPr>
          </a:p>
        </p:txBody>
      </p:sp>
      <p:sp>
        <p:nvSpPr>
          <p:cNvPr id="13" name="矢印: 上 12">
            <a:extLst>
              <a:ext uri="{FF2B5EF4-FFF2-40B4-BE49-F238E27FC236}">
                <a16:creationId xmlns:a16="http://schemas.microsoft.com/office/drawing/2014/main" id="{2BCD9879-57A8-3EB4-A0EE-8CDD90CFF8F7}"/>
              </a:ext>
            </a:extLst>
          </p:cNvPr>
          <p:cNvSpPr/>
          <p:nvPr/>
        </p:nvSpPr>
        <p:spPr>
          <a:xfrm rot="5400000">
            <a:off x="3079849" y="3138472"/>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吹き出し: 角を丸めた四角形 14">
            <a:extLst>
              <a:ext uri="{FF2B5EF4-FFF2-40B4-BE49-F238E27FC236}">
                <a16:creationId xmlns:a16="http://schemas.microsoft.com/office/drawing/2014/main" id="{4C0A0A91-AB66-2D26-6E75-DFBB5FD4CEE2}"/>
              </a:ext>
            </a:extLst>
          </p:cNvPr>
          <p:cNvSpPr/>
          <p:nvPr/>
        </p:nvSpPr>
        <p:spPr>
          <a:xfrm>
            <a:off x="6102805" y="2950309"/>
            <a:ext cx="2910867" cy="3142691"/>
          </a:xfrm>
          <a:prstGeom prst="wedgeRoundRectCallout">
            <a:avLst>
              <a:gd name="adj1" fmla="val -55543"/>
              <a:gd name="adj2" fmla="val -1805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メイリオ" panose="020B0604030504040204" pitchFamily="50" charset="-128"/>
                <a:ea typeface="メイリオ" panose="020B0604030504040204" pitchFamily="50" charset="-128"/>
              </a:rPr>
              <a:t>作り方のコツ</a:t>
            </a:r>
            <a:endParaRPr lang="en-US" altLang="ja-JP"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(1)</a:t>
            </a:r>
            <a:r>
              <a:rPr lang="ja-JP" altLang="en-US" sz="1800" dirty="0">
                <a:solidFill>
                  <a:schemeClr val="tx1"/>
                </a:solidFill>
                <a:latin typeface="メイリオ" panose="020B0604030504040204" pitchFamily="50" charset="-128"/>
                <a:ea typeface="メイリオ" panose="020B0604030504040204" pitchFamily="50" charset="-128"/>
              </a:rPr>
              <a:t>丸い</a:t>
            </a:r>
            <a:r>
              <a:rPr kumimoji="1" lang="ja-JP" altLang="en-US" sz="1800" dirty="0">
                <a:solidFill>
                  <a:schemeClr val="tx1"/>
                </a:solidFill>
                <a:latin typeface="メイリオ" panose="020B0604030504040204" pitchFamily="50" charset="-128"/>
                <a:ea typeface="メイリオ" panose="020B0604030504040204" pitchFamily="50" charset="-128"/>
              </a:rPr>
              <a:t>形の「つまようじ」に、平らなせんたくばさみをワゴムでまいて固定する。</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(2)</a:t>
            </a:r>
            <a:r>
              <a:rPr kumimoji="1" lang="ja-JP" altLang="en-US" sz="1800" dirty="0">
                <a:solidFill>
                  <a:schemeClr val="tx1"/>
                </a:solidFill>
                <a:latin typeface="メイリオ" panose="020B0604030504040204" pitchFamily="50" charset="-128"/>
                <a:ea typeface="メイリオ" panose="020B0604030504040204" pitchFamily="50" charset="-128"/>
              </a:rPr>
              <a:t>ピンセットの先は、つまみやすいように。</a:t>
            </a:r>
            <a:endParaRPr kumimoji="1" lang="en-US" altLang="ja-JP" sz="1800" dirty="0">
              <a:solidFill>
                <a:schemeClr val="tx1"/>
              </a:solidFill>
              <a:latin typeface="メイリオ" panose="020B0604030504040204" pitchFamily="50" charset="-128"/>
              <a:ea typeface="メイリオ" panose="020B0604030504040204" pitchFamily="50" charset="-128"/>
            </a:endParaRPr>
          </a:p>
          <a:p>
            <a:pPr marL="266700" indent="-266700"/>
            <a:r>
              <a:rPr lang="en-US" altLang="ja-JP" sz="1800" dirty="0">
                <a:solidFill>
                  <a:schemeClr val="tx1"/>
                </a:solidFill>
                <a:latin typeface="メイリオ" panose="020B0604030504040204" pitchFamily="50" charset="-128"/>
                <a:ea typeface="メイリオ" panose="020B0604030504040204" pitchFamily="50" charset="-128"/>
              </a:rPr>
              <a:t>(3)</a:t>
            </a:r>
            <a:r>
              <a:rPr kumimoji="1" lang="ja-JP" altLang="en-US" sz="1800" dirty="0">
                <a:solidFill>
                  <a:schemeClr val="tx1"/>
                </a:solidFill>
                <a:latin typeface="メイリオ" panose="020B0604030504040204" pitchFamily="50" charset="-128"/>
                <a:ea typeface="メイリオ" panose="020B0604030504040204" pitchFamily="50" charset="-128"/>
              </a:rPr>
              <a:t>ハサミを曲げた</a:t>
            </a:r>
            <a:r>
              <a:rPr lang="ja-JP" altLang="en-US" sz="1800" dirty="0">
                <a:solidFill>
                  <a:schemeClr val="tx1"/>
                </a:solidFill>
                <a:latin typeface="メイリオ" panose="020B0604030504040204" pitchFamily="50" charset="-128"/>
                <a:ea typeface="メイリオ" panose="020B0604030504040204" pitchFamily="50" charset="-128"/>
              </a:rPr>
              <a:t>（押した）</a:t>
            </a:r>
            <a:r>
              <a:rPr kumimoji="1" lang="ja-JP" altLang="en-US" sz="1800" dirty="0">
                <a:solidFill>
                  <a:schemeClr val="tx1"/>
                </a:solidFill>
                <a:latin typeface="メイリオ" panose="020B0604030504040204" pitchFamily="50" charset="-128"/>
                <a:ea typeface="メイリオ" panose="020B0604030504040204" pitchFamily="50" charset="-128"/>
              </a:rPr>
              <a:t>ときに、ずれない工夫も必要です。</a:t>
            </a:r>
            <a:endParaRPr lang="en-US" altLang="ja-JP" sz="1800" dirty="0">
              <a:solidFill>
                <a:schemeClr val="tx1"/>
              </a:solidFill>
              <a:latin typeface="メイリオ" panose="020B0604030504040204" pitchFamily="50" charset="-128"/>
              <a:ea typeface="メイリオ" panose="020B0604030504040204" pitchFamily="50" charset="-128"/>
            </a:endParaRPr>
          </a:p>
        </p:txBody>
      </p:sp>
      <p:pic>
        <p:nvPicPr>
          <p:cNvPr id="19" name="図 18" descr="テーブル, 屋内, ピンク, カップ が含まれている画像&#10;&#10;自動的に生成された説明">
            <a:extLst>
              <a:ext uri="{FF2B5EF4-FFF2-40B4-BE49-F238E27FC236}">
                <a16:creationId xmlns:a16="http://schemas.microsoft.com/office/drawing/2014/main" id="{EF839423-212A-37E1-B87B-124F7D61CE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7281" y="136523"/>
            <a:ext cx="2066692" cy="2772705"/>
          </a:xfrm>
          <a:prstGeom prst="rect">
            <a:avLst/>
          </a:prstGeom>
        </p:spPr>
      </p:pic>
      <p:pic>
        <p:nvPicPr>
          <p:cNvPr id="17" name="図 16" descr="屋内, 座る, テーブル, 横たわる が含まれている画像&#10;&#10;自動的に生成された説明">
            <a:extLst>
              <a:ext uri="{FF2B5EF4-FFF2-40B4-BE49-F238E27FC236}">
                <a16:creationId xmlns:a16="http://schemas.microsoft.com/office/drawing/2014/main" id="{6A56B13B-3A35-37E3-2837-AFF31786EB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6170" y="747707"/>
            <a:ext cx="1674629" cy="1114272"/>
          </a:xfrm>
          <a:prstGeom prst="rect">
            <a:avLst/>
          </a:prstGeom>
        </p:spPr>
      </p:pic>
    </p:spTree>
    <p:extLst>
      <p:ext uri="{BB962C8B-B14F-4D97-AF65-F5344CB8AC3E}">
        <p14:creationId xmlns:p14="http://schemas.microsoft.com/office/powerpoint/2010/main" val="29884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1951" y="40274"/>
            <a:ext cx="7772400" cy="720725"/>
          </a:xfrm>
        </p:spPr>
        <p:txBody>
          <a:bodyPr>
            <a:normAutofit/>
          </a:bodyPr>
          <a:lstStyle/>
          <a:p>
            <a:pPr algn="l" eaLnBrk="1" hangingPunct="1"/>
            <a:r>
              <a:rPr lang="ja-JP" altLang="en-US" sz="3200" dirty="0">
                <a:ea typeface="ＭＳ Ｐゴシック" panose="020B0600070205080204" pitchFamily="50" charset="-128"/>
              </a:rPr>
              <a:t>時間をわける　１秒間を決めるまでの歴史</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74572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じかん　　　　　　　　　　　　　　　　　　　　びょうかん　　　き　　　　　　　　　　　　　　　　　　れきし　　　　　　　　　　　　　　　　　　　　　　　　　　</a:t>
            </a:r>
          </a:p>
        </p:txBody>
      </p:sp>
      <p:sp>
        <p:nvSpPr>
          <p:cNvPr id="4" name="Text Box 5">
            <a:extLst>
              <a:ext uri="{FF2B5EF4-FFF2-40B4-BE49-F238E27FC236}">
                <a16:creationId xmlns:a16="http://schemas.microsoft.com/office/drawing/2014/main" id="{99F0131D-0273-EA59-010B-AD393DF47D83}"/>
              </a:ext>
            </a:extLst>
          </p:cNvPr>
          <p:cNvSpPr txBox="1">
            <a:spLocks noChangeArrowheads="1"/>
          </p:cNvSpPr>
          <p:nvPr/>
        </p:nvSpPr>
        <p:spPr bwMode="auto">
          <a:xfrm>
            <a:off x="142201" y="759521"/>
            <a:ext cx="4611309"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日の昼間は春</a:t>
            </a:r>
            <a:r>
              <a:rPr lang="en-US" altLang="ja-JP" sz="2000" dirty="0">
                <a:latin typeface="游ゴシック" panose="020B0400000000000000" pitchFamily="50" charset="-128"/>
              </a:rPr>
              <a:t>,</a:t>
            </a:r>
            <a:r>
              <a:rPr lang="ja-JP" altLang="en-US" sz="2000" dirty="0">
                <a:latin typeface="游ゴシック" panose="020B0400000000000000" pitchFamily="50" charset="-128"/>
              </a:rPr>
              <a:t>夏</a:t>
            </a:r>
            <a:r>
              <a:rPr lang="en-US" altLang="ja-JP" sz="2000" dirty="0">
                <a:latin typeface="游ゴシック" panose="020B0400000000000000" pitchFamily="50" charset="-128"/>
              </a:rPr>
              <a:t>,</a:t>
            </a:r>
            <a:r>
              <a:rPr lang="ja-JP" altLang="en-US" sz="2000" dirty="0">
                <a:latin typeface="游ゴシック" panose="020B0400000000000000" pitchFamily="50" charset="-128"/>
              </a:rPr>
              <a:t>秋</a:t>
            </a:r>
            <a:r>
              <a:rPr lang="en-US" altLang="ja-JP" sz="2000" dirty="0">
                <a:latin typeface="游ゴシック" panose="020B0400000000000000" pitchFamily="50" charset="-128"/>
              </a:rPr>
              <a:t>,</a:t>
            </a:r>
            <a:r>
              <a:rPr lang="ja-JP" altLang="en-US" sz="2000" dirty="0">
                <a:latin typeface="游ゴシック" panose="020B0400000000000000" pitchFamily="50" charset="-128"/>
              </a:rPr>
              <a:t>冬で時間がちがう</a:t>
            </a:r>
            <a:endParaRPr lang="en-US" altLang="ja-JP" sz="2000" dirty="0">
              <a:latin typeface="游ゴシック" panose="020B0400000000000000" pitchFamily="50" charset="-128"/>
            </a:endParaRPr>
          </a:p>
        </p:txBody>
      </p:sp>
      <p:grpSp>
        <p:nvGrpSpPr>
          <p:cNvPr id="17" name="グループ化 16">
            <a:extLst>
              <a:ext uri="{FF2B5EF4-FFF2-40B4-BE49-F238E27FC236}">
                <a16:creationId xmlns:a16="http://schemas.microsoft.com/office/drawing/2014/main" id="{28E2CB6A-E3CA-7486-860C-02B4DFCC0D65}"/>
              </a:ext>
            </a:extLst>
          </p:cNvPr>
          <p:cNvGrpSpPr/>
          <p:nvPr/>
        </p:nvGrpSpPr>
        <p:grpSpPr>
          <a:xfrm>
            <a:off x="122449" y="2296163"/>
            <a:ext cx="6888556" cy="4637431"/>
            <a:chOff x="122449" y="2296163"/>
            <a:chExt cx="6888556" cy="4637431"/>
          </a:xfrm>
        </p:grpSpPr>
        <p:pic>
          <p:nvPicPr>
            <p:cNvPr id="23" name="図 22" descr="馬車に乗る人&#10;&#10;中程度の精度で自動的に生成された説明">
              <a:extLst>
                <a:ext uri="{FF2B5EF4-FFF2-40B4-BE49-F238E27FC236}">
                  <a16:creationId xmlns:a16="http://schemas.microsoft.com/office/drawing/2014/main" id="{56F3D478-5C3C-B6E1-5AC4-5D3CD1D698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506" y="4994236"/>
              <a:ext cx="2585810" cy="1939358"/>
            </a:xfrm>
            <a:prstGeom prst="rect">
              <a:avLst/>
            </a:prstGeom>
          </p:spPr>
        </p:pic>
        <p:sp>
          <p:nvSpPr>
            <p:cNvPr id="6" name="Text Box 5">
              <a:extLst>
                <a:ext uri="{FF2B5EF4-FFF2-40B4-BE49-F238E27FC236}">
                  <a16:creationId xmlns:a16="http://schemas.microsoft.com/office/drawing/2014/main" id="{9C2AD6BD-3CD8-7E84-07BA-1CDF1E01EE1B}"/>
                </a:ext>
              </a:extLst>
            </p:cNvPr>
            <p:cNvSpPr txBox="1">
              <a:spLocks noChangeArrowheads="1"/>
            </p:cNvSpPr>
            <p:nvPr/>
          </p:nvSpPr>
          <p:spPr bwMode="auto">
            <a:xfrm>
              <a:off x="122449" y="2642309"/>
              <a:ext cx="4571810" cy="132343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人が増え、交通が発達し、会社ができて、決めることが多くなる。時計が発明されるとさらに時間をこまかく分ける：</a:t>
              </a:r>
              <a:r>
                <a:rPr lang="en-US" altLang="ja-JP" sz="2000" dirty="0">
                  <a:latin typeface="游ゴシック" panose="020B0400000000000000" pitchFamily="50" charset="-128"/>
                </a:rPr>
                <a:t>24</a:t>
              </a:r>
              <a:r>
                <a:rPr lang="ja-JP" altLang="en-US" sz="2000" dirty="0">
                  <a:latin typeface="游ゴシック" panose="020B0400000000000000" pitchFamily="50" charset="-128"/>
                </a:rPr>
                <a:t>時間→</a:t>
              </a:r>
              <a:r>
                <a:rPr lang="en-US" altLang="ja-JP" sz="2000" dirty="0">
                  <a:latin typeface="游ゴシック" panose="020B0400000000000000" pitchFamily="50" charset="-128"/>
                </a:rPr>
                <a:t>60</a:t>
              </a:r>
              <a:r>
                <a:rPr lang="ja-JP" altLang="en-US" sz="2000" dirty="0">
                  <a:latin typeface="游ゴシック" panose="020B0400000000000000" pitchFamily="50" charset="-128"/>
                </a:rPr>
                <a:t>分。</a:t>
              </a:r>
              <a:endParaRPr lang="en-US" altLang="ja-JP" sz="2000" dirty="0">
                <a:latin typeface="游ゴシック" panose="020B0400000000000000" pitchFamily="50" charset="-128"/>
              </a:endParaRPr>
            </a:p>
          </p:txBody>
        </p:sp>
        <p:pic>
          <p:nvPicPr>
            <p:cNvPr id="13" name="図 12" descr="テーブルに置かれた時計&#10;&#10;低い精度で自動的に生成された説明">
              <a:extLst>
                <a:ext uri="{FF2B5EF4-FFF2-40B4-BE49-F238E27FC236}">
                  <a16:creationId xmlns:a16="http://schemas.microsoft.com/office/drawing/2014/main" id="{CFDE44E0-FBA0-C8BD-0EEF-504F393CA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9394" y="3020248"/>
              <a:ext cx="2051611" cy="1546035"/>
            </a:xfrm>
            <a:prstGeom prst="rect">
              <a:avLst/>
            </a:prstGeom>
          </p:spPr>
        </p:pic>
        <p:sp>
          <p:nvSpPr>
            <p:cNvPr id="14" name="矢印: 右 13">
              <a:extLst>
                <a:ext uri="{FF2B5EF4-FFF2-40B4-BE49-F238E27FC236}">
                  <a16:creationId xmlns:a16="http://schemas.microsoft.com/office/drawing/2014/main" id="{FB020A4C-F060-6203-A39F-953AC7292F16}"/>
                </a:ext>
              </a:extLst>
            </p:cNvPr>
            <p:cNvSpPr/>
            <p:nvPr/>
          </p:nvSpPr>
          <p:spPr>
            <a:xfrm rot="5400000">
              <a:off x="2226690" y="2242903"/>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6" name="スライド番号プレースホルダー 15">
            <a:extLst>
              <a:ext uri="{FF2B5EF4-FFF2-40B4-BE49-F238E27FC236}">
                <a16:creationId xmlns:a16="http://schemas.microsoft.com/office/drawing/2014/main" id="{200690D6-13F6-B949-028A-9FAB1A7F480F}"/>
              </a:ext>
            </a:extLst>
          </p:cNvPr>
          <p:cNvSpPr>
            <a:spLocks noGrp="1"/>
          </p:cNvSpPr>
          <p:nvPr>
            <p:ph type="sldNum" sz="quarter" idx="12"/>
          </p:nvPr>
        </p:nvSpPr>
        <p:spPr/>
        <p:txBody>
          <a:bodyPr/>
          <a:lstStyle/>
          <a:p>
            <a:fld id="{FFD5EB20-5B99-43FF-8B24-7DC470172072}" type="slidenum">
              <a:rPr kumimoji="1" lang="ja-JP" altLang="en-US" smtClean="0"/>
              <a:t>3</a:t>
            </a:fld>
            <a:endParaRPr kumimoji="1" lang="ja-JP" altLang="en-US"/>
          </a:p>
        </p:txBody>
      </p:sp>
      <p:grpSp>
        <p:nvGrpSpPr>
          <p:cNvPr id="3" name="グループ化 2">
            <a:extLst>
              <a:ext uri="{FF2B5EF4-FFF2-40B4-BE49-F238E27FC236}">
                <a16:creationId xmlns:a16="http://schemas.microsoft.com/office/drawing/2014/main" id="{7AE4A60D-85A9-6C22-CB54-33FB5004EAFC}"/>
              </a:ext>
            </a:extLst>
          </p:cNvPr>
          <p:cNvGrpSpPr/>
          <p:nvPr/>
        </p:nvGrpSpPr>
        <p:grpSpPr>
          <a:xfrm>
            <a:off x="161951" y="839291"/>
            <a:ext cx="8328647" cy="5953682"/>
            <a:chOff x="122449" y="759521"/>
            <a:chExt cx="8328647" cy="5953682"/>
          </a:xfrm>
        </p:grpSpPr>
        <p:pic>
          <p:nvPicPr>
            <p:cNvPr id="9" name="図 8">
              <a:extLst>
                <a:ext uri="{FF2B5EF4-FFF2-40B4-BE49-F238E27FC236}">
                  <a16:creationId xmlns:a16="http://schemas.microsoft.com/office/drawing/2014/main" id="{50118CF3-23E5-0136-C4AD-BDE3FDB220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7705" y="1121849"/>
              <a:ext cx="1393391" cy="1904802"/>
            </a:xfrm>
            <a:prstGeom prst="rect">
              <a:avLst/>
            </a:prstGeom>
          </p:spPr>
        </p:pic>
        <p:pic>
          <p:nvPicPr>
            <p:cNvPr id="10" name="図 9">
              <a:extLst>
                <a:ext uri="{FF2B5EF4-FFF2-40B4-BE49-F238E27FC236}">
                  <a16:creationId xmlns:a16="http://schemas.microsoft.com/office/drawing/2014/main" id="{5B861113-C7A0-2DF2-903C-6AC198E34C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003" y="759521"/>
              <a:ext cx="901667" cy="884551"/>
            </a:xfrm>
            <a:prstGeom prst="rect">
              <a:avLst/>
            </a:prstGeom>
          </p:spPr>
        </p:pic>
        <p:pic>
          <p:nvPicPr>
            <p:cNvPr id="11" name="図 10">
              <a:extLst>
                <a:ext uri="{FF2B5EF4-FFF2-40B4-BE49-F238E27FC236}">
                  <a16:creationId xmlns:a16="http://schemas.microsoft.com/office/drawing/2014/main" id="{76629F27-208F-D870-8754-7DAC6753600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0946"/>
            <a:stretch/>
          </p:blipFill>
          <p:spPr>
            <a:xfrm>
              <a:off x="4733059" y="1265009"/>
              <a:ext cx="2585810" cy="1751719"/>
            </a:xfrm>
            <a:prstGeom prst="rect">
              <a:avLst/>
            </a:prstGeom>
          </p:spPr>
        </p:pic>
        <p:sp>
          <p:nvSpPr>
            <p:cNvPr id="5" name="Text Box 5">
              <a:extLst>
                <a:ext uri="{FF2B5EF4-FFF2-40B4-BE49-F238E27FC236}">
                  <a16:creationId xmlns:a16="http://schemas.microsoft.com/office/drawing/2014/main" id="{0A8A3D18-BF57-4989-2A8D-8283E22BA0F2}"/>
                </a:ext>
              </a:extLst>
            </p:cNvPr>
            <p:cNvSpPr txBox="1">
              <a:spLocks noChangeArrowheads="1"/>
            </p:cNvSpPr>
            <p:nvPr/>
          </p:nvSpPr>
          <p:spPr bwMode="auto">
            <a:xfrm>
              <a:off x="122449" y="1522624"/>
              <a:ext cx="456375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日を</a:t>
              </a:r>
              <a:r>
                <a:rPr lang="en-US" altLang="ja-JP" sz="2000" dirty="0">
                  <a:latin typeface="游ゴシック" panose="020B0400000000000000" pitchFamily="50" charset="-128"/>
                </a:rPr>
                <a:t>24</a:t>
              </a:r>
              <a:r>
                <a:rPr lang="ja-JP" altLang="en-US" sz="2000" dirty="0">
                  <a:latin typeface="游ゴシック" panose="020B0400000000000000" pitchFamily="50" charset="-128"/>
                </a:rPr>
                <a:t>時間に分けた。日時計、夜の星の動きなどを利用する</a:t>
              </a:r>
              <a:endParaRPr lang="en-US" altLang="ja-JP" sz="2000" dirty="0">
                <a:latin typeface="游ゴシック" panose="020B0400000000000000" pitchFamily="50" charset="-128"/>
              </a:endParaRPr>
            </a:p>
          </p:txBody>
        </p:sp>
        <p:sp>
          <p:nvSpPr>
            <p:cNvPr id="12" name="矢印: 右 11">
              <a:extLst>
                <a:ext uri="{FF2B5EF4-FFF2-40B4-BE49-F238E27FC236}">
                  <a16:creationId xmlns:a16="http://schemas.microsoft.com/office/drawing/2014/main" id="{1AAC3293-620C-FE86-DAA7-1337CF170044}"/>
                </a:ext>
              </a:extLst>
            </p:cNvPr>
            <p:cNvSpPr/>
            <p:nvPr/>
          </p:nvSpPr>
          <p:spPr>
            <a:xfrm rot="5400000">
              <a:off x="2226690" y="1124786"/>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1" name="図 20" descr="アイコン&#10;&#10;自動的に生成された説明">
              <a:extLst>
                <a:ext uri="{FF2B5EF4-FFF2-40B4-BE49-F238E27FC236}">
                  <a16:creationId xmlns:a16="http://schemas.microsoft.com/office/drawing/2014/main" id="{37C1894D-AFB3-5001-42DA-6AA7172E7C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0506" y="5625670"/>
              <a:ext cx="720000" cy="1087533"/>
            </a:xfrm>
            <a:prstGeom prst="rect">
              <a:avLst/>
            </a:prstGeom>
          </p:spPr>
        </p:pic>
      </p:grpSp>
      <p:grpSp>
        <p:nvGrpSpPr>
          <p:cNvPr id="22" name="グループ化 21">
            <a:extLst>
              <a:ext uri="{FF2B5EF4-FFF2-40B4-BE49-F238E27FC236}">
                <a16:creationId xmlns:a16="http://schemas.microsoft.com/office/drawing/2014/main" id="{53D1F2B1-48D6-4452-5EEC-7B7C5D69F7F5}"/>
              </a:ext>
            </a:extLst>
          </p:cNvPr>
          <p:cNvGrpSpPr/>
          <p:nvPr/>
        </p:nvGrpSpPr>
        <p:grpSpPr>
          <a:xfrm>
            <a:off x="122449" y="3990625"/>
            <a:ext cx="9079264" cy="3509967"/>
            <a:chOff x="122449" y="3990625"/>
            <a:chExt cx="9079264" cy="3509967"/>
          </a:xfrm>
        </p:grpSpPr>
        <p:pic>
          <p:nvPicPr>
            <p:cNvPr id="25" name="図 24" descr="ヒストグラム&#10;&#10;低い精度で自動的に生成された説明">
              <a:extLst>
                <a:ext uri="{FF2B5EF4-FFF2-40B4-BE49-F238E27FC236}">
                  <a16:creationId xmlns:a16="http://schemas.microsoft.com/office/drawing/2014/main" id="{7A52B8B2-CB9B-5461-0014-B03A508FC8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36573" y="5212109"/>
              <a:ext cx="3033874" cy="2288483"/>
            </a:xfrm>
            <a:prstGeom prst="rect">
              <a:avLst/>
            </a:prstGeom>
          </p:spPr>
        </p:pic>
        <p:sp>
          <p:nvSpPr>
            <p:cNvPr id="7" name="Text Box 5">
              <a:extLst>
                <a:ext uri="{FF2B5EF4-FFF2-40B4-BE49-F238E27FC236}">
                  <a16:creationId xmlns:a16="http://schemas.microsoft.com/office/drawing/2014/main" id="{84186685-BD10-C7BA-309C-169C72681BAA}"/>
                </a:ext>
              </a:extLst>
            </p:cNvPr>
            <p:cNvSpPr txBox="1">
              <a:spLocks noChangeArrowheads="1"/>
            </p:cNvSpPr>
            <p:nvPr/>
          </p:nvSpPr>
          <p:spPr bwMode="auto">
            <a:xfrm>
              <a:off x="122449" y="4377547"/>
              <a:ext cx="4571810"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科学が発達し、色々なものも発明されるため、さらに細かく分ける：</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a:t>
              </a:r>
              <a:r>
                <a:rPr lang="en-US" altLang="ja-JP" sz="2000" dirty="0">
                  <a:latin typeface="游ゴシック" panose="020B0400000000000000" pitchFamily="50" charset="-128"/>
                </a:rPr>
                <a:t>60</a:t>
              </a:r>
              <a:r>
                <a:rPr lang="ja-JP" altLang="en-US" sz="2000" dirty="0">
                  <a:latin typeface="游ゴシック" panose="020B0400000000000000" pitchFamily="50" charset="-128"/>
                </a:rPr>
                <a:t>秒</a:t>
              </a:r>
              <a:endParaRPr lang="en-US" altLang="ja-JP" sz="2000" dirty="0">
                <a:latin typeface="游ゴシック" panose="020B0400000000000000" pitchFamily="50" charset="-128"/>
              </a:endParaRPr>
            </a:p>
          </p:txBody>
        </p:sp>
        <p:sp>
          <p:nvSpPr>
            <p:cNvPr id="15" name="矢印: 右 14">
              <a:extLst>
                <a:ext uri="{FF2B5EF4-FFF2-40B4-BE49-F238E27FC236}">
                  <a16:creationId xmlns:a16="http://schemas.microsoft.com/office/drawing/2014/main" id="{66CEB2A1-DA34-B1C1-106C-20321CEA298C}"/>
                </a:ext>
              </a:extLst>
            </p:cNvPr>
            <p:cNvSpPr/>
            <p:nvPr/>
          </p:nvSpPr>
          <p:spPr>
            <a:xfrm rot="5400000">
              <a:off x="2226688" y="3937365"/>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descr="挿絵, 飛行機 が含まれている画像&#10;&#10;自動的に生成された説明">
              <a:extLst>
                <a:ext uri="{FF2B5EF4-FFF2-40B4-BE49-F238E27FC236}">
                  <a16:creationId xmlns:a16="http://schemas.microsoft.com/office/drawing/2014/main" id="{C205E500-737E-007D-C6E8-0C998C09118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07086" y="5592991"/>
              <a:ext cx="2894627" cy="1322778"/>
            </a:xfrm>
            <a:prstGeom prst="rect">
              <a:avLst/>
            </a:prstGeom>
          </p:spPr>
        </p:pic>
      </p:grpSp>
    </p:spTree>
    <p:extLst>
      <p:ext uri="{BB962C8B-B14F-4D97-AF65-F5344CB8AC3E}">
        <p14:creationId xmlns:p14="http://schemas.microsoft.com/office/powerpoint/2010/main" val="197953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40538" y="107750"/>
            <a:ext cx="7772400" cy="720725"/>
          </a:xfrm>
        </p:spPr>
        <p:txBody>
          <a:bodyPr/>
          <a:lstStyle/>
          <a:p>
            <a:pPr eaLnBrk="1" hangingPunct="1"/>
            <a:r>
              <a:rPr lang="ja-JP" altLang="en-US" sz="3200" dirty="0">
                <a:ea typeface="ＭＳ Ｐゴシック" panose="020B0600070205080204" pitchFamily="50" charset="-128"/>
              </a:rPr>
              <a:t>時間をわける</a:t>
            </a:r>
          </a:p>
        </p:txBody>
      </p:sp>
      <p:cxnSp>
        <p:nvCxnSpPr>
          <p:cNvPr id="20" name="直線コネクタ 19">
            <a:extLst>
              <a:ext uri="{FF2B5EF4-FFF2-40B4-BE49-F238E27FC236}">
                <a16:creationId xmlns:a16="http://schemas.microsoft.com/office/drawing/2014/main" id="{91B4510B-B4AC-4D0D-949A-149E7CAAAB28}"/>
              </a:ext>
            </a:extLst>
          </p:cNvPr>
          <p:cNvCxnSpPr>
            <a:cxnSpLocks/>
          </p:cNvCxnSpPr>
          <p:nvPr/>
        </p:nvCxnSpPr>
        <p:spPr>
          <a:xfrm>
            <a:off x="2093423" y="1776780"/>
            <a:ext cx="0" cy="142262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0C79C086-D4D6-42CA-954F-F2198CD86567}"/>
              </a:ext>
            </a:extLst>
          </p:cNvPr>
          <p:cNvCxnSpPr>
            <a:cxnSpLocks/>
          </p:cNvCxnSpPr>
          <p:nvPr/>
        </p:nvCxnSpPr>
        <p:spPr>
          <a:xfrm>
            <a:off x="424943" y="3248397"/>
            <a:ext cx="4203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83B68210-6CEF-420B-A0F4-31F8456B6E06}"/>
              </a:ext>
            </a:extLst>
          </p:cNvPr>
          <p:cNvGrpSpPr/>
          <p:nvPr/>
        </p:nvGrpSpPr>
        <p:grpSpPr>
          <a:xfrm>
            <a:off x="106246" y="3641152"/>
            <a:ext cx="4954235" cy="3039383"/>
            <a:chOff x="703194" y="3562137"/>
            <a:chExt cx="4954235" cy="3039383"/>
          </a:xfrm>
        </p:grpSpPr>
        <p:sp>
          <p:nvSpPr>
            <p:cNvPr id="5" name="Text Box 5">
              <a:extLst>
                <a:ext uri="{FF2B5EF4-FFF2-40B4-BE49-F238E27FC236}">
                  <a16:creationId xmlns:a16="http://schemas.microsoft.com/office/drawing/2014/main" id="{0E06ACA4-90B3-4094-BDCD-D919F9E0E43B}"/>
                </a:ext>
              </a:extLst>
            </p:cNvPr>
            <p:cNvSpPr txBox="1">
              <a:spLocks noChangeArrowheads="1"/>
            </p:cNvSpPr>
            <p:nvPr/>
          </p:nvSpPr>
          <p:spPr bwMode="auto">
            <a:xfrm>
              <a:off x="762832" y="3562137"/>
              <a:ext cx="4117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800" b="1" dirty="0">
                  <a:latin typeface="ＭＳ Ｐゴシック" panose="020B0600070205080204" pitchFamily="50" charset="-128"/>
                </a:rPr>
                <a:t>12</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（１２にわける）</a:t>
              </a:r>
              <a:endParaRPr lang="en-US" altLang="ja-JP" sz="1800" b="1" dirty="0">
                <a:latin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CC5449BB-2BA2-47BA-BED3-B2FC8820DE42}"/>
                </a:ext>
              </a:extLst>
            </p:cNvPr>
            <p:cNvGrpSpPr/>
            <p:nvPr/>
          </p:nvGrpSpPr>
          <p:grpSpPr>
            <a:xfrm>
              <a:off x="703194" y="4397256"/>
              <a:ext cx="4954235" cy="2204264"/>
              <a:chOff x="703194" y="4397256"/>
              <a:chExt cx="4954235" cy="2204264"/>
            </a:xfrm>
          </p:grpSpPr>
          <p:sp>
            <p:nvSpPr>
              <p:cNvPr id="131" name="フリーフォーム: 図形 130">
                <a:extLst>
                  <a:ext uri="{FF2B5EF4-FFF2-40B4-BE49-F238E27FC236}">
                    <a16:creationId xmlns:a16="http://schemas.microsoft.com/office/drawing/2014/main" id="{C21E5597-43FA-406C-88DF-E5ACF9B632B4}"/>
                  </a:ext>
                </a:extLst>
              </p:cNvPr>
              <p:cNvSpPr/>
              <p:nvPr/>
            </p:nvSpPr>
            <p:spPr>
              <a:xfrm>
                <a:off x="942815" y="4795024"/>
                <a:ext cx="3230086"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9" name="フリーフォーム: 図形 18">
                <a:extLst>
                  <a:ext uri="{FF2B5EF4-FFF2-40B4-BE49-F238E27FC236}">
                    <a16:creationId xmlns:a16="http://schemas.microsoft.com/office/drawing/2014/main" id="{DB85BB67-D4D5-43D3-BB8C-FBB8C7710A47}"/>
                  </a:ext>
                </a:extLst>
              </p:cNvPr>
              <p:cNvSpPr/>
              <p:nvPr/>
            </p:nvSpPr>
            <p:spPr>
              <a:xfrm>
                <a:off x="1207316" y="4938143"/>
                <a:ext cx="2891110" cy="1610838"/>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solidFill>
                <a:srgbClr val="CCFFF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nvGrpSpPr>
              <p:cNvPr id="50" name="グループ化 49">
                <a:extLst>
                  <a:ext uri="{FF2B5EF4-FFF2-40B4-BE49-F238E27FC236}">
                    <a16:creationId xmlns:a16="http://schemas.microsoft.com/office/drawing/2014/main" id="{A0CE38CA-5C55-4B6D-A670-611F99DA96F8}"/>
                  </a:ext>
                </a:extLst>
              </p:cNvPr>
              <p:cNvGrpSpPr/>
              <p:nvPr/>
            </p:nvGrpSpPr>
            <p:grpSpPr>
              <a:xfrm>
                <a:off x="2538451" y="5004006"/>
                <a:ext cx="1483076" cy="1379095"/>
                <a:chOff x="2505757" y="5004006"/>
                <a:chExt cx="1483076" cy="1379095"/>
              </a:xfrm>
            </p:grpSpPr>
            <p:cxnSp>
              <p:nvCxnSpPr>
                <p:cNvPr id="76" name="直線コネクタ 75">
                  <a:extLst>
                    <a:ext uri="{FF2B5EF4-FFF2-40B4-BE49-F238E27FC236}">
                      <a16:creationId xmlns:a16="http://schemas.microsoft.com/office/drawing/2014/main" id="{642CADE5-14B0-472B-AD50-3729DB6D8CB6}"/>
                    </a:ext>
                  </a:extLst>
                </p:cNvPr>
                <p:cNvCxnSpPr>
                  <a:cxnSpLocks/>
                </p:cNvCxnSpPr>
                <p:nvPr/>
              </p:nvCxnSpPr>
              <p:spPr>
                <a:xfrm flipH="1">
                  <a:off x="2526785" y="5004006"/>
                  <a:ext cx="417155" cy="134213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A32F6C44-0EFD-4EEE-92FD-C57BA8F6B180}"/>
                    </a:ext>
                  </a:extLst>
                </p:cNvPr>
                <p:cNvCxnSpPr>
                  <a:cxnSpLocks/>
                </p:cNvCxnSpPr>
                <p:nvPr/>
              </p:nvCxnSpPr>
              <p:spPr>
                <a:xfrm flipH="1">
                  <a:off x="2541197" y="5120640"/>
                  <a:ext cx="784696" cy="125392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78613396-0773-4DF9-B173-AD2686AB7E26}"/>
                    </a:ext>
                  </a:extLst>
                </p:cNvPr>
                <p:cNvCxnSpPr>
                  <a:cxnSpLocks/>
                </p:cNvCxnSpPr>
                <p:nvPr/>
              </p:nvCxnSpPr>
              <p:spPr>
                <a:xfrm flipH="1">
                  <a:off x="2535781" y="5341620"/>
                  <a:ext cx="1087292" cy="103477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7CA4479-0E73-4C7F-AF8D-075000D30EC2}"/>
                    </a:ext>
                  </a:extLst>
                </p:cNvPr>
                <p:cNvCxnSpPr>
                  <a:cxnSpLocks/>
                </p:cNvCxnSpPr>
                <p:nvPr/>
              </p:nvCxnSpPr>
              <p:spPr>
                <a:xfrm flipH="1">
                  <a:off x="2505757" y="6027420"/>
                  <a:ext cx="1483076" cy="35568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7AC333FD-D260-492A-AD0B-7D08B0E1B52B}"/>
                    </a:ext>
                  </a:extLst>
                </p:cNvPr>
                <p:cNvCxnSpPr>
                  <a:cxnSpLocks/>
                </p:cNvCxnSpPr>
                <p:nvPr/>
              </p:nvCxnSpPr>
              <p:spPr>
                <a:xfrm flipH="1">
                  <a:off x="2552395" y="5661660"/>
                  <a:ext cx="1284038" cy="699609"/>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 name="グループ化 1">
                <a:extLst>
                  <a:ext uri="{FF2B5EF4-FFF2-40B4-BE49-F238E27FC236}">
                    <a16:creationId xmlns:a16="http://schemas.microsoft.com/office/drawing/2014/main" id="{0642628B-F3DE-469A-96E4-64ADB9105C3E}"/>
                  </a:ext>
                </a:extLst>
              </p:cNvPr>
              <p:cNvGrpSpPr/>
              <p:nvPr/>
            </p:nvGrpSpPr>
            <p:grpSpPr>
              <a:xfrm>
                <a:off x="1220781" y="4968240"/>
                <a:ext cx="1355038" cy="1421565"/>
                <a:chOff x="1220781" y="4968240"/>
                <a:chExt cx="1355038" cy="1421565"/>
              </a:xfrm>
            </p:grpSpPr>
            <p:cxnSp>
              <p:nvCxnSpPr>
                <p:cNvPr id="88" name="直線コネクタ 87">
                  <a:extLst>
                    <a:ext uri="{FF2B5EF4-FFF2-40B4-BE49-F238E27FC236}">
                      <a16:creationId xmlns:a16="http://schemas.microsoft.com/office/drawing/2014/main" id="{9B28B613-C768-4A7C-A17A-26852A86BD05}"/>
                    </a:ext>
                  </a:extLst>
                </p:cNvPr>
                <p:cNvCxnSpPr>
                  <a:cxnSpLocks/>
                </p:cNvCxnSpPr>
                <p:nvPr/>
              </p:nvCxnSpPr>
              <p:spPr>
                <a:xfrm>
                  <a:off x="2550867" y="4968240"/>
                  <a:ext cx="8613" cy="14215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0FD9A960-0605-4C64-A7FE-9A513F9E7B93}"/>
                    </a:ext>
                  </a:extLst>
                </p:cNvPr>
                <p:cNvCxnSpPr>
                  <a:cxnSpLocks/>
                </p:cNvCxnSpPr>
                <p:nvPr/>
              </p:nvCxnSpPr>
              <p:spPr>
                <a:xfrm>
                  <a:off x="2177526" y="5004006"/>
                  <a:ext cx="379012" cy="134489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04029A8F-E6DF-47C6-86D2-B114AA712C66}"/>
                    </a:ext>
                  </a:extLst>
                </p:cNvPr>
                <p:cNvCxnSpPr>
                  <a:cxnSpLocks/>
                </p:cNvCxnSpPr>
                <p:nvPr/>
              </p:nvCxnSpPr>
              <p:spPr>
                <a:xfrm>
                  <a:off x="1849629" y="5177642"/>
                  <a:ext cx="693694" cy="119756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58844D51-A673-4237-9F3A-4B9E6D162B52}"/>
                    </a:ext>
                  </a:extLst>
                </p:cNvPr>
                <p:cNvCxnSpPr>
                  <a:cxnSpLocks/>
                </p:cNvCxnSpPr>
                <p:nvPr/>
              </p:nvCxnSpPr>
              <p:spPr>
                <a:xfrm>
                  <a:off x="1639673" y="5406531"/>
                  <a:ext cx="908616" cy="97036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10671806-1737-46F0-912E-3BA79094E5D6}"/>
                    </a:ext>
                  </a:extLst>
                </p:cNvPr>
                <p:cNvCxnSpPr>
                  <a:cxnSpLocks/>
                </p:cNvCxnSpPr>
                <p:nvPr/>
              </p:nvCxnSpPr>
              <p:spPr>
                <a:xfrm>
                  <a:off x="1220781" y="6057701"/>
                  <a:ext cx="1355038" cy="32540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25B584DB-9186-41D7-82D7-7C42291D31C8}"/>
                    </a:ext>
                  </a:extLst>
                </p:cNvPr>
                <p:cNvCxnSpPr>
                  <a:cxnSpLocks/>
                </p:cNvCxnSpPr>
                <p:nvPr/>
              </p:nvCxnSpPr>
              <p:spPr>
                <a:xfrm>
                  <a:off x="1394758" y="5692140"/>
                  <a:ext cx="1138297" cy="670757"/>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7" name="Text Box 5">
                <a:extLst>
                  <a:ext uri="{FF2B5EF4-FFF2-40B4-BE49-F238E27FC236}">
                    <a16:creationId xmlns:a16="http://schemas.microsoft.com/office/drawing/2014/main" id="{8F4D5A99-6B8E-4B59-A290-57C824E340C3}"/>
                  </a:ext>
                </a:extLst>
              </p:cNvPr>
              <p:cNvSpPr txBox="1">
                <a:spLocks noChangeArrowheads="1"/>
              </p:cNvSpPr>
              <p:nvPr/>
            </p:nvSpPr>
            <p:spPr bwMode="auto">
              <a:xfrm>
                <a:off x="703194" y="5770109"/>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38" name="Text Box 5">
                <a:extLst>
                  <a:ext uri="{FF2B5EF4-FFF2-40B4-BE49-F238E27FC236}">
                    <a16:creationId xmlns:a16="http://schemas.microsoft.com/office/drawing/2014/main" id="{F79EBB7E-49FD-4141-9104-1C844C0DB903}"/>
                  </a:ext>
                </a:extLst>
              </p:cNvPr>
              <p:cNvSpPr txBox="1">
                <a:spLocks noChangeArrowheads="1"/>
              </p:cNvSpPr>
              <p:nvPr/>
            </p:nvSpPr>
            <p:spPr bwMode="auto">
              <a:xfrm>
                <a:off x="824885" y="534938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39" name="Text Box 5">
                <a:extLst>
                  <a:ext uri="{FF2B5EF4-FFF2-40B4-BE49-F238E27FC236}">
                    <a16:creationId xmlns:a16="http://schemas.microsoft.com/office/drawing/2014/main" id="{6A0E4A67-7B3E-4B04-BEC9-FE8416ECE531}"/>
                  </a:ext>
                </a:extLst>
              </p:cNvPr>
              <p:cNvSpPr txBox="1">
                <a:spLocks noChangeArrowheads="1"/>
              </p:cNvSpPr>
              <p:nvPr/>
            </p:nvSpPr>
            <p:spPr bwMode="auto">
              <a:xfrm>
                <a:off x="1024450" y="494151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40" name="Text Box 5">
                <a:extLst>
                  <a:ext uri="{FF2B5EF4-FFF2-40B4-BE49-F238E27FC236}">
                    <a16:creationId xmlns:a16="http://schemas.microsoft.com/office/drawing/2014/main" id="{7E5BA3F2-6818-4A47-96EE-E2D8D2EE3A54}"/>
                  </a:ext>
                </a:extLst>
              </p:cNvPr>
              <p:cNvSpPr txBox="1">
                <a:spLocks noChangeArrowheads="1"/>
              </p:cNvSpPr>
              <p:nvPr/>
            </p:nvSpPr>
            <p:spPr bwMode="auto">
              <a:xfrm>
                <a:off x="1386302" y="460937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41" name="Text Box 5">
                <a:extLst>
                  <a:ext uri="{FF2B5EF4-FFF2-40B4-BE49-F238E27FC236}">
                    <a16:creationId xmlns:a16="http://schemas.microsoft.com/office/drawing/2014/main" id="{BB63687F-104B-4F74-B561-C4853DDAE5CB}"/>
                  </a:ext>
                </a:extLst>
              </p:cNvPr>
              <p:cNvSpPr txBox="1">
                <a:spLocks noChangeArrowheads="1"/>
              </p:cNvSpPr>
              <p:nvPr/>
            </p:nvSpPr>
            <p:spPr bwMode="auto">
              <a:xfrm>
                <a:off x="1840729" y="445364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42" name="Text Box 5">
                <a:extLst>
                  <a:ext uri="{FF2B5EF4-FFF2-40B4-BE49-F238E27FC236}">
                    <a16:creationId xmlns:a16="http://schemas.microsoft.com/office/drawing/2014/main" id="{2722D49B-E54D-4F62-B35F-A68FE91DE097}"/>
                  </a:ext>
                </a:extLst>
              </p:cNvPr>
              <p:cNvSpPr txBox="1">
                <a:spLocks noChangeArrowheads="1"/>
              </p:cNvSpPr>
              <p:nvPr/>
            </p:nvSpPr>
            <p:spPr bwMode="auto">
              <a:xfrm>
                <a:off x="2335733" y="439725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43" name="Text Box 5">
                <a:extLst>
                  <a:ext uri="{FF2B5EF4-FFF2-40B4-BE49-F238E27FC236}">
                    <a16:creationId xmlns:a16="http://schemas.microsoft.com/office/drawing/2014/main" id="{A5CF7A4C-3DA4-4FB8-8D81-401BA0AE5133}"/>
                  </a:ext>
                </a:extLst>
              </p:cNvPr>
              <p:cNvSpPr txBox="1">
                <a:spLocks noChangeArrowheads="1"/>
              </p:cNvSpPr>
              <p:nvPr/>
            </p:nvSpPr>
            <p:spPr bwMode="auto">
              <a:xfrm>
                <a:off x="2840971" y="446414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44" name="Text Box 5">
                <a:extLst>
                  <a:ext uri="{FF2B5EF4-FFF2-40B4-BE49-F238E27FC236}">
                    <a16:creationId xmlns:a16="http://schemas.microsoft.com/office/drawing/2014/main" id="{9440EE8A-45F0-4272-A4D2-4CA0C33B1C84}"/>
                  </a:ext>
                </a:extLst>
              </p:cNvPr>
              <p:cNvSpPr txBox="1">
                <a:spLocks noChangeArrowheads="1"/>
              </p:cNvSpPr>
              <p:nvPr/>
            </p:nvSpPr>
            <p:spPr bwMode="auto">
              <a:xfrm>
                <a:off x="3601349" y="492476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45" name="Text Box 5">
                <a:extLst>
                  <a:ext uri="{FF2B5EF4-FFF2-40B4-BE49-F238E27FC236}">
                    <a16:creationId xmlns:a16="http://schemas.microsoft.com/office/drawing/2014/main" id="{97C6DE05-576D-40D2-9CFF-339624FCE571}"/>
                  </a:ext>
                </a:extLst>
              </p:cNvPr>
              <p:cNvSpPr txBox="1">
                <a:spLocks noChangeArrowheads="1"/>
              </p:cNvSpPr>
              <p:nvPr/>
            </p:nvSpPr>
            <p:spPr bwMode="auto">
              <a:xfrm>
                <a:off x="3243198" y="4643612"/>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46" name="Text Box 5">
                <a:extLst>
                  <a:ext uri="{FF2B5EF4-FFF2-40B4-BE49-F238E27FC236}">
                    <a16:creationId xmlns:a16="http://schemas.microsoft.com/office/drawing/2014/main" id="{BE49E86A-F928-48D3-87DC-76E6E57144C8}"/>
                  </a:ext>
                </a:extLst>
              </p:cNvPr>
              <p:cNvSpPr txBox="1">
                <a:spLocks noChangeArrowheads="1"/>
              </p:cNvSpPr>
              <p:nvPr/>
            </p:nvSpPr>
            <p:spPr bwMode="auto">
              <a:xfrm>
                <a:off x="3838752" y="529972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cxnSp>
            <p:nvCxnSpPr>
              <p:cNvPr id="152" name="直線コネクタ 151">
                <a:extLst>
                  <a:ext uri="{FF2B5EF4-FFF2-40B4-BE49-F238E27FC236}">
                    <a16:creationId xmlns:a16="http://schemas.microsoft.com/office/drawing/2014/main" id="{C3AB6A10-5A7F-4CDC-BBC5-D4AFD0C4024C}"/>
                  </a:ext>
                </a:extLst>
              </p:cNvPr>
              <p:cNvCxnSpPr>
                <a:cxnSpLocks/>
              </p:cNvCxnSpPr>
              <p:nvPr/>
            </p:nvCxnSpPr>
            <p:spPr>
              <a:xfrm>
                <a:off x="828966" y="6379220"/>
                <a:ext cx="4828463" cy="118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Text Box 5">
                <a:extLst>
                  <a:ext uri="{FF2B5EF4-FFF2-40B4-BE49-F238E27FC236}">
                    <a16:creationId xmlns:a16="http://schemas.microsoft.com/office/drawing/2014/main" id="{5D44E386-9D7C-4F33-AF11-04F36AEE94C0}"/>
                  </a:ext>
                </a:extLst>
              </p:cNvPr>
              <p:cNvSpPr txBox="1">
                <a:spLocks noChangeArrowheads="1"/>
              </p:cNvSpPr>
              <p:nvPr/>
            </p:nvSpPr>
            <p:spPr bwMode="auto">
              <a:xfrm>
                <a:off x="3999460" y="569592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a:t>
                </a:r>
              </a:p>
            </p:txBody>
          </p:sp>
          <p:sp>
            <p:nvSpPr>
              <p:cNvPr id="154" name="Text Box 5">
                <a:extLst>
                  <a:ext uri="{FF2B5EF4-FFF2-40B4-BE49-F238E27FC236}">
                    <a16:creationId xmlns:a16="http://schemas.microsoft.com/office/drawing/2014/main" id="{7B325048-3B34-4A92-BC54-6B06BA0CF26F}"/>
                  </a:ext>
                </a:extLst>
              </p:cNvPr>
              <p:cNvSpPr txBox="1">
                <a:spLocks noChangeArrowheads="1"/>
              </p:cNvSpPr>
              <p:nvPr/>
            </p:nvSpPr>
            <p:spPr bwMode="auto">
              <a:xfrm>
                <a:off x="4085528" y="6091675"/>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12</a:t>
                </a:r>
              </a:p>
            </p:txBody>
          </p:sp>
        </p:grpSp>
      </p:grpSp>
      <p:sp>
        <p:nvSpPr>
          <p:cNvPr id="120" name="フリーフォーム: 図形 119">
            <a:extLst>
              <a:ext uri="{FF2B5EF4-FFF2-40B4-BE49-F238E27FC236}">
                <a16:creationId xmlns:a16="http://schemas.microsoft.com/office/drawing/2014/main" id="{F1D4222A-0977-4EA6-98BE-F11E4581F847}"/>
              </a:ext>
            </a:extLst>
          </p:cNvPr>
          <p:cNvSpPr/>
          <p:nvPr/>
        </p:nvSpPr>
        <p:spPr>
          <a:xfrm>
            <a:off x="517313" y="1656160"/>
            <a:ext cx="3200980" cy="1806496"/>
          </a:xfrm>
          <a:custGeom>
            <a:avLst/>
            <a:gdLst>
              <a:gd name="connsiteX0" fmla="*/ 1445555 w 2891110"/>
              <a:gd name="connsiteY0" fmla="*/ 0 h 1610838"/>
              <a:gd name="connsiteX1" fmla="*/ 2891110 w 2891110"/>
              <a:gd name="connsiteY1" fmla="*/ 1440016 h 1610838"/>
              <a:gd name="connsiteX2" fmla="*/ 2891109 w 2891110"/>
              <a:gd name="connsiteY2" fmla="*/ 1440036 h 1610838"/>
              <a:gd name="connsiteX3" fmla="*/ 2891109 w 2891110"/>
              <a:gd name="connsiteY3" fmla="*/ 1440016 h 1610838"/>
              <a:gd name="connsiteX4" fmla="*/ 11077 w 2891110"/>
              <a:gd name="connsiteY4" fmla="*/ 1440016 h 1610838"/>
              <a:gd name="connsiteX5" fmla="*/ 11077 w 2891110"/>
              <a:gd name="connsiteY5" fmla="*/ 1610838 h 1610838"/>
              <a:gd name="connsiteX6" fmla="*/ 7463 w 2891110"/>
              <a:gd name="connsiteY6" fmla="*/ 1587249 h 1610838"/>
              <a:gd name="connsiteX7" fmla="*/ 0 w 2891110"/>
              <a:gd name="connsiteY7" fmla="*/ 1440016 h 1610838"/>
              <a:gd name="connsiteX8" fmla="*/ 1445555 w 2891110"/>
              <a:gd name="connsiteY8" fmla="*/ 0 h 16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1110" h="1610838">
                <a:moveTo>
                  <a:pt x="1445555" y="0"/>
                </a:moveTo>
                <a:cubicBezTo>
                  <a:pt x="2243913" y="0"/>
                  <a:pt x="2891110" y="644717"/>
                  <a:pt x="2891110" y="1440016"/>
                </a:cubicBezTo>
                <a:lnTo>
                  <a:pt x="2891109" y="1440036"/>
                </a:lnTo>
                <a:lnTo>
                  <a:pt x="2891109" y="1440016"/>
                </a:lnTo>
                <a:lnTo>
                  <a:pt x="11077" y="1440016"/>
                </a:lnTo>
                <a:lnTo>
                  <a:pt x="11077" y="1610838"/>
                </a:lnTo>
                <a:lnTo>
                  <a:pt x="7463" y="1587249"/>
                </a:lnTo>
                <a:cubicBezTo>
                  <a:pt x="2528" y="1538840"/>
                  <a:pt x="0" y="1489722"/>
                  <a:pt x="0" y="1440016"/>
                </a:cubicBezTo>
                <a:cubicBezTo>
                  <a:pt x="0" y="644717"/>
                  <a:pt x="647197" y="0"/>
                  <a:pt x="1445555"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 name="Text Box 5">
            <a:extLst>
              <a:ext uri="{FF2B5EF4-FFF2-40B4-BE49-F238E27FC236}">
                <a16:creationId xmlns:a16="http://schemas.microsoft.com/office/drawing/2014/main" id="{3382BED5-B5F4-4881-ABEB-CB7EC23E3FEA}"/>
              </a:ext>
            </a:extLst>
          </p:cNvPr>
          <p:cNvSpPr txBox="1">
            <a:spLocks noChangeArrowheads="1"/>
          </p:cNvSpPr>
          <p:nvPr/>
        </p:nvSpPr>
        <p:spPr bwMode="auto">
          <a:xfrm>
            <a:off x="185744" y="638905"/>
            <a:ext cx="4117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800" b="1" dirty="0">
                <a:latin typeface="ＭＳ Ｐゴシック" panose="020B0600070205080204" pitchFamily="50" charset="-128"/>
              </a:rPr>
              <a:t>10</a:t>
            </a:r>
            <a:r>
              <a:rPr lang="ja-JP" altLang="en-US" b="1" dirty="0">
                <a:latin typeface="ＭＳ Ｐゴシック" panose="020B0600070205080204" pitchFamily="50" charset="-128"/>
              </a:rPr>
              <a:t>進法</a:t>
            </a:r>
            <a:r>
              <a:rPr lang="ja-JP" altLang="en-US" sz="1800" b="1" dirty="0">
                <a:latin typeface="ＭＳ Ｐゴシック" panose="020B0600070205080204" pitchFamily="50" charset="-128"/>
              </a:rPr>
              <a:t>（１０にわける）</a:t>
            </a:r>
            <a:endParaRPr lang="en-US" altLang="ja-JP" sz="1800" b="1" dirty="0">
              <a:latin typeface="ＭＳ Ｐゴシック" panose="020B0600070205080204" pitchFamily="50" charset="-128"/>
            </a:endParaRPr>
          </a:p>
        </p:txBody>
      </p:sp>
      <p:grpSp>
        <p:nvGrpSpPr>
          <p:cNvPr id="7192" name="グループ化 7191">
            <a:extLst>
              <a:ext uri="{FF2B5EF4-FFF2-40B4-BE49-F238E27FC236}">
                <a16:creationId xmlns:a16="http://schemas.microsoft.com/office/drawing/2014/main" id="{2CC57826-404F-4592-8164-2C6A19B081FC}"/>
              </a:ext>
            </a:extLst>
          </p:cNvPr>
          <p:cNvGrpSpPr/>
          <p:nvPr/>
        </p:nvGrpSpPr>
        <p:grpSpPr>
          <a:xfrm>
            <a:off x="2053897" y="1933401"/>
            <a:ext cx="1388241" cy="1348328"/>
            <a:chOff x="2687518" y="1383826"/>
            <a:chExt cx="1388241" cy="1348328"/>
          </a:xfrm>
        </p:grpSpPr>
        <p:cxnSp>
          <p:nvCxnSpPr>
            <p:cNvPr id="47" name="直線コネクタ 46">
              <a:extLst>
                <a:ext uri="{FF2B5EF4-FFF2-40B4-BE49-F238E27FC236}">
                  <a16:creationId xmlns:a16="http://schemas.microsoft.com/office/drawing/2014/main" id="{099E39DC-A9B0-441A-8180-3219EC031FD4}"/>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8382DBD-FB5B-4E77-B35F-503BDDDFEECA}"/>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363981D4-B892-4B3F-B673-42BC2B5E08E4}"/>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9F4A30A5-15FC-41B1-AFA8-9EB0DF78D990}"/>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グループ化 69">
            <a:extLst>
              <a:ext uri="{FF2B5EF4-FFF2-40B4-BE49-F238E27FC236}">
                <a16:creationId xmlns:a16="http://schemas.microsoft.com/office/drawing/2014/main" id="{1DFE619E-1612-4DE0-8434-360E93E85A32}"/>
              </a:ext>
            </a:extLst>
          </p:cNvPr>
          <p:cNvGrpSpPr/>
          <p:nvPr/>
        </p:nvGrpSpPr>
        <p:grpSpPr>
          <a:xfrm flipH="1">
            <a:off x="734413" y="1904626"/>
            <a:ext cx="1327950" cy="1348328"/>
            <a:chOff x="2687518" y="1383826"/>
            <a:chExt cx="1388241" cy="1348328"/>
          </a:xfrm>
        </p:grpSpPr>
        <p:cxnSp>
          <p:nvCxnSpPr>
            <p:cNvPr id="71" name="直線コネクタ 70">
              <a:extLst>
                <a:ext uri="{FF2B5EF4-FFF2-40B4-BE49-F238E27FC236}">
                  <a16:creationId xmlns:a16="http://schemas.microsoft.com/office/drawing/2014/main" id="{3353E492-8834-47B5-8320-7D4B88330D6D}"/>
                </a:ext>
              </a:extLst>
            </p:cNvPr>
            <p:cNvCxnSpPr>
              <a:cxnSpLocks/>
            </p:cNvCxnSpPr>
            <p:nvPr/>
          </p:nvCxnSpPr>
          <p:spPr>
            <a:xfrm flipH="1">
              <a:off x="2687519" y="1383826"/>
              <a:ext cx="429663" cy="132409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E28D48AB-7458-41B3-96B6-8C6D7B214C6B}"/>
                </a:ext>
              </a:extLst>
            </p:cNvPr>
            <p:cNvCxnSpPr>
              <a:cxnSpLocks/>
            </p:cNvCxnSpPr>
            <p:nvPr/>
          </p:nvCxnSpPr>
          <p:spPr>
            <a:xfrm flipH="1">
              <a:off x="2687518" y="1539648"/>
              <a:ext cx="859328" cy="119250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B0FE805E-4E28-4D9C-A2F6-85D534B8AF0C}"/>
                </a:ext>
              </a:extLst>
            </p:cNvPr>
            <p:cNvCxnSpPr>
              <a:cxnSpLocks/>
            </p:cNvCxnSpPr>
            <p:nvPr/>
          </p:nvCxnSpPr>
          <p:spPr>
            <a:xfrm flipH="1">
              <a:off x="2709012" y="1860979"/>
              <a:ext cx="1129475" cy="82610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2386BC19-3D9D-44AE-B8A8-E2DE1A3DE9FD}"/>
                </a:ext>
              </a:extLst>
            </p:cNvPr>
            <p:cNvCxnSpPr>
              <a:cxnSpLocks/>
            </p:cNvCxnSpPr>
            <p:nvPr/>
          </p:nvCxnSpPr>
          <p:spPr>
            <a:xfrm flipH="1">
              <a:off x="2698266" y="2274033"/>
              <a:ext cx="1377493" cy="421216"/>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21" name="Text Box 5">
            <a:extLst>
              <a:ext uri="{FF2B5EF4-FFF2-40B4-BE49-F238E27FC236}">
                <a16:creationId xmlns:a16="http://schemas.microsoft.com/office/drawing/2014/main" id="{D60791D2-714E-4B7A-BE10-95085BABE022}"/>
              </a:ext>
            </a:extLst>
          </p:cNvPr>
          <p:cNvSpPr txBox="1">
            <a:spLocks noChangeArrowheads="1"/>
          </p:cNvSpPr>
          <p:nvPr/>
        </p:nvSpPr>
        <p:spPr bwMode="auto">
          <a:xfrm>
            <a:off x="270289" y="2504508"/>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p>
        </p:txBody>
      </p:sp>
      <p:sp>
        <p:nvSpPr>
          <p:cNvPr id="122" name="Text Box 5">
            <a:extLst>
              <a:ext uri="{FF2B5EF4-FFF2-40B4-BE49-F238E27FC236}">
                <a16:creationId xmlns:a16="http://schemas.microsoft.com/office/drawing/2014/main" id="{F11A812F-83A1-4909-A04F-CB9EF7BA8FAE}"/>
              </a:ext>
            </a:extLst>
          </p:cNvPr>
          <p:cNvSpPr txBox="1">
            <a:spLocks noChangeArrowheads="1"/>
          </p:cNvSpPr>
          <p:nvPr/>
        </p:nvSpPr>
        <p:spPr bwMode="auto">
          <a:xfrm>
            <a:off x="545963" y="198038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２</a:t>
            </a:r>
            <a:endParaRPr lang="en-US" altLang="ja-JP" sz="2000" b="1" dirty="0">
              <a:latin typeface="ＭＳ Ｐゴシック" panose="020B0600070205080204" pitchFamily="50" charset="-128"/>
            </a:endParaRPr>
          </a:p>
        </p:txBody>
      </p:sp>
      <p:sp>
        <p:nvSpPr>
          <p:cNvPr id="123" name="Text Box 5">
            <a:extLst>
              <a:ext uri="{FF2B5EF4-FFF2-40B4-BE49-F238E27FC236}">
                <a16:creationId xmlns:a16="http://schemas.microsoft.com/office/drawing/2014/main" id="{A1AA1103-EC4C-46B6-B6C5-E5831A85EB74}"/>
              </a:ext>
            </a:extLst>
          </p:cNvPr>
          <p:cNvSpPr txBox="1">
            <a:spLocks noChangeArrowheads="1"/>
          </p:cNvSpPr>
          <p:nvPr/>
        </p:nvSpPr>
        <p:spPr bwMode="auto">
          <a:xfrm>
            <a:off x="850577" y="1580276"/>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３</a:t>
            </a:r>
            <a:endParaRPr lang="en-US" altLang="ja-JP" sz="2000" b="1" dirty="0">
              <a:latin typeface="ＭＳ Ｐゴシック" panose="020B0600070205080204" pitchFamily="50" charset="-128"/>
            </a:endParaRPr>
          </a:p>
        </p:txBody>
      </p:sp>
      <p:sp>
        <p:nvSpPr>
          <p:cNvPr id="124" name="Text Box 5">
            <a:extLst>
              <a:ext uri="{FF2B5EF4-FFF2-40B4-BE49-F238E27FC236}">
                <a16:creationId xmlns:a16="http://schemas.microsoft.com/office/drawing/2014/main" id="{6428E1A4-2DA6-4DAF-B614-7D91276E683F}"/>
              </a:ext>
            </a:extLst>
          </p:cNvPr>
          <p:cNvSpPr txBox="1">
            <a:spLocks noChangeArrowheads="1"/>
          </p:cNvSpPr>
          <p:nvPr/>
        </p:nvSpPr>
        <p:spPr bwMode="auto">
          <a:xfrm>
            <a:off x="1412259" y="130648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４</a:t>
            </a:r>
            <a:endParaRPr lang="en-US" altLang="ja-JP" sz="2000" b="1" dirty="0">
              <a:latin typeface="ＭＳ Ｐゴシック" panose="020B0600070205080204" pitchFamily="50" charset="-128"/>
            </a:endParaRPr>
          </a:p>
        </p:txBody>
      </p:sp>
      <p:sp>
        <p:nvSpPr>
          <p:cNvPr id="125" name="Text Box 5">
            <a:extLst>
              <a:ext uri="{FF2B5EF4-FFF2-40B4-BE49-F238E27FC236}">
                <a16:creationId xmlns:a16="http://schemas.microsoft.com/office/drawing/2014/main" id="{DB9D43AC-2A41-464B-8B74-720514FC900C}"/>
              </a:ext>
            </a:extLst>
          </p:cNvPr>
          <p:cNvSpPr txBox="1">
            <a:spLocks noChangeArrowheads="1"/>
          </p:cNvSpPr>
          <p:nvPr/>
        </p:nvSpPr>
        <p:spPr bwMode="auto">
          <a:xfrm>
            <a:off x="1929662" y="1248780"/>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５</a:t>
            </a:r>
            <a:endParaRPr lang="en-US" altLang="ja-JP" sz="2000" b="1" dirty="0">
              <a:latin typeface="ＭＳ Ｐゴシック" panose="020B0600070205080204" pitchFamily="50" charset="-128"/>
            </a:endParaRPr>
          </a:p>
        </p:txBody>
      </p:sp>
      <p:sp>
        <p:nvSpPr>
          <p:cNvPr id="126" name="Text Box 5">
            <a:extLst>
              <a:ext uri="{FF2B5EF4-FFF2-40B4-BE49-F238E27FC236}">
                <a16:creationId xmlns:a16="http://schemas.microsoft.com/office/drawing/2014/main" id="{3F40E8C6-88D7-4DA0-A339-4F6FEC15C9C9}"/>
              </a:ext>
            </a:extLst>
          </p:cNvPr>
          <p:cNvSpPr txBox="1">
            <a:spLocks noChangeArrowheads="1"/>
          </p:cNvSpPr>
          <p:nvPr/>
        </p:nvSpPr>
        <p:spPr bwMode="auto">
          <a:xfrm>
            <a:off x="2497257" y="1316734"/>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６</a:t>
            </a:r>
            <a:endParaRPr lang="en-US" altLang="ja-JP" sz="2000" b="1" dirty="0">
              <a:latin typeface="ＭＳ Ｐゴシック" panose="020B0600070205080204" pitchFamily="50" charset="-128"/>
            </a:endParaRPr>
          </a:p>
        </p:txBody>
      </p:sp>
      <p:sp>
        <p:nvSpPr>
          <p:cNvPr id="127" name="Text Box 5">
            <a:extLst>
              <a:ext uri="{FF2B5EF4-FFF2-40B4-BE49-F238E27FC236}">
                <a16:creationId xmlns:a16="http://schemas.microsoft.com/office/drawing/2014/main" id="{DACE2E9D-19D5-4300-941E-DDC456CDFEE9}"/>
              </a:ext>
            </a:extLst>
          </p:cNvPr>
          <p:cNvSpPr txBox="1">
            <a:spLocks noChangeArrowheads="1"/>
          </p:cNvSpPr>
          <p:nvPr/>
        </p:nvSpPr>
        <p:spPr bwMode="auto">
          <a:xfrm>
            <a:off x="2981436" y="1553821"/>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７</a:t>
            </a:r>
            <a:endParaRPr lang="en-US" altLang="ja-JP" sz="2000" b="1" dirty="0">
              <a:latin typeface="ＭＳ Ｐゴシック" panose="020B0600070205080204" pitchFamily="50" charset="-128"/>
            </a:endParaRPr>
          </a:p>
        </p:txBody>
      </p:sp>
      <p:sp>
        <p:nvSpPr>
          <p:cNvPr id="128" name="Text Box 5">
            <a:extLst>
              <a:ext uri="{FF2B5EF4-FFF2-40B4-BE49-F238E27FC236}">
                <a16:creationId xmlns:a16="http://schemas.microsoft.com/office/drawing/2014/main" id="{DF19E214-6639-4736-AD4C-A0B45ED17F7A}"/>
              </a:ext>
            </a:extLst>
          </p:cNvPr>
          <p:cNvSpPr txBox="1">
            <a:spLocks noChangeArrowheads="1"/>
          </p:cNvSpPr>
          <p:nvPr/>
        </p:nvSpPr>
        <p:spPr bwMode="auto">
          <a:xfrm>
            <a:off x="3612759" y="2499059"/>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９</a:t>
            </a:r>
            <a:endParaRPr lang="en-US" altLang="ja-JP" sz="2000" b="1" dirty="0">
              <a:latin typeface="ＭＳ Ｐゴシック" panose="020B0600070205080204" pitchFamily="50" charset="-128"/>
            </a:endParaRPr>
          </a:p>
        </p:txBody>
      </p:sp>
      <p:sp>
        <p:nvSpPr>
          <p:cNvPr id="129" name="Text Box 5">
            <a:extLst>
              <a:ext uri="{FF2B5EF4-FFF2-40B4-BE49-F238E27FC236}">
                <a16:creationId xmlns:a16="http://schemas.microsoft.com/office/drawing/2014/main" id="{0A0B088C-3E10-4198-8739-3534994346B5}"/>
              </a:ext>
            </a:extLst>
          </p:cNvPr>
          <p:cNvSpPr txBox="1">
            <a:spLocks noChangeArrowheads="1"/>
          </p:cNvSpPr>
          <p:nvPr/>
        </p:nvSpPr>
        <p:spPr bwMode="auto">
          <a:xfrm>
            <a:off x="3309064" y="1935573"/>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８</a:t>
            </a:r>
            <a:endParaRPr lang="en-US" altLang="ja-JP" sz="2000" b="1" dirty="0">
              <a:latin typeface="ＭＳ Ｐゴシック" panose="020B0600070205080204" pitchFamily="50" charset="-128"/>
            </a:endParaRPr>
          </a:p>
        </p:txBody>
      </p:sp>
      <p:sp>
        <p:nvSpPr>
          <p:cNvPr id="130" name="Text Box 5">
            <a:extLst>
              <a:ext uri="{FF2B5EF4-FFF2-40B4-BE49-F238E27FC236}">
                <a16:creationId xmlns:a16="http://schemas.microsoft.com/office/drawing/2014/main" id="{9B3FC5D2-FC2F-4CDF-B538-5E0A03DCA34B}"/>
              </a:ext>
            </a:extLst>
          </p:cNvPr>
          <p:cNvSpPr txBox="1">
            <a:spLocks noChangeArrowheads="1"/>
          </p:cNvSpPr>
          <p:nvPr/>
        </p:nvSpPr>
        <p:spPr bwMode="auto">
          <a:xfrm>
            <a:off x="3763643" y="2980857"/>
            <a:ext cx="484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10</a:t>
            </a:r>
          </a:p>
        </p:txBody>
      </p:sp>
      <p:sp>
        <p:nvSpPr>
          <p:cNvPr id="182" name="吹き出し: 角を丸めた四角形 181">
            <a:extLst>
              <a:ext uri="{FF2B5EF4-FFF2-40B4-BE49-F238E27FC236}">
                <a16:creationId xmlns:a16="http://schemas.microsoft.com/office/drawing/2014/main" id="{38193E55-E788-4B04-A870-E0BEF84EA1A4}"/>
              </a:ext>
            </a:extLst>
          </p:cNvPr>
          <p:cNvSpPr/>
          <p:nvPr/>
        </p:nvSpPr>
        <p:spPr>
          <a:xfrm>
            <a:off x="4638752" y="2914437"/>
            <a:ext cx="1472283" cy="742874"/>
          </a:xfrm>
          <a:prstGeom prst="wedgeRoundRectCallout">
            <a:avLst>
              <a:gd name="adj1" fmla="val -27518"/>
              <a:gd name="adj2" fmla="val 72357"/>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lang="ja-JP" altLang="en-US" sz="1600" dirty="0">
                <a:solidFill>
                  <a:schemeClr val="tx1"/>
                </a:solidFill>
                <a:latin typeface="ＭＳ Ｐゴシック" panose="020B0600070205080204" pitchFamily="50" charset="-128"/>
                <a:ea typeface="ＭＳ Ｐゴシック" panose="020B0600070205080204" pitchFamily="50" charset="-128"/>
              </a:rPr>
              <a:t>もわけられる</a:t>
            </a:r>
            <a:endParaRPr kumimoji="1" lang="en-US" altLang="ja-JP" sz="1600" dirty="0">
              <a:solidFill>
                <a:schemeClr val="tx1"/>
              </a:solidFill>
              <a:latin typeface="ＭＳ Ｐゴシック" panose="020B0600070205080204" pitchFamily="50" charset="-128"/>
              <a:ea typeface="ＭＳ Ｐゴシック" panose="020B0600070205080204" pitchFamily="50" charset="-128"/>
            </a:endParaRPr>
          </a:p>
        </p:txBody>
      </p:sp>
      <p:grpSp>
        <p:nvGrpSpPr>
          <p:cNvPr id="21" name="グループ化 20">
            <a:extLst>
              <a:ext uri="{FF2B5EF4-FFF2-40B4-BE49-F238E27FC236}">
                <a16:creationId xmlns:a16="http://schemas.microsoft.com/office/drawing/2014/main" id="{D06F9B12-C5E8-4C5F-AA79-18F87B7A6A4F}"/>
              </a:ext>
            </a:extLst>
          </p:cNvPr>
          <p:cNvGrpSpPr/>
          <p:nvPr/>
        </p:nvGrpSpPr>
        <p:grpSpPr>
          <a:xfrm>
            <a:off x="6314493" y="3685719"/>
            <a:ext cx="3060752" cy="2912138"/>
            <a:chOff x="6316858" y="3668316"/>
            <a:chExt cx="3060752" cy="2912138"/>
          </a:xfrm>
        </p:grpSpPr>
        <p:sp>
          <p:nvSpPr>
            <p:cNvPr id="177" name="矢印: 上 176">
              <a:extLst>
                <a:ext uri="{FF2B5EF4-FFF2-40B4-BE49-F238E27FC236}">
                  <a16:creationId xmlns:a16="http://schemas.microsoft.com/office/drawing/2014/main" id="{5ED568EB-2465-47B8-8A6C-C8756A0AB62A}"/>
                </a:ext>
              </a:extLst>
            </p:cNvPr>
            <p:cNvSpPr/>
            <p:nvPr/>
          </p:nvSpPr>
          <p:spPr>
            <a:xfrm rot="10800000">
              <a:off x="7521375" y="4027544"/>
              <a:ext cx="660524" cy="540821"/>
            </a:xfrm>
            <a:prstGeom prst="upArrow">
              <a:avLst/>
            </a:prstGeom>
            <a:solidFill>
              <a:srgbClr val="CC99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Text Box 5">
              <a:extLst>
                <a:ext uri="{FF2B5EF4-FFF2-40B4-BE49-F238E27FC236}">
                  <a16:creationId xmlns:a16="http://schemas.microsoft.com/office/drawing/2014/main" id="{86FF920A-B69D-46CB-9F65-7B2FF5D2D271}"/>
                </a:ext>
              </a:extLst>
            </p:cNvPr>
            <p:cNvSpPr txBox="1">
              <a:spLocks noChangeArrowheads="1"/>
            </p:cNvSpPr>
            <p:nvPr/>
          </p:nvSpPr>
          <p:spPr bwMode="auto">
            <a:xfrm>
              <a:off x="6316858" y="3668316"/>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ＭＳ Ｐゴシック" panose="020B0600070205080204" pitchFamily="50" charset="-128"/>
                </a:rPr>
                <a:t>１分を</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にわける（</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秒）</a:t>
              </a:r>
              <a:endParaRPr lang="en-US" altLang="ja-JP" sz="1800" b="1" dirty="0">
                <a:latin typeface="ＭＳ Ｐゴシック" panose="020B0600070205080204" pitchFamily="50" charset="-128"/>
              </a:endParaRPr>
            </a:p>
          </p:txBody>
        </p:sp>
        <p:pic>
          <p:nvPicPr>
            <p:cNvPr id="89" name="図 88">
              <a:extLst>
                <a:ext uri="{FF2B5EF4-FFF2-40B4-BE49-F238E27FC236}">
                  <a16:creationId xmlns:a16="http://schemas.microsoft.com/office/drawing/2014/main" id="{6BEB9E0A-E4E4-44D1-96B4-973C0747260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9560" y="4539017"/>
              <a:ext cx="2041437" cy="2041437"/>
            </a:xfrm>
            <a:prstGeom prst="rect">
              <a:avLst/>
            </a:prstGeom>
          </p:spPr>
        </p:pic>
        <p:grpSp>
          <p:nvGrpSpPr>
            <p:cNvPr id="92" name="グループ化 91">
              <a:extLst>
                <a:ext uri="{FF2B5EF4-FFF2-40B4-BE49-F238E27FC236}">
                  <a16:creationId xmlns:a16="http://schemas.microsoft.com/office/drawing/2014/main" id="{D373AB70-4A1C-4D32-875C-1075DF8BF00D}"/>
                </a:ext>
              </a:extLst>
            </p:cNvPr>
            <p:cNvGrpSpPr/>
            <p:nvPr/>
          </p:nvGrpSpPr>
          <p:grpSpPr>
            <a:xfrm>
              <a:off x="7421239" y="5133197"/>
              <a:ext cx="896326" cy="890138"/>
              <a:chOff x="540378" y="3147251"/>
              <a:chExt cx="1255925" cy="1277310"/>
            </a:xfrm>
            <a:solidFill>
              <a:srgbClr val="92D050">
                <a:alpha val="44000"/>
              </a:srgbClr>
            </a:solidFill>
          </p:grpSpPr>
          <p:sp>
            <p:nvSpPr>
              <p:cNvPr id="94" name="環状矢印 197">
                <a:extLst>
                  <a:ext uri="{FF2B5EF4-FFF2-40B4-BE49-F238E27FC236}">
                    <a16:creationId xmlns:a16="http://schemas.microsoft.com/office/drawing/2014/main" id="{1786BF8A-358A-49D1-825D-A700116CC450}"/>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5" name="環状矢印 201">
                <a:extLst>
                  <a:ext uri="{FF2B5EF4-FFF2-40B4-BE49-F238E27FC236}">
                    <a16:creationId xmlns:a16="http://schemas.microsoft.com/office/drawing/2014/main" id="{269CF785-7108-4739-A5E7-466BB19D9E64}"/>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6" name="環状矢印 202">
                <a:extLst>
                  <a:ext uri="{FF2B5EF4-FFF2-40B4-BE49-F238E27FC236}">
                    <a16:creationId xmlns:a16="http://schemas.microsoft.com/office/drawing/2014/main" id="{86D1A733-766E-4A4A-BEAB-0B3DEC3CC3BE}"/>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grpSp>
        <p:nvGrpSpPr>
          <p:cNvPr id="13" name="グループ化 12">
            <a:extLst>
              <a:ext uri="{FF2B5EF4-FFF2-40B4-BE49-F238E27FC236}">
                <a16:creationId xmlns:a16="http://schemas.microsoft.com/office/drawing/2014/main" id="{5E8517E5-37E1-4D6D-BD0F-03903ADD8AEF}"/>
              </a:ext>
            </a:extLst>
          </p:cNvPr>
          <p:cNvGrpSpPr/>
          <p:nvPr/>
        </p:nvGrpSpPr>
        <p:grpSpPr>
          <a:xfrm>
            <a:off x="6282562" y="664540"/>
            <a:ext cx="3060752" cy="2904549"/>
            <a:chOff x="6138488" y="725508"/>
            <a:chExt cx="3060752" cy="2904549"/>
          </a:xfrm>
        </p:grpSpPr>
        <p:pic>
          <p:nvPicPr>
            <p:cNvPr id="165" name="図 164">
              <a:extLst>
                <a:ext uri="{FF2B5EF4-FFF2-40B4-BE49-F238E27FC236}">
                  <a16:creationId xmlns:a16="http://schemas.microsoft.com/office/drawing/2014/main" id="{2C11A29C-5350-45FF-A8F8-D9341199911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21542" y="1588620"/>
              <a:ext cx="2041437" cy="2041437"/>
            </a:xfrm>
            <a:prstGeom prst="rect">
              <a:avLst/>
            </a:prstGeom>
          </p:spPr>
        </p:pic>
        <p:sp>
          <p:nvSpPr>
            <p:cNvPr id="176" name="矢印: 上 175">
              <a:extLst>
                <a:ext uri="{FF2B5EF4-FFF2-40B4-BE49-F238E27FC236}">
                  <a16:creationId xmlns:a16="http://schemas.microsoft.com/office/drawing/2014/main" id="{0D912385-6705-4FB0-BFB6-707AAC9A8BEE}"/>
                </a:ext>
              </a:extLst>
            </p:cNvPr>
            <p:cNvSpPr/>
            <p:nvPr/>
          </p:nvSpPr>
          <p:spPr>
            <a:xfrm rot="10800000">
              <a:off x="7416401" y="1103644"/>
              <a:ext cx="651721" cy="445468"/>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8" name="Text Box 5">
              <a:extLst>
                <a:ext uri="{FF2B5EF4-FFF2-40B4-BE49-F238E27FC236}">
                  <a16:creationId xmlns:a16="http://schemas.microsoft.com/office/drawing/2014/main" id="{7255A0E6-4FD9-4797-836E-599A2D558C08}"/>
                </a:ext>
              </a:extLst>
            </p:cNvPr>
            <p:cNvSpPr txBox="1">
              <a:spLocks noChangeArrowheads="1"/>
            </p:cNvSpPr>
            <p:nvPr/>
          </p:nvSpPr>
          <p:spPr bwMode="auto">
            <a:xfrm>
              <a:off x="6138488" y="725508"/>
              <a:ext cx="30607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r>
                <a:rPr lang="ja-JP" altLang="en-US" sz="1800" b="1" dirty="0">
                  <a:latin typeface="ＭＳ Ｐゴシック" panose="020B0600070205080204" pitchFamily="50" charset="-128"/>
                </a:rPr>
                <a:t>を</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にわける（</a:t>
              </a:r>
              <a:r>
                <a:rPr lang="en-US" altLang="ja-JP" sz="1800" b="1" dirty="0">
                  <a:latin typeface="ＭＳ Ｐゴシック" panose="020B0600070205080204" pitchFamily="50" charset="-128"/>
                </a:rPr>
                <a:t>60</a:t>
              </a:r>
              <a:r>
                <a:rPr lang="ja-JP" altLang="en-US" sz="1800" b="1" dirty="0">
                  <a:latin typeface="ＭＳ Ｐゴシック" panose="020B0600070205080204" pitchFamily="50" charset="-128"/>
                </a:rPr>
                <a:t>分）</a:t>
              </a:r>
              <a:endParaRPr lang="en-US" altLang="ja-JP" sz="1800" b="1" dirty="0">
                <a:latin typeface="ＭＳ Ｐゴシック" panose="020B0600070205080204" pitchFamily="50" charset="-128"/>
              </a:endParaRPr>
            </a:p>
          </p:txBody>
        </p:sp>
        <p:grpSp>
          <p:nvGrpSpPr>
            <p:cNvPr id="97" name="グループ化 96">
              <a:extLst>
                <a:ext uri="{FF2B5EF4-FFF2-40B4-BE49-F238E27FC236}">
                  <a16:creationId xmlns:a16="http://schemas.microsoft.com/office/drawing/2014/main" id="{C5B50E12-B97F-4A7A-AF59-F7EC981E1131}"/>
                </a:ext>
              </a:extLst>
            </p:cNvPr>
            <p:cNvGrpSpPr/>
            <p:nvPr/>
          </p:nvGrpSpPr>
          <p:grpSpPr>
            <a:xfrm>
              <a:off x="7249918" y="1999370"/>
              <a:ext cx="1020906" cy="1038600"/>
              <a:chOff x="540378" y="3147251"/>
              <a:chExt cx="1255925" cy="1277310"/>
            </a:xfrm>
            <a:solidFill>
              <a:srgbClr val="FFC000">
                <a:alpha val="37000"/>
              </a:srgbClr>
            </a:solidFill>
          </p:grpSpPr>
          <p:sp>
            <p:nvSpPr>
              <p:cNvPr id="98" name="環状矢印 197">
                <a:extLst>
                  <a:ext uri="{FF2B5EF4-FFF2-40B4-BE49-F238E27FC236}">
                    <a16:creationId xmlns:a16="http://schemas.microsoft.com/office/drawing/2014/main" id="{9653AD67-207B-44E1-AA66-61E4C6BF87AD}"/>
                  </a:ext>
                </a:extLst>
              </p:cNvPr>
              <p:cNvSpPr/>
              <p:nvPr/>
            </p:nvSpPr>
            <p:spPr>
              <a:xfrm rot="5400000">
                <a:off x="631473" y="3259731"/>
                <a:ext cx="1164830" cy="1164830"/>
              </a:xfrm>
              <a:prstGeom prst="circularArrow">
                <a:avLst>
                  <a:gd name="adj1" fmla="val 12500"/>
                  <a:gd name="adj2" fmla="val 1142319"/>
                  <a:gd name="adj3" fmla="val 20457681"/>
                  <a:gd name="adj4" fmla="val 14206430"/>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99" name="環状矢印 201">
                <a:extLst>
                  <a:ext uri="{FF2B5EF4-FFF2-40B4-BE49-F238E27FC236}">
                    <a16:creationId xmlns:a16="http://schemas.microsoft.com/office/drawing/2014/main" id="{79332F11-8BD4-4C99-9C57-7B0E4D16B621}"/>
                  </a:ext>
                </a:extLst>
              </p:cNvPr>
              <p:cNvSpPr/>
              <p:nvPr/>
            </p:nvSpPr>
            <p:spPr>
              <a:xfrm rot="12759459">
                <a:off x="540378" y="3249099"/>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sp>
            <p:nvSpPr>
              <p:cNvPr id="100" name="環状矢印 202">
                <a:extLst>
                  <a:ext uri="{FF2B5EF4-FFF2-40B4-BE49-F238E27FC236}">
                    <a16:creationId xmlns:a16="http://schemas.microsoft.com/office/drawing/2014/main" id="{0D1956AF-8FC0-4301-94A4-19B6004F9FB2}"/>
                  </a:ext>
                </a:extLst>
              </p:cNvPr>
              <p:cNvSpPr/>
              <p:nvPr/>
            </p:nvSpPr>
            <p:spPr>
              <a:xfrm rot="19961213">
                <a:off x="580241" y="3147251"/>
                <a:ext cx="1164830" cy="1164830"/>
              </a:xfrm>
              <a:prstGeom prst="circularArrow">
                <a:avLst>
                  <a:gd name="adj1" fmla="val 12500"/>
                  <a:gd name="adj2" fmla="val 1142319"/>
                  <a:gd name="adj3" fmla="val 20457681"/>
                  <a:gd name="adj4" fmla="val 14033122"/>
                  <a:gd name="adj5" fmla="val 12500"/>
                </a:avLst>
              </a:pr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solidFill>
                    <a:schemeClr val="tx1"/>
                  </a:solidFill>
                </a:endParaRPr>
              </a:p>
            </p:txBody>
          </p:sp>
        </p:grpSp>
      </p:grpSp>
      <p:cxnSp>
        <p:nvCxnSpPr>
          <p:cNvPr id="17" name="直線コネクタ 16">
            <a:extLst>
              <a:ext uri="{FF2B5EF4-FFF2-40B4-BE49-F238E27FC236}">
                <a16:creationId xmlns:a16="http://schemas.microsoft.com/office/drawing/2014/main" id="{5FA52689-FB6E-46A6-8368-7B1B27CC6C1A}"/>
              </a:ext>
            </a:extLst>
          </p:cNvPr>
          <p:cNvCxnSpPr/>
          <p:nvPr/>
        </p:nvCxnSpPr>
        <p:spPr>
          <a:xfrm>
            <a:off x="6314493" y="839974"/>
            <a:ext cx="0" cy="560235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113" name="Rectangle 2">
            <a:extLst>
              <a:ext uri="{FF2B5EF4-FFF2-40B4-BE49-F238E27FC236}">
                <a16:creationId xmlns:a16="http://schemas.microsoft.com/office/drawing/2014/main" id="{B255AEC9-0AAE-4221-A175-10376BC5E526}"/>
              </a:ext>
            </a:extLst>
          </p:cNvPr>
          <p:cNvSpPr>
            <a:spLocks noChangeArrowheads="1"/>
          </p:cNvSpPr>
          <p:nvPr/>
        </p:nvSpPr>
        <p:spPr bwMode="gray">
          <a:xfrm>
            <a:off x="97240" y="-11497"/>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じかん　　　　　　　　　　　　　　</a:t>
            </a:r>
          </a:p>
        </p:txBody>
      </p:sp>
      <p:grpSp>
        <p:nvGrpSpPr>
          <p:cNvPr id="10" name="グループ化 9">
            <a:extLst>
              <a:ext uri="{FF2B5EF4-FFF2-40B4-BE49-F238E27FC236}">
                <a16:creationId xmlns:a16="http://schemas.microsoft.com/office/drawing/2014/main" id="{FDC0814A-D79F-4B2F-8BFB-F5B7A883FB7B}"/>
              </a:ext>
            </a:extLst>
          </p:cNvPr>
          <p:cNvGrpSpPr/>
          <p:nvPr/>
        </p:nvGrpSpPr>
        <p:grpSpPr>
          <a:xfrm>
            <a:off x="-232497" y="803157"/>
            <a:ext cx="6277065" cy="4903301"/>
            <a:chOff x="-124626" y="768776"/>
            <a:chExt cx="6277065" cy="4903301"/>
          </a:xfrm>
        </p:grpSpPr>
        <p:sp>
          <p:nvSpPr>
            <p:cNvPr id="160" name="Text Box 5">
              <a:extLst>
                <a:ext uri="{FF2B5EF4-FFF2-40B4-BE49-F238E27FC236}">
                  <a16:creationId xmlns:a16="http://schemas.microsoft.com/office/drawing/2014/main" id="{03EF1A65-EF4F-40FE-BE52-1BA2E5B62EA2}"/>
                </a:ext>
              </a:extLst>
            </p:cNvPr>
            <p:cNvSpPr txBox="1">
              <a:spLocks noChangeArrowheads="1"/>
            </p:cNvSpPr>
            <p:nvPr/>
          </p:nvSpPr>
          <p:spPr bwMode="auto">
            <a:xfrm>
              <a:off x="4551132" y="768776"/>
              <a:ext cx="1601307" cy="400110"/>
            </a:xfrm>
            <a:prstGeom prst="rect">
              <a:avLst/>
            </a:prstGeom>
            <a:noFill/>
            <a:ln w="222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２（５時間）</a:t>
              </a:r>
              <a:endParaRPr lang="en-US" altLang="ja-JP" sz="2000" b="1" dirty="0">
                <a:latin typeface="ＭＳ Ｐゴシック" panose="020B0600070205080204" pitchFamily="50" charset="-128"/>
              </a:endParaRPr>
            </a:p>
          </p:txBody>
        </p:sp>
        <p:sp>
          <p:nvSpPr>
            <p:cNvPr id="93" name="吹き出し: 角を丸めた四角形 92">
              <a:extLst>
                <a:ext uri="{FF2B5EF4-FFF2-40B4-BE49-F238E27FC236}">
                  <a16:creationId xmlns:a16="http://schemas.microsoft.com/office/drawing/2014/main" id="{2CBCA6EE-22BF-44BA-B117-91C287085859}"/>
                </a:ext>
              </a:extLst>
            </p:cNvPr>
            <p:cNvSpPr/>
            <p:nvPr/>
          </p:nvSpPr>
          <p:spPr>
            <a:xfrm>
              <a:off x="4561770" y="1292491"/>
              <a:ext cx="1577977" cy="871389"/>
            </a:xfrm>
            <a:prstGeom prst="wedgeRoundRectCallout">
              <a:avLst>
                <a:gd name="adj1" fmla="val -20140"/>
                <a:gd name="adj2" fmla="val -59912"/>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ＭＳ Ｐゴシック" panose="020B0600070205080204" pitchFamily="50" charset="-128"/>
                  <a:ea typeface="ＭＳ Ｐゴシック" panose="020B0600070205080204" pitchFamily="50" charset="-128"/>
                </a:rPr>
                <a:t>3</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2</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a:t>
              </a:r>
              <a:r>
                <a:rPr kumimoji="1" lang="en-US" altLang="ja-JP" sz="1600" dirty="0">
                  <a:solidFill>
                    <a:schemeClr val="tx1"/>
                  </a:solidFill>
                  <a:latin typeface="ＭＳ Ｐゴシック" panose="020B0600070205080204" pitchFamily="50" charset="-128"/>
                  <a:ea typeface="ＭＳ Ｐゴシック" panose="020B0600070205080204" pitchFamily="50" charset="-128"/>
                </a:rPr>
                <a:t>1</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時間にわけられない</a:t>
              </a:r>
            </a:p>
          </p:txBody>
        </p:sp>
        <p:sp>
          <p:nvSpPr>
            <p:cNvPr id="101" name="円弧 100">
              <a:extLst>
                <a:ext uri="{FF2B5EF4-FFF2-40B4-BE49-F238E27FC236}">
                  <a16:creationId xmlns:a16="http://schemas.microsoft.com/office/drawing/2014/main" id="{624790A0-3845-404D-8A5D-0DFD65CA7A01}"/>
                </a:ext>
              </a:extLst>
            </p:cNvPr>
            <p:cNvSpPr/>
            <p:nvPr/>
          </p:nvSpPr>
          <p:spPr>
            <a:xfrm>
              <a:off x="58364" y="989731"/>
              <a:ext cx="4639187" cy="4682346"/>
            </a:xfrm>
            <a:prstGeom prst="arc">
              <a:avLst>
                <a:gd name="adj1" fmla="val 11097916"/>
                <a:gd name="adj2" fmla="val 21410726"/>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 name="円弧 101">
              <a:extLst>
                <a:ext uri="{FF2B5EF4-FFF2-40B4-BE49-F238E27FC236}">
                  <a16:creationId xmlns:a16="http://schemas.microsoft.com/office/drawing/2014/main" id="{4EF51D3D-CD1F-4270-8464-4E530C94CF34}"/>
                </a:ext>
              </a:extLst>
            </p:cNvPr>
            <p:cNvSpPr/>
            <p:nvPr/>
          </p:nvSpPr>
          <p:spPr>
            <a:xfrm rot="237197">
              <a:off x="-124626" y="1268509"/>
              <a:ext cx="4618874" cy="3913937"/>
            </a:xfrm>
            <a:prstGeom prst="arc">
              <a:avLst>
                <a:gd name="adj1" fmla="val 16020704"/>
                <a:gd name="adj2" fmla="val 2141072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0" name="直線矢印コネクタ 109">
              <a:extLst>
                <a:ext uri="{FF2B5EF4-FFF2-40B4-BE49-F238E27FC236}">
                  <a16:creationId xmlns:a16="http://schemas.microsoft.com/office/drawing/2014/main" id="{6E8EDE32-B4E8-4E17-BD68-99382233173A}"/>
                </a:ext>
              </a:extLst>
            </p:cNvPr>
            <p:cNvCxnSpPr>
              <a:cxnSpLocks/>
            </p:cNvCxnSpPr>
            <p:nvPr/>
          </p:nvCxnSpPr>
          <p:spPr>
            <a:xfrm flipH="1">
              <a:off x="3598724" y="1092138"/>
              <a:ext cx="941957" cy="54918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グループ化 13">
            <a:extLst>
              <a:ext uri="{FF2B5EF4-FFF2-40B4-BE49-F238E27FC236}">
                <a16:creationId xmlns:a16="http://schemas.microsoft.com/office/drawing/2014/main" id="{6914ADFD-7F57-4911-A072-450AFE7128B9}"/>
              </a:ext>
            </a:extLst>
          </p:cNvPr>
          <p:cNvGrpSpPr/>
          <p:nvPr/>
        </p:nvGrpSpPr>
        <p:grpSpPr>
          <a:xfrm>
            <a:off x="-827306" y="3838067"/>
            <a:ext cx="6979745" cy="5136782"/>
            <a:chOff x="-827306" y="3838067"/>
            <a:chExt cx="6979745" cy="5136782"/>
          </a:xfrm>
        </p:grpSpPr>
        <p:sp>
          <p:nvSpPr>
            <p:cNvPr id="133" name="円弧 132">
              <a:extLst>
                <a:ext uri="{FF2B5EF4-FFF2-40B4-BE49-F238E27FC236}">
                  <a16:creationId xmlns:a16="http://schemas.microsoft.com/office/drawing/2014/main" id="{8999F1EB-53E3-42C9-8683-E0A86CF8A499}"/>
                </a:ext>
              </a:extLst>
            </p:cNvPr>
            <p:cNvSpPr/>
            <p:nvPr/>
          </p:nvSpPr>
          <p:spPr>
            <a:xfrm>
              <a:off x="-827306" y="4379201"/>
              <a:ext cx="5062760" cy="4182209"/>
            </a:xfrm>
            <a:prstGeom prst="arc">
              <a:avLst>
                <a:gd name="adj1" fmla="val 18353548"/>
                <a:gd name="adj2" fmla="val 21581285"/>
              </a:avLst>
            </a:prstGeom>
            <a:ln w="254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99EC51B6-E194-432E-BEA2-1059EFE13AE7}"/>
                </a:ext>
              </a:extLst>
            </p:cNvPr>
            <p:cNvGrpSpPr/>
            <p:nvPr/>
          </p:nvGrpSpPr>
          <p:grpSpPr>
            <a:xfrm>
              <a:off x="-596616" y="3838067"/>
              <a:ext cx="6749055" cy="5136782"/>
              <a:chOff x="-596616" y="3838067"/>
              <a:chExt cx="6749055" cy="5136782"/>
            </a:xfrm>
          </p:grpSpPr>
          <p:sp>
            <p:nvSpPr>
              <p:cNvPr id="135" name="円弧 134">
                <a:extLst>
                  <a:ext uri="{FF2B5EF4-FFF2-40B4-BE49-F238E27FC236}">
                    <a16:creationId xmlns:a16="http://schemas.microsoft.com/office/drawing/2014/main" id="{5742B2F1-1693-40A9-BF3A-1A3CE4CEFC72}"/>
                  </a:ext>
                </a:extLst>
              </p:cNvPr>
              <p:cNvSpPr/>
              <p:nvPr/>
            </p:nvSpPr>
            <p:spPr>
              <a:xfrm>
                <a:off x="-596616" y="4401086"/>
                <a:ext cx="4362661" cy="4163282"/>
              </a:xfrm>
              <a:prstGeom prst="arc">
                <a:avLst>
                  <a:gd name="adj1" fmla="val 20782169"/>
                  <a:gd name="adj2" fmla="val 21581285"/>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6" name="円弧 135">
                <a:extLst>
                  <a:ext uri="{FF2B5EF4-FFF2-40B4-BE49-F238E27FC236}">
                    <a16:creationId xmlns:a16="http://schemas.microsoft.com/office/drawing/2014/main" id="{C7E89CD6-0ECA-41BC-A960-5FCB0B64A346}"/>
                  </a:ext>
                </a:extLst>
              </p:cNvPr>
              <p:cNvSpPr/>
              <p:nvPr/>
            </p:nvSpPr>
            <p:spPr>
              <a:xfrm>
                <a:off x="147280" y="4655323"/>
                <a:ext cx="3848024" cy="3608933"/>
              </a:xfrm>
              <a:prstGeom prst="arc">
                <a:avLst>
                  <a:gd name="adj1" fmla="val 18823090"/>
                  <a:gd name="adj2" fmla="val 21581285"/>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6" name="Text Box 5">
                <a:extLst>
                  <a:ext uri="{FF2B5EF4-FFF2-40B4-BE49-F238E27FC236}">
                    <a16:creationId xmlns:a16="http://schemas.microsoft.com/office/drawing/2014/main" id="{B7639EA8-3C0E-43E8-A4E6-2635D695B492}"/>
                  </a:ext>
                </a:extLst>
              </p:cNvPr>
              <p:cNvSpPr txBox="1">
                <a:spLocks noChangeArrowheads="1"/>
              </p:cNvSpPr>
              <p:nvPr/>
            </p:nvSpPr>
            <p:spPr bwMode="auto">
              <a:xfrm>
                <a:off x="4551132" y="6009132"/>
                <a:ext cx="1600800" cy="400110"/>
              </a:xfrm>
              <a:prstGeom prst="rect">
                <a:avLst/>
              </a:prstGeom>
              <a:noFill/>
              <a:ln w="158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1/12</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7" name="Text Box 5">
                <a:extLst>
                  <a:ext uri="{FF2B5EF4-FFF2-40B4-BE49-F238E27FC236}">
                    <a16:creationId xmlns:a16="http://schemas.microsoft.com/office/drawing/2014/main" id="{34F5CD3E-236A-4DBC-A6BE-C6098366673B}"/>
                  </a:ext>
                </a:extLst>
              </p:cNvPr>
              <p:cNvSpPr txBox="1">
                <a:spLocks noChangeArrowheads="1"/>
              </p:cNvSpPr>
              <p:nvPr/>
            </p:nvSpPr>
            <p:spPr bwMode="auto">
              <a:xfrm>
                <a:off x="4551132" y="5532918"/>
                <a:ext cx="1600800" cy="400110"/>
              </a:xfrm>
              <a:prstGeom prst="rect">
                <a:avLst/>
              </a:prstGeom>
              <a:noFill/>
              <a:ln w="25400">
                <a:solidFill>
                  <a:srgbClr val="00B05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1/6</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2</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8" name="Text Box 5">
                <a:extLst>
                  <a:ext uri="{FF2B5EF4-FFF2-40B4-BE49-F238E27FC236}">
                    <a16:creationId xmlns:a16="http://schemas.microsoft.com/office/drawing/2014/main" id="{1323A32B-71F3-408E-8EFA-3C09492CA553}"/>
                  </a:ext>
                </a:extLst>
              </p:cNvPr>
              <p:cNvSpPr txBox="1">
                <a:spLocks noChangeArrowheads="1"/>
              </p:cNvSpPr>
              <p:nvPr/>
            </p:nvSpPr>
            <p:spPr bwMode="auto">
              <a:xfrm>
                <a:off x="4551132" y="4985900"/>
                <a:ext cx="1601307" cy="400110"/>
              </a:xfrm>
              <a:prstGeom prst="rect">
                <a:avLst/>
              </a:prstGeom>
              <a:noFill/>
              <a:ln w="222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1/4</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3</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sp>
            <p:nvSpPr>
              <p:cNvPr id="159" name="Text Box 5">
                <a:extLst>
                  <a:ext uri="{FF2B5EF4-FFF2-40B4-BE49-F238E27FC236}">
                    <a16:creationId xmlns:a16="http://schemas.microsoft.com/office/drawing/2014/main" id="{9FCE4558-F8DF-4471-9A9F-BAE6CAC6F2E1}"/>
                  </a:ext>
                </a:extLst>
              </p:cNvPr>
              <p:cNvSpPr txBox="1">
                <a:spLocks noChangeArrowheads="1"/>
              </p:cNvSpPr>
              <p:nvPr/>
            </p:nvSpPr>
            <p:spPr bwMode="auto">
              <a:xfrm>
                <a:off x="4551132" y="3838067"/>
                <a:ext cx="1601307" cy="400110"/>
              </a:xfrm>
              <a:prstGeom prst="rect">
                <a:avLst/>
              </a:prstGeom>
              <a:noFill/>
              <a:ln w="222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a:t>
                </a:r>
                <a:r>
                  <a:rPr lang="ja-JP" altLang="en-US" sz="2000" b="1" dirty="0">
                    <a:latin typeface="ＭＳ Ｐゴシック" panose="020B0600070205080204" pitchFamily="50" charset="-128"/>
                  </a:rPr>
                  <a:t>２（６時間）</a:t>
                </a:r>
                <a:endParaRPr lang="en-US" altLang="ja-JP" sz="2000" b="1" dirty="0">
                  <a:latin typeface="ＭＳ Ｐゴシック" panose="020B0600070205080204" pitchFamily="50" charset="-128"/>
                </a:endParaRPr>
              </a:p>
            </p:txBody>
          </p:sp>
          <p:sp>
            <p:nvSpPr>
              <p:cNvPr id="108" name="円弧 107">
                <a:extLst>
                  <a:ext uri="{FF2B5EF4-FFF2-40B4-BE49-F238E27FC236}">
                    <a16:creationId xmlns:a16="http://schemas.microsoft.com/office/drawing/2014/main" id="{A3C9EBD4-4F9B-4CBD-906B-C158116F03AC}"/>
                  </a:ext>
                </a:extLst>
              </p:cNvPr>
              <p:cNvSpPr/>
              <p:nvPr/>
            </p:nvSpPr>
            <p:spPr>
              <a:xfrm>
                <a:off x="-441162" y="4085010"/>
                <a:ext cx="5062761" cy="4889839"/>
              </a:xfrm>
              <a:prstGeom prst="arc">
                <a:avLst>
                  <a:gd name="adj1" fmla="val 12710998"/>
                  <a:gd name="adj2" fmla="val 21410726"/>
                </a:avLst>
              </a:prstGeom>
              <a:ln w="28575">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09" name="円弧 108">
                <a:extLst>
                  <a:ext uri="{FF2B5EF4-FFF2-40B4-BE49-F238E27FC236}">
                    <a16:creationId xmlns:a16="http://schemas.microsoft.com/office/drawing/2014/main" id="{F233C1DF-53F6-41F1-B9F3-3A8540C5630A}"/>
                  </a:ext>
                </a:extLst>
              </p:cNvPr>
              <p:cNvSpPr/>
              <p:nvPr/>
            </p:nvSpPr>
            <p:spPr>
              <a:xfrm rot="331546">
                <a:off x="-591890" y="4314166"/>
                <a:ext cx="5037788" cy="3995848"/>
              </a:xfrm>
              <a:prstGeom prst="arc">
                <a:avLst>
                  <a:gd name="adj1" fmla="val 16020704"/>
                  <a:gd name="adj2" fmla="val 2141072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1" name="円弧 110">
                <a:extLst>
                  <a:ext uri="{FF2B5EF4-FFF2-40B4-BE49-F238E27FC236}">
                    <a16:creationId xmlns:a16="http://schemas.microsoft.com/office/drawing/2014/main" id="{E203E0E3-FCAC-4E78-BA06-5A8F7FEC80E3}"/>
                  </a:ext>
                </a:extLst>
              </p:cNvPr>
              <p:cNvSpPr/>
              <p:nvPr/>
            </p:nvSpPr>
            <p:spPr>
              <a:xfrm>
                <a:off x="29639" y="4676220"/>
                <a:ext cx="3848024" cy="3608933"/>
              </a:xfrm>
              <a:prstGeom prst="arc">
                <a:avLst>
                  <a:gd name="adj1" fmla="val 19808978"/>
                  <a:gd name="adj2" fmla="val 21581285"/>
                </a:avLst>
              </a:prstGeom>
              <a:ln w="28575">
                <a:solidFill>
                  <a:srgbClr val="00B050">
                    <a:alpha val="99000"/>
                  </a:srgb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2" name="Text Box 5">
                <a:extLst>
                  <a:ext uri="{FF2B5EF4-FFF2-40B4-BE49-F238E27FC236}">
                    <a16:creationId xmlns:a16="http://schemas.microsoft.com/office/drawing/2014/main" id="{D1E7D844-E36E-4F26-BE1B-C2F10DC33E78}"/>
                  </a:ext>
                </a:extLst>
              </p:cNvPr>
              <p:cNvSpPr txBox="1">
                <a:spLocks noChangeArrowheads="1"/>
              </p:cNvSpPr>
              <p:nvPr/>
            </p:nvSpPr>
            <p:spPr bwMode="auto">
              <a:xfrm>
                <a:off x="4551132" y="4418933"/>
                <a:ext cx="1601307" cy="400110"/>
              </a:xfrm>
              <a:prstGeom prst="rect">
                <a:avLst/>
              </a:prstGeom>
              <a:noFill/>
              <a:ln w="254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ＭＳ Ｐゴシック" panose="020B0600070205080204" pitchFamily="50" charset="-128"/>
                  </a:rPr>
                  <a:t>1/3</a:t>
                </a:r>
                <a:r>
                  <a:rPr lang="ja-JP" altLang="en-US" sz="2000" b="1" dirty="0">
                    <a:latin typeface="ＭＳ Ｐゴシック" panose="020B0600070205080204" pitchFamily="50" charset="-128"/>
                  </a:rPr>
                  <a:t>（</a:t>
                </a:r>
                <a:r>
                  <a:rPr lang="en-US" altLang="ja-JP" sz="2000" b="1" dirty="0">
                    <a:latin typeface="ＭＳ Ｐゴシック" panose="020B0600070205080204" pitchFamily="50" charset="-128"/>
                  </a:rPr>
                  <a:t>4</a:t>
                </a:r>
                <a:r>
                  <a:rPr lang="ja-JP" altLang="en-US" sz="2000" b="1" dirty="0">
                    <a:latin typeface="ＭＳ Ｐゴシック" panose="020B0600070205080204" pitchFamily="50" charset="-128"/>
                  </a:rPr>
                  <a:t>時間）</a:t>
                </a:r>
                <a:endParaRPr lang="en-US" altLang="ja-JP" sz="2000" b="1" dirty="0">
                  <a:latin typeface="ＭＳ Ｐゴシック" panose="020B0600070205080204" pitchFamily="50" charset="-128"/>
                </a:endParaRPr>
              </a:p>
            </p:txBody>
          </p:sp>
          <p:cxnSp>
            <p:nvCxnSpPr>
              <p:cNvPr id="114" name="直線矢印コネクタ 113">
                <a:extLst>
                  <a:ext uri="{FF2B5EF4-FFF2-40B4-BE49-F238E27FC236}">
                    <a16:creationId xmlns:a16="http://schemas.microsoft.com/office/drawing/2014/main" id="{00A80B95-9C3B-4FB0-A52B-1E321AA59083}"/>
                  </a:ext>
                </a:extLst>
              </p:cNvPr>
              <p:cNvCxnSpPr>
                <a:cxnSpLocks/>
                <a:stCxn id="159" idx="1"/>
              </p:cNvCxnSpPr>
              <p:nvPr/>
            </p:nvCxnSpPr>
            <p:spPr>
              <a:xfrm flipH="1">
                <a:off x="3534856" y="4038122"/>
                <a:ext cx="1016276" cy="77148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直線矢印コネクタ 114">
                <a:extLst>
                  <a:ext uri="{FF2B5EF4-FFF2-40B4-BE49-F238E27FC236}">
                    <a16:creationId xmlns:a16="http://schemas.microsoft.com/office/drawing/2014/main" id="{A537F263-88C2-4651-852B-26F8CAC2354A}"/>
                  </a:ext>
                </a:extLst>
              </p:cNvPr>
              <p:cNvCxnSpPr>
                <a:cxnSpLocks/>
                <a:stCxn id="112" idx="1"/>
              </p:cNvCxnSpPr>
              <p:nvPr/>
            </p:nvCxnSpPr>
            <p:spPr>
              <a:xfrm flipH="1">
                <a:off x="3687256" y="4618988"/>
                <a:ext cx="863876" cy="581296"/>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直線矢印コネクタ 115">
                <a:extLst>
                  <a:ext uri="{FF2B5EF4-FFF2-40B4-BE49-F238E27FC236}">
                    <a16:creationId xmlns:a16="http://schemas.microsoft.com/office/drawing/2014/main" id="{3DB5DAA5-67EC-4988-AB15-14D5140A8359}"/>
                  </a:ext>
                </a:extLst>
              </p:cNvPr>
              <p:cNvCxnSpPr>
                <a:cxnSpLocks/>
                <a:stCxn id="158" idx="1"/>
              </p:cNvCxnSpPr>
              <p:nvPr/>
            </p:nvCxnSpPr>
            <p:spPr>
              <a:xfrm flipH="1">
                <a:off x="3777398" y="5185955"/>
                <a:ext cx="773734" cy="494477"/>
              </a:xfrm>
              <a:prstGeom prst="straightConnector1">
                <a:avLst/>
              </a:prstGeom>
              <a:ln w="22225">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直線矢印コネクタ 116">
                <a:extLst>
                  <a:ext uri="{FF2B5EF4-FFF2-40B4-BE49-F238E27FC236}">
                    <a16:creationId xmlns:a16="http://schemas.microsoft.com/office/drawing/2014/main" id="{287332CA-E368-45BF-953B-B3908CDA4441}"/>
                  </a:ext>
                </a:extLst>
              </p:cNvPr>
              <p:cNvCxnSpPr>
                <a:cxnSpLocks/>
                <a:stCxn id="157" idx="1"/>
              </p:cNvCxnSpPr>
              <p:nvPr/>
            </p:nvCxnSpPr>
            <p:spPr>
              <a:xfrm flipH="1">
                <a:off x="3847338" y="5732973"/>
                <a:ext cx="703794" cy="393409"/>
              </a:xfrm>
              <a:prstGeom prst="straightConnector1">
                <a:avLst/>
              </a:prstGeom>
              <a:ln w="22225">
                <a:solidFill>
                  <a:srgbClr val="00B05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8" name="直線矢印コネクタ 117">
                <a:extLst>
                  <a:ext uri="{FF2B5EF4-FFF2-40B4-BE49-F238E27FC236}">
                    <a16:creationId xmlns:a16="http://schemas.microsoft.com/office/drawing/2014/main" id="{876265AF-0247-4D05-A9BD-88AFBD6E27A0}"/>
                  </a:ext>
                </a:extLst>
              </p:cNvPr>
              <p:cNvCxnSpPr>
                <a:cxnSpLocks/>
              </p:cNvCxnSpPr>
              <p:nvPr/>
            </p:nvCxnSpPr>
            <p:spPr>
              <a:xfrm flipH="1">
                <a:off x="3779384" y="6147238"/>
                <a:ext cx="706771" cy="176360"/>
              </a:xfrm>
              <a:prstGeom prst="straightConnector1">
                <a:avLst/>
              </a:prstGeom>
              <a:ln w="22225">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grpSp>
      </p:grpSp>
      <p:sp>
        <p:nvSpPr>
          <p:cNvPr id="7" name="スライド番号プレースホルダー 6">
            <a:extLst>
              <a:ext uri="{FF2B5EF4-FFF2-40B4-BE49-F238E27FC236}">
                <a16:creationId xmlns:a16="http://schemas.microsoft.com/office/drawing/2014/main" id="{10330DE9-72C4-6C7C-A00E-C6D157281C94}"/>
              </a:ext>
            </a:extLst>
          </p:cNvPr>
          <p:cNvSpPr>
            <a:spLocks noGrp="1"/>
          </p:cNvSpPr>
          <p:nvPr>
            <p:ph type="sldNum" sz="quarter" idx="12"/>
          </p:nvPr>
        </p:nvSpPr>
        <p:spPr/>
        <p:txBody>
          <a:bodyPr/>
          <a:lstStyle/>
          <a:p>
            <a:fld id="{FFD5EB20-5B99-43FF-8B24-7DC470172072}" type="slidenum">
              <a:rPr kumimoji="1" lang="ja-JP" altLang="en-US" smtClean="0"/>
              <a:t>4</a:t>
            </a:fld>
            <a:endParaRPr kumimoji="1" lang="ja-JP" altLang="en-US"/>
          </a:p>
        </p:txBody>
      </p:sp>
    </p:spTree>
    <p:extLst>
      <p:ext uri="{BB962C8B-B14F-4D97-AF65-F5344CB8AC3E}">
        <p14:creationId xmlns:p14="http://schemas.microsoft.com/office/powerpoint/2010/main" val="204163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33918" y="85500"/>
            <a:ext cx="7772400" cy="720725"/>
          </a:xfrm>
        </p:spPr>
        <p:txBody>
          <a:bodyPr/>
          <a:lstStyle/>
          <a:p>
            <a:pPr algn="l" eaLnBrk="1" hangingPunct="1"/>
            <a:r>
              <a:rPr lang="ja-JP" altLang="en-US" sz="3200" dirty="0">
                <a:ea typeface="ＭＳ Ｐゴシック" panose="020B0600070205080204" pitchFamily="50" charset="-128"/>
              </a:rPr>
              <a:t>時計の歴史　</a:t>
            </a:r>
            <a:r>
              <a:rPr lang="ja-JP" altLang="en-US" sz="2800" dirty="0">
                <a:ea typeface="ＭＳ Ｐゴシック" panose="020B0600070205080204" pitchFamily="50" charset="-128"/>
              </a:rPr>
              <a:t>機械式の時計ができるまで</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176657" y="12661"/>
            <a:ext cx="6887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とけい　　　　　れきし　　　　　きかい　　　しき　　　　　とけい　　　　　　　　　　　　　　　</a:t>
            </a:r>
          </a:p>
        </p:txBody>
      </p:sp>
      <p:grpSp>
        <p:nvGrpSpPr>
          <p:cNvPr id="18" name="グループ化 17">
            <a:extLst>
              <a:ext uri="{FF2B5EF4-FFF2-40B4-BE49-F238E27FC236}">
                <a16:creationId xmlns:a16="http://schemas.microsoft.com/office/drawing/2014/main" id="{6D1484F6-9B91-D771-5D0F-A56BE75D2EEA}"/>
              </a:ext>
            </a:extLst>
          </p:cNvPr>
          <p:cNvGrpSpPr/>
          <p:nvPr/>
        </p:nvGrpSpPr>
        <p:grpSpPr>
          <a:xfrm>
            <a:off x="150754" y="892765"/>
            <a:ext cx="2322049" cy="3706585"/>
            <a:chOff x="161951" y="867368"/>
            <a:chExt cx="2322049" cy="3706585"/>
          </a:xfrm>
        </p:grpSpPr>
        <p:pic>
          <p:nvPicPr>
            <p:cNvPr id="5" name="図 4" descr="カップに入った飲み物&#10;&#10;自動的に生成された説明">
              <a:extLst>
                <a:ext uri="{FF2B5EF4-FFF2-40B4-BE49-F238E27FC236}">
                  <a16:creationId xmlns:a16="http://schemas.microsoft.com/office/drawing/2014/main" id="{E8BEA624-1DA9-DE9C-608D-0156CF924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16" y="1645741"/>
              <a:ext cx="1800000" cy="1667159"/>
            </a:xfrm>
            <a:prstGeom prst="rect">
              <a:avLst/>
            </a:prstGeom>
          </p:spPr>
        </p:pic>
        <p:sp>
          <p:nvSpPr>
            <p:cNvPr id="8" name="Text Box 5">
              <a:extLst>
                <a:ext uri="{FF2B5EF4-FFF2-40B4-BE49-F238E27FC236}">
                  <a16:creationId xmlns:a16="http://schemas.microsoft.com/office/drawing/2014/main" id="{F2426D25-AB00-294D-9DE2-A973ABC84A92}"/>
                </a:ext>
              </a:extLst>
            </p:cNvPr>
            <p:cNvSpPr txBox="1">
              <a:spLocks noChangeArrowheads="1"/>
            </p:cNvSpPr>
            <p:nvPr/>
          </p:nvSpPr>
          <p:spPr bwMode="auto">
            <a:xfrm>
              <a:off x="161951" y="3543543"/>
              <a:ext cx="2322049" cy="10304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600"/>
                </a:lnSpc>
                <a:spcBef>
                  <a:spcPct val="50000"/>
                </a:spcBef>
              </a:pPr>
              <a:r>
                <a:rPr lang="ja-JP" altLang="en-US" sz="2000" dirty="0">
                  <a:latin typeface="游ゴシック" panose="020B0400000000000000" pitchFamily="50" charset="-128"/>
                </a:rPr>
                <a:t>・水がこぼれる</a:t>
              </a:r>
              <a:endParaRPr lang="en-US" altLang="ja-JP" sz="2000" dirty="0">
                <a:latin typeface="游ゴシック" panose="020B0400000000000000" pitchFamily="50" charset="-128"/>
              </a:endParaRPr>
            </a:p>
            <a:p>
              <a:pPr eaLnBrk="1" hangingPunct="1">
                <a:lnSpc>
                  <a:spcPts val="1600"/>
                </a:lnSpc>
                <a:spcBef>
                  <a:spcPct val="50000"/>
                </a:spcBef>
              </a:pPr>
              <a:r>
                <a:rPr lang="ja-JP" altLang="en-US" sz="2000" dirty="0">
                  <a:latin typeface="游ゴシック" panose="020B0400000000000000" pitchFamily="50" charset="-128"/>
                </a:rPr>
                <a:t>・冬はこおる</a:t>
              </a:r>
              <a:endParaRPr lang="en-US" altLang="ja-JP" sz="2000" dirty="0">
                <a:latin typeface="游ゴシック" panose="020B0400000000000000" pitchFamily="50" charset="-128"/>
              </a:endParaRPr>
            </a:p>
            <a:p>
              <a:pPr eaLnBrk="1" hangingPunct="1">
                <a:lnSpc>
                  <a:spcPts val="1600"/>
                </a:lnSpc>
                <a:spcBef>
                  <a:spcPct val="50000"/>
                </a:spcBef>
              </a:pPr>
              <a:r>
                <a:rPr lang="ja-JP" altLang="en-US" sz="2000" dirty="0">
                  <a:latin typeface="游ゴシック" panose="020B0400000000000000" pitchFamily="50" charset="-128"/>
                </a:rPr>
                <a:t>・水は蒸発する</a:t>
              </a:r>
              <a:endParaRPr lang="en-US" altLang="ja-JP" sz="2000" dirty="0">
                <a:latin typeface="游ゴシック" panose="020B0400000000000000" pitchFamily="50" charset="-128"/>
              </a:endParaRPr>
            </a:p>
          </p:txBody>
        </p:sp>
        <p:sp>
          <p:nvSpPr>
            <p:cNvPr id="4" name="Text Box 5">
              <a:extLst>
                <a:ext uri="{FF2B5EF4-FFF2-40B4-BE49-F238E27FC236}">
                  <a16:creationId xmlns:a16="http://schemas.microsoft.com/office/drawing/2014/main" id="{45C194FB-FC21-A5D0-D476-560B8454EA58}"/>
                </a:ext>
              </a:extLst>
            </p:cNvPr>
            <p:cNvSpPr txBox="1">
              <a:spLocks noChangeArrowheads="1"/>
            </p:cNvSpPr>
            <p:nvPr/>
          </p:nvSpPr>
          <p:spPr bwMode="auto">
            <a:xfrm>
              <a:off x="279497" y="867368"/>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水時計</a:t>
              </a:r>
              <a:endParaRPr lang="en-US" altLang="ja-JP" sz="2000" dirty="0">
                <a:latin typeface="游ゴシック" panose="020B0400000000000000" pitchFamily="50" charset="-128"/>
              </a:endParaRPr>
            </a:p>
          </p:txBody>
        </p:sp>
      </p:grpSp>
      <p:grpSp>
        <p:nvGrpSpPr>
          <p:cNvPr id="19" name="グループ化 18">
            <a:extLst>
              <a:ext uri="{FF2B5EF4-FFF2-40B4-BE49-F238E27FC236}">
                <a16:creationId xmlns:a16="http://schemas.microsoft.com/office/drawing/2014/main" id="{571E6DA7-554A-579F-48FE-8E9D331E205F}"/>
              </a:ext>
            </a:extLst>
          </p:cNvPr>
          <p:cNvGrpSpPr/>
          <p:nvPr/>
        </p:nvGrpSpPr>
        <p:grpSpPr>
          <a:xfrm>
            <a:off x="2720771" y="851555"/>
            <a:ext cx="2746718" cy="3763877"/>
            <a:chOff x="2778790" y="963237"/>
            <a:chExt cx="2746718" cy="3763877"/>
          </a:xfrm>
        </p:grpSpPr>
        <p:sp>
          <p:nvSpPr>
            <p:cNvPr id="9" name="Text Box 5">
              <a:extLst>
                <a:ext uri="{FF2B5EF4-FFF2-40B4-BE49-F238E27FC236}">
                  <a16:creationId xmlns:a16="http://schemas.microsoft.com/office/drawing/2014/main" id="{53CE1A5A-0CA9-7CAC-FCED-67771D69A300}"/>
                </a:ext>
              </a:extLst>
            </p:cNvPr>
            <p:cNvSpPr txBox="1">
              <a:spLocks noChangeArrowheads="1"/>
            </p:cNvSpPr>
            <p:nvPr/>
          </p:nvSpPr>
          <p:spPr bwMode="auto">
            <a:xfrm>
              <a:off x="2778790" y="3626172"/>
              <a:ext cx="2746718" cy="11009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1800"/>
                </a:lnSpc>
                <a:spcBef>
                  <a:spcPct val="50000"/>
                </a:spcBef>
              </a:pPr>
              <a:r>
                <a:rPr lang="ja-JP" altLang="en-US" sz="2000" dirty="0">
                  <a:latin typeface="游ゴシック" panose="020B0400000000000000" pitchFamily="50" charset="-128"/>
                </a:rPr>
                <a:t>・持ち運びに便利</a:t>
              </a:r>
              <a:endParaRPr lang="en-US" altLang="ja-JP" sz="2000" dirty="0">
                <a:latin typeface="游ゴシック" panose="020B0400000000000000" pitchFamily="50" charset="-128"/>
              </a:endParaRPr>
            </a:p>
            <a:p>
              <a:pPr eaLnBrk="1" hangingPunct="1">
                <a:lnSpc>
                  <a:spcPts val="1800"/>
                </a:lnSpc>
                <a:spcBef>
                  <a:spcPct val="50000"/>
                </a:spcBef>
              </a:pPr>
              <a:r>
                <a:rPr lang="ja-JP" altLang="en-US" sz="2000" dirty="0">
                  <a:latin typeface="游ゴシック" panose="020B0400000000000000" pitchFamily="50" charset="-128"/>
                </a:rPr>
                <a:t>・ひっくり返してつかえる</a:t>
              </a:r>
              <a:endParaRPr lang="en-US" altLang="ja-JP" sz="2000" dirty="0">
                <a:latin typeface="游ゴシック" panose="020B0400000000000000" pitchFamily="50" charset="-128"/>
              </a:endParaRPr>
            </a:p>
            <a:p>
              <a:pPr eaLnBrk="1" hangingPunct="1">
                <a:lnSpc>
                  <a:spcPts val="1800"/>
                </a:lnSpc>
                <a:spcBef>
                  <a:spcPct val="50000"/>
                </a:spcBef>
              </a:pPr>
              <a:r>
                <a:rPr lang="ja-JP" altLang="en-US" sz="2000" dirty="0">
                  <a:latin typeface="游ゴシック" panose="020B0400000000000000" pitchFamily="50" charset="-128"/>
                </a:rPr>
                <a:t>・ゆれに強い</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F9B352FF-ED2E-6BAA-530D-D99DF26A758D}"/>
                </a:ext>
              </a:extLst>
            </p:cNvPr>
            <p:cNvSpPr txBox="1">
              <a:spLocks noChangeArrowheads="1"/>
            </p:cNvSpPr>
            <p:nvPr/>
          </p:nvSpPr>
          <p:spPr bwMode="auto">
            <a:xfrm>
              <a:off x="2965159" y="963237"/>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砂時計</a:t>
              </a:r>
              <a:endParaRPr lang="en-US" altLang="ja-JP" sz="2000" dirty="0">
                <a:latin typeface="游ゴシック" panose="020B0400000000000000" pitchFamily="50" charset="-128"/>
              </a:endParaRPr>
            </a:p>
          </p:txBody>
        </p:sp>
        <p:pic>
          <p:nvPicPr>
            <p:cNvPr id="16" name="図 15" descr="テーブルの上にある砂時計&#10;&#10;中程度の精度で自動的に生成された説明">
              <a:extLst>
                <a:ext uri="{FF2B5EF4-FFF2-40B4-BE49-F238E27FC236}">
                  <a16:creationId xmlns:a16="http://schemas.microsoft.com/office/drawing/2014/main" id="{47F01544-3940-649E-4B11-D34E757DC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294" y="1376122"/>
              <a:ext cx="968641" cy="2039478"/>
            </a:xfrm>
            <a:prstGeom prst="rect">
              <a:avLst/>
            </a:prstGeom>
          </p:spPr>
        </p:pic>
      </p:grpSp>
      <p:sp>
        <p:nvSpPr>
          <p:cNvPr id="7" name="スライド番号プレースホルダー 6">
            <a:extLst>
              <a:ext uri="{FF2B5EF4-FFF2-40B4-BE49-F238E27FC236}">
                <a16:creationId xmlns:a16="http://schemas.microsoft.com/office/drawing/2014/main" id="{5045D4D0-3795-DF80-B9E8-207905D51AEA}"/>
              </a:ext>
            </a:extLst>
          </p:cNvPr>
          <p:cNvSpPr>
            <a:spLocks noGrp="1"/>
          </p:cNvSpPr>
          <p:nvPr>
            <p:ph type="sldNum" sz="quarter" idx="12"/>
          </p:nvPr>
        </p:nvSpPr>
        <p:spPr/>
        <p:txBody>
          <a:bodyPr/>
          <a:lstStyle/>
          <a:p>
            <a:fld id="{FFD5EB20-5B99-43FF-8B24-7DC470172072}" type="slidenum">
              <a:rPr kumimoji="1" lang="ja-JP" altLang="en-US" smtClean="0"/>
              <a:t>5</a:t>
            </a:fld>
            <a:endParaRPr kumimoji="1" lang="ja-JP" altLang="en-US"/>
          </a:p>
        </p:txBody>
      </p:sp>
      <p:grpSp>
        <p:nvGrpSpPr>
          <p:cNvPr id="21" name="グループ化 20">
            <a:extLst>
              <a:ext uri="{FF2B5EF4-FFF2-40B4-BE49-F238E27FC236}">
                <a16:creationId xmlns:a16="http://schemas.microsoft.com/office/drawing/2014/main" id="{977D1388-E806-002D-73D9-04564DF9BF31}"/>
              </a:ext>
            </a:extLst>
          </p:cNvPr>
          <p:cNvGrpSpPr/>
          <p:nvPr/>
        </p:nvGrpSpPr>
        <p:grpSpPr>
          <a:xfrm>
            <a:off x="339611" y="827915"/>
            <a:ext cx="8347588" cy="5904327"/>
            <a:chOff x="339611" y="827915"/>
            <a:chExt cx="8347588" cy="5904327"/>
          </a:xfrm>
        </p:grpSpPr>
        <p:pic>
          <p:nvPicPr>
            <p:cNvPr id="10" name="図 9" descr="ダイアグラム&#10;&#10;自動的に生成された説明">
              <a:extLst>
                <a:ext uri="{FF2B5EF4-FFF2-40B4-BE49-F238E27FC236}">
                  <a16:creationId xmlns:a16="http://schemas.microsoft.com/office/drawing/2014/main" id="{75B5DC0D-2FC6-1B09-DEC9-50331659E4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611" y="4853962"/>
              <a:ext cx="1408710" cy="1878280"/>
            </a:xfrm>
            <a:prstGeom prst="rect">
              <a:avLst/>
            </a:prstGeom>
          </p:spPr>
        </p:pic>
        <p:sp>
          <p:nvSpPr>
            <p:cNvPr id="14" name="Text Box 5">
              <a:extLst>
                <a:ext uri="{FF2B5EF4-FFF2-40B4-BE49-F238E27FC236}">
                  <a16:creationId xmlns:a16="http://schemas.microsoft.com/office/drawing/2014/main" id="{198B22BF-BEB1-7BF1-636B-01C00FB4A394}"/>
                </a:ext>
              </a:extLst>
            </p:cNvPr>
            <p:cNvSpPr txBox="1">
              <a:spLocks noChangeArrowheads="1"/>
            </p:cNvSpPr>
            <p:nvPr/>
          </p:nvSpPr>
          <p:spPr bwMode="auto">
            <a:xfrm>
              <a:off x="1944166" y="4797872"/>
              <a:ext cx="6318132" cy="19236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ホインヘンスの振り子時計</a:t>
              </a:r>
              <a:endParaRPr lang="en-US" altLang="ja-JP" sz="2000" dirty="0">
                <a:latin typeface="游ゴシック" panose="020B0400000000000000" pitchFamily="50" charset="-128"/>
              </a:endParaRPr>
            </a:p>
            <a:p>
              <a:pPr eaLnBrk="1" hangingPunct="1">
                <a:spcBef>
                  <a:spcPct val="50000"/>
                </a:spcBef>
              </a:pPr>
              <a:r>
                <a:rPr lang="ja-JP" altLang="en-US" sz="1800" dirty="0">
                  <a:latin typeface="游ゴシック" panose="020B0400000000000000" pitchFamily="50" charset="-128"/>
                </a:rPr>
                <a:t>イタリアの科学者　ガリレオ・ガリレイがピザの教会で天井からつるされたランプの往復運動の周期を計った。このときに振り子の等時制（振り子の時間は長さで決まる）を発見。この原理をもとに　、オランダの科学者　ホインヘンスが機械を改良して、</a:t>
              </a:r>
              <a:r>
                <a:rPr lang="en-US" altLang="ja-JP" sz="1800" dirty="0">
                  <a:latin typeface="游ゴシック" panose="020B0400000000000000" pitchFamily="50" charset="-128"/>
                </a:rPr>
                <a:t>1656</a:t>
              </a:r>
              <a:r>
                <a:rPr lang="ja-JP" altLang="en-US" sz="1800" dirty="0">
                  <a:latin typeface="游ゴシック" panose="020B0400000000000000" pitchFamily="50" charset="-128"/>
                </a:rPr>
                <a:t>年に　ふり子時計　を完成した。</a:t>
              </a:r>
              <a:endParaRPr lang="en-US" altLang="ja-JP" sz="1800" dirty="0">
                <a:latin typeface="游ゴシック" panose="020B0400000000000000" pitchFamily="50" charset="-128"/>
              </a:endParaRPr>
            </a:p>
          </p:txBody>
        </p:sp>
        <p:grpSp>
          <p:nvGrpSpPr>
            <p:cNvPr id="20" name="グループ化 19">
              <a:extLst>
                <a:ext uri="{FF2B5EF4-FFF2-40B4-BE49-F238E27FC236}">
                  <a16:creationId xmlns:a16="http://schemas.microsoft.com/office/drawing/2014/main" id="{A0A33205-6C2F-1823-B5C6-6F922D901675}"/>
                </a:ext>
              </a:extLst>
            </p:cNvPr>
            <p:cNvGrpSpPr/>
            <p:nvPr/>
          </p:nvGrpSpPr>
          <p:grpSpPr>
            <a:xfrm>
              <a:off x="5204479" y="827915"/>
              <a:ext cx="3482720" cy="3854062"/>
              <a:chOff x="5204479" y="827915"/>
              <a:chExt cx="3482720" cy="3854062"/>
            </a:xfrm>
          </p:grpSpPr>
          <p:grpSp>
            <p:nvGrpSpPr>
              <p:cNvPr id="12" name="グループ化 11">
                <a:extLst>
                  <a:ext uri="{FF2B5EF4-FFF2-40B4-BE49-F238E27FC236}">
                    <a16:creationId xmlns:a16="http://schemas.microsoft.com/office/drawing/2014/main" id="{2CD49166-52BF-72A4-4124-0B7C7D330A0C}"/>
                  </a:ext>
                </a:extLst>
              </p:cNvPr>
              <p:cNvGrpSpPr/>
              <p:nvPr/>
            </p:nvGrpSpPr>
            <p:grpSpPr>
              <a:xfrm>
                <a:off x="5204479" y="1264440"/>
                <a:ext cx="3482720" cy="3417537"/>
                <a:chOff x="5361914" y="1390234"/>
                <a:chExt cx="3482720" cy="3417537"/>
              </a:xfrm>
            </p:grpSpPr>
            <p:pic>
              <p:nvPicPr>
                <p:cNvPr id="11" name="図 10" descr="椅子, 座る, テーブル, 男 が含まれている画像&#10;&#10;自動的に生成された説明">
                  <a:extLst>
                    <a:ext uri="{FF2B5EF4-FFF2-40B4-BE49-F238E27FC236}">
                      <a16:creationId xmlns:a16="http://schemas.microsoft.com/office/drawing/2014/main" id="{B6155C4D-384F-6C4C-C0F6-E27334C2AB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61914" y="1390234"/>
                  <a:ext cx="1959521" cy="1959521"/>
                </a:xfrm>
                <a:prstGeom prst="rect">
                  <a:avLst/>
                </a:prstGeom>
              </p:spPr>
            </p:pic>
            <p:pic>
              <p:nvPicPr>
                <p:cNvPr id="13" name="図 12" descr="時計, 屋内, 小さい, 表示 が含まれている画像&#10;&#10;自動的に生成された説明">
                  <a:extLst>
                    <a:ext uri="{FF2B5EF4-FFF2-40B4-BE49-F238E27FC236}">
                      <a16:creationId xmlns:a16="http://schemas.microsoft.com/office/drawing/2014/main" id="{A39F66DB-A895-B2D5-A5C7-10A29A17F2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53959" y="1403145"/>
                  <a:ext cx="1590675" cy="2000250"/>
                </a:xfrm>
                <a:prstGeom prst="rect">
                  <a:avLst/>
                </a:prstGeom>
              </p:spPr>
            </p:pic>
            <p:sp>
              <p:nvSpPr>
                <p:cNvPr id="15" name="Text Box 5">
                  <a:extLst>
                    <a:ext uri="{FF2B5EF4-FFF2-40B4-BE49-F238E27FC236}">
                      <a16:creationId xmlns:a16="http://schemas.microsoft.com/office/drawing/2014/main" id="{214949B8-B5C9-4B1B-3949-71619E3CC0A7}"/>
                    </a:ext>
                  </a:extLst>
                </p:cNvPr>
                <p:cNvSpPr txBox="1">
                  <a:spLocks noChangeArrowheads="1"/>
                </p:cNvSpPr>
                <p:nvPr/>
              </p:nvSpPr>
              <p:spPr bwMode="auto">
                <a:xfrm>
                  <a:off x="5872892" y="3638220"/>
                  <a:ext cx="2971742" cy="11695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77800" indent="-177800" eaLnBrk="1" hangingPunct="1">
                    <a:spcBef>
                      <a:spcPct val="50000"/>
                    </a:spcBef>
                  </a:pPr>
                  <a:r>
                    <a:rPr lang="ja-JP" altLang="en-US" sz="2000" dirty="0">
                      <a:latin typeface="游ゴシック" panose="020B0400000000000000" pitchFamily="50" charset="-128"/>
                    </a:rPr>
                    <a:t>・ふりこの原理を利用して時間が正確に決まる</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・長い時間　使える</a:t>
                  </a:r>
                  <a:endParaRPr lang="en-US" altLang="ja-JP" sz="2000" dirty="0">
                    <a:latin typeface="游ゴシック" panose="020B0400000000000000" pitchFamily="50" charset="-128"/>
                  </a:endParaRPr>
                </a:p>
              </p:txBody>
            </p:sp>
          </p:grpSp>
          <p:sp>
            <p:nvSpPr>
              <p:cNvPr id="17" name="Text Box 5">
                <a:extLst>
                  <a:ext uri="{FF2B5EF4-FFF2-40B4-BE49-F238E27FC236}">
                    <a16:creationId xmlns:a16="http://schemas.microsoft.com/office/drawing/2014/main" id="{973EC008-2C37-7E7B-DCE8-57A195C92FE7}"/>
                  </a:ext>
                </a:extLst>
              </p:cNvPr>
              <p:cNvSpPr txBox="1">
                <a:spLocks noChangeArrowheads="1"/>
              </p:cNvSpPr>
              <p:nvPr/>
            </p:nvSpPr>
            <p:spPr bwMode="auto">
              <a:xfrm>
                <a:off x="5640334" y="827915"/>
                <a:ext cx="2165984"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振り子時計</a:t>
                </a:r>
                <a:endParaRPr lang="en-US" altLang="ja-JP" sz="2000" dirty="0">
                  <a:latin typeface="游ゴシック" panose="020B0400000000000000" pitchFamily="50" charset="-128"/>
                </a:endParaRPr>
              </a:p>
            </p:txBody>
          </p:sp>
        </p:grpSp>
      </p:grpSp>
      <p:sp>
        <p:nvSpPr>
          <p:cNvPr id="22" name="円弧 21">
            <a:extLst>
              <a:ext uri="{FF2B5EF4-FFF2-40B4-BE49-F238E27FC236}">
                <a16:creationId xmlns:a16="http://schemas.microsoft.com/office/drawing/2014/main" id="{8201040E-5B17-9AE6-F5DE-AE1BA2BD4F86}"/>
              </a:ext>
            </a:extLst>
          </p:cNvPr>
          <p:cNvSpPr/>
          <p:nvPr/>
        </p:nvSpPr>
        <p:spPr>
          <a:xfrm rot="833060">
            <a:off x="1078798" y="3187657"/>
            <a:ext cx="956121" cy="639975"/>
          </a:xfrm>
          <a:prstGeom prst="arc">
            <a:avLst>
              <a:gd name="adj1" fmla="val 16200000"/>
              <a:gd name="adj2" fmla="val 5"/>
            </a:avLst>
          </a:prstGeom>
          <a:ln w="19050">
            <a:prstDash val="sysDash"/>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09024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78021" y="-57600"/>
            <a:ext cx="7772400" cy="720725"/>
          </a:xfrm>
        </p:spPr>
        <p:txBody>
          <a:bodyPr/>
          <a:lstStyle/>
          <a:p>
            <a:pPr algn="l" eaLnBrk="1" hangingPunct="1"/>
            <a:r>
              <a:rPr lang="ja-JP" altLang="en-US" sz="3200" dirty="0">
                <a:ea typeface="ＭＳ Ｐゴシック" panose="020B0600070205080204" pitchFamily="50" charset="-128"/>
              </a:rPr>
              <a:t>いろいろな時間</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6</a:t>
            </a:fld>
            <a:endParaRPr kumimoji="1" lang="ja-JP" altLang="en-US"/>
          </a:p>
        </p:txBody>
      </p:sp>
      <p:sp>
        <p:nvSpPr>
          <p:cNvPr id="6" name="Text Box 5">
            <a:extLst>
              <a:ext uri="{FF2B5EF4-FFF2-40B4-BE49-F238E27FC236}">
                <a16:creationId xmlns:a16="http://schemas.microsoft.com/office/drawing/2014/main" id="{CA673E65-08BA-0CF0-FBD7-E55A2B9DAC0E}"/>
              </a:ext>
            </a:extLst>
          </p:cNvPr>
          <p:cNvSpPr txBox="1">
            <a:spLocks noChangeArrowheads="1"/>
          </p:cNvSpPr>
          <p:nvPr/>
        </p:nvSpPr>
        <p:spPr bwMode="auto">
          <a:xfrm>
            <a:off x="145731" y="580392"/>
            <a:ext cx="3411139"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55600" indent="-355600" eaLnBrk="1" hangingPunct="1">
              <a:spcBef>
                <a:spcPct val="50000"/>
              </a:spcBef>
            </a:pPr>
            <a:r>
              <a:rPr lang="ja-JP" altLang="en-US" sz="2000" dirty="0">
                <a:latin typeface="游ゴシック" panose="020B0400000000000000" pitchFamily="50" charset="-128"/>
              </a:rPr>
              <a:t>１．集中して話を聞いてもらえるのは、一般的に約</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a:t>
            </a:r>
            <a:endParaRPr lang="en-US" altLang="ja-JP" sz="2000" dirty="0">
              <a:latin typeface="游ゴシック" panose="020B0400000000000000" pitchFamily="50" charset="-128"/>
            </a:endParaRPr>
          </a:p>
        </p:txBody>
      </p:sp>
      <p:sp>
        <p:nvSpPr>
          <p:cNvPr id="8" name="Text Box 5">
            <a:extLst>
              <a:ext uri="{FF2B5EF4-FFF2-40B4-BE49-F238E27FC236}">
                <a16:creationId xmlns:a16="http://schemas.microsoft.com/office/drawing/2014/main" id="{BE7F9085-94F3-769E-4120-E17EB5081412}"/>
              </a:ext>
            </a:extLst>
          </p:cNvPr>
          <p:cNvSpPr txBox="1">
            <a:spLocks noChangeArrowheads="1"/>
          </p:cNvSpPr>
          <p:nvPr/>
        </p:nvSpPr>
        <p:spPr bwMode="auto">
          <a:xfrm>
            <a:off x="113442" y="3048459"/>
            <a:ext cx="5256000" cy="1754326"/>
          </a:xfrm>
          <a:prstGeom prst="rect">
            <a:avLst/>
          </a:prstGeom>
          <a:solidFill>
            <a:schemeClr val="bg1"/>
          </a:solid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fontAlgn="base">
              <a:spcBef>
                <a:spcPts val="1200"/>
              </a:spcBef>
            </a:pP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私の名前は武村精一です。</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年令</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は</a:t>
            </a:r>
            <a:r>
              <a:rPr kumimoji="1" lang="en-US"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67</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さいで会社につとめています。</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小さいころ</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から科学について興味をもっていました。</a:t>
            </a:r>
            <a:r>
              <a:rPr kumimoji="1" lang="en-US"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17</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年前から三次科学技術教育協会　</a:t>
            </a:r>
            <a:r>
              <a:rPr kumimoji="1" lang="en-US" altLang="ja-JP" sz="1800" kern="1200" dirty="0" err="1">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mistee</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という、科学ボランティアのクラブに入っています。</a:t>
            </a:r>
            <a:r>
              <a:rPr kumimoji="1" lang="en-US" altLang="ja-JP" sz="1800" kern="1200" dirty="0" err="1">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Mistee</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の目的</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は、こどもから大人まで科学に興味をもってもらうこと</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です</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9" name="Text Box 5">
            <a:extLst>
              <a:ext uri="{FF2B5EF4-FFF2-40B4-BE49-F238E27FC236}">
                <a16:creationId xmlns:a16="http://schemas.microsoft.com/office/drawing/2014/main" id="{3F824D1C-3790-22EA-C3B3-D55A2C4DE162}"/>
              </a:ext>
            </a:extLst>
          </p:cNvPr>
          <p:cNvSpPr txBox="1">
            <a:spLocks noChangeArrowheads="1"/>
          </p:cNvSpPr>
          <p:nvPr/>
        </p:nvSpPr>
        <p:spPr bwMode="auto">
          <a:xfrm>
            <a:off x="113442" y="4826675"/>
            <a:ext cx="5256000" cy="2031325"/>
          </a:xfrm>
          <a:prstGeom prst="rect">
            <a:avLst/>
          </a:prstGeom>
          <a:solidFill>
            <a:schemeClr val="bg1"/>
          </a:solid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fontAlgn="base">
              <a:spcBef>
                <a:spcPts val="1200"/>
              </a:spcBef>
            </a:pP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　</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今日は砂時計を作る</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という</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講座</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をして</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います。</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ペットボトルなどの</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身近な材料を使って</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時間を計る</a:t>
            </a:r>
            <a:r>
              <a:rPr kumimoji="1"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実験を</a:t>
            </a:r>
            <a:r>
              <a:rPr kumimoji="1"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しています。</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時計やタイマーが</a:t>
            </a:r>
            <a:r>
              <a:rPr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ないとき</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、１分間という時間を知るのは難しいかもしれません。</a:t>
            </a:r>
            <a:r>
              <a:rPr lang="ja-JP" altLang="en-US" sz="1800" dirty="0">
                <a:solidFill>
                  <a:srgbClr val="000000"/>
                </a:solidFill>
                <a:latin typeface="游ゴシック" panose="020B0400000000000000" pitchFamily="50" charset="-128"/>
                <a:cs typeface="Times New Roman" panose="02020603050405020304" pitchFamily="18" charset="0"/>
              </a:rPr>
              <a:t>学校や会社で１分間スピーチでは、時計がないまま、自分で経験することもあるでしょう。</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これから作る砂時計</a:t>
            </a:r>
            <a:r>
              <a:rPr lang="ja-JP" altLang="en-US"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を使って、時間の体験で</a:t>
            </a:r>
            <a:r>
              <a:rPr lang="ja-JP" altLang="ja-JP" sz="1800" kern="1200" dirty="0">
                <a:solidFill>
                  <a:srgbClr val="000000"/>
                </a:solidFill>
                <a:effectLst/>
                <a:latin typeface="游ゴシック" panose="020B0400000000000000" pitchFamily="50" charset="-128"/>
                <a:ea typeface="ＭＳ Ｐゴシック" panose="020B0600070205080204" pitchFamily="50" charset="-128"/>
                <a:cs typeface="Times New Roman" panose="02020603050405020304" pitchFamily="18" charset="0"/>
              </a:rPr>
              <a:t>役に立てればと思います。</a:t>
            </a:r>
            <a:r>
              <a:rPr lang="ja-JP" altLang="ja-JP" sz="1400" kern="1200" dirty="0">
                <a:solidFill>
                  <a:srgbClr val="000000"/>
                </a:solidFill>
                <a:effectLst/>
                <a:latin typeface="游ゴシック" panose="020B0400000000000000" pitchFamily="50" charset="-128"/>
                <a:cs typeface="Times New Roman" panose="02020603050405020304" pitchFamily="18" charset="0"/>
              </a:rPr>
              <a:t>（</a:t>
            </a:r>
            <a:r>
              <a:rPr lang="ja-JP" altLang="en-US" sz="1400" kern="1200" dirty="0">
                <a:solidFill>
                  <a:srgbClr val="000000"/>
                </a:solidFill>
                <a:effectLst/>
                <a:latin typeface="游ゴシック" panose="020B0400000000000000" pitchFamily="50" charset="-128"/>
                <a:cs typeface="Times New Roman" panose="02020603050405020304" pitchFamily="18" charset="0"/>
              </a:rPr>
              <a:t>３０２</a:t>
            </a:r>
            <a:r>
              <a:rPr lang="ja-JP" altLang="ja-JP" sz="1400" kern="1200" dirty="0">
                <a:solidFill>
                  <a:srgbClr val="000000"/>
                </a:solidFill>
                <a:effectLst/>
                <a:latin typeface="游ゴシック" panose="020B0400000000000000" pitchFamily="50" charset="-128"/>
                <a:cs typeface="Times New Roman" panose="02020603050405020304" pitchFamily="18" charset="0"/>
              </a:rPr>
              <a:t>文字）</a:t>
            </a:r>
            <a:endParaRPr lang="ja-JP" altLang="ja-JP" sz="1400" dirty="0">
              <a:effectLst/>
              <a:latin typeface="ＭＳ Ｐゴシック" panose="020B0600070205080204" pitchFamily="50" charset="-128"/>
              <a:cs typeface="ＭＳ Ｐゴシック" panose="020B0600070205080204" pitchFamily="50" charset="-128"/>
            </a:endParaRPr>
          </a:p>
        </p:txBody>
      </p:sp>
      <p:sp>
        <p:nvSpPr>
          <p:cNvPr id="13" name="Text Box 5">
            <a:extLst>
              <a:ext uri="{FF2B5EF4-FFF2-40B4-BE49-F238E27FC236}">
                <a16:creationId xmlns:a16="http://schemas.microsoft.com/office/drawing/2014/main" id="{A58EEEA7-9AFB-F755-FA35-B1CCCB1943D2}"/>
              </a:ext>
            </a:extLst>
          </p:cNvPr>
          <p:cNvSpPr txBox="1">
            <a:spLocks noChangeArrowheads="1"/>
          </p:cNvSpPr>
          <p:nvPr/>
        </p:nvSpPr>
        <p:spPr bwMode="auto">
          <a:xfrm>
            <a:off x="145731" y="2106692"/>
            <a:ext cx="3784735"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3525" indent="-263525" eaLnBrk="1" hangingPunct="1">
              <a:spcBef>
                <a:spcPct val="50000"/>
              </a:spcBef>
            </a:pPr>
            <a:r>
              <a:rPr lang="ja-JP" altLang="en-US" sz="2000" dirty="0">
                <a:latin typeface="游ゴシック" panose="020B0400000000000000" pitchFamily="50" charset="-128"/>
              </a:rPr>
              <a:t>２．</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分間の自己紹介の例→時計やタイマーがない状態では？</a:t>
            </a:r>
            <a:endParaRPr lang="en-US" altLang="ja-JP" sz="2000" dirty="0">
              <a:latin typeface="游ゴシック" panose="020B0400000000000000" pitchFamily="50" charset="-128"/>
            </a:endParaRPr>
          </a:p>
        </p:txBody>
      </p:sp>
      <p:grpSp>
        <p:nvGrpSpPr>
          <p:cNvPr id="24" name="グループ化 23">
            <a:extLst>
              <a:ext uri="{FF2B5EF4-FFF2-40B4-BE49-F238E27FC236}">
                <a16:creationId xmlns:a16="http://schemas.microsoft.com/office/drawing/2014/main" id="{0E4DCF82-C4FF-2C5D-EAC2-2A9B9B4AB19F}"/>
              </a:ext>
            </a:extLst>
          </p:cNvPr>
          <p:cNvGrpSpPr/>
          <p:nvPr/>
        </p:nvGrpSpPr>
        <p:grpSpPr>
          <a:xfrm>
            <a:off x="288833" y="1314652"/>
            <a:ext cx="3104349" cy="716911"/>
            <a:chOff x="460430" y="1623880"/>
            <a:chExt cx="3104349" cy="716911"/>
          </a:xfrm>
        </p:grpSpPr>
        <p:sp>
          <p:nvSpPr>
            <p:cNvPr id="10" name="Text Box 5">
              <a:extLst>
                <a:ext uri="{FF2B5EF4-FFF2-40B4-BE49-F238E27FC236}">
                  <a16:creationId xmlns:a16="http://schemas.microsoft.com/office/drawing/2014/main" id="{53B3A7FA-BC0D-3048-CF52-4AC247AB7BF6}"/>
                </a:ext>
              </a:extLst>
            </p:cNvPr>
            <p:cNvSpPr txBox="1">
              <a:spLocks noChangeArrowheads="1"/>
            </p:cNvSpPr>
            <p:nvPr/>
          </p:nvSpPr>
          <p:spPr bwMode="auto">
            <a:xfrm>
              <a:off x="779119" y="1632905"/>
              <a:ext cx="2785660"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分をすぎると長いと感じ、集中力がなくなる。</a:t>
              </a:r>
              <a:endParaRPr lang="en-US" altLang="ja-JP" sz="2000" dirty="0">
                <a:latin typeface="游ゴシック" panose="020B0400000000000000" pitchFamily="50" charset="-128"/>
              </a:endParaRPr>
            </a:p>
          </p:txBody>
        </p:sp>
        <p:sp>
          <p:nvSpPr>
            <p:cNvPr id="14" name="矢印: 折線 13">
              <a:extLst>
                <a:ext uri="{FF2B5EF4-FFF2-40B4-BE49-F238E27FC236}">
                  <a16:creationId xmlns:a16="http://schemas.microsoft.com/office/drawing/2014/main" id="{42569282-A8B8-0685-A41C-C7DA4EB22874}"/>
                </a:ext>
              </a:extLst>
            </p:cNvPr>
            <p:cNvSpPr/>
            <p:nvPr/>
          </p:nvSpPr>
          <p:spPr>
            <a:xfrm flipV="1">
              <a:off x="460430" y="1623880"/>
              <a:ext cx="305401" cy="274254"/>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19" name="図 18">
            <a:extLst>
              <a:ext uri="{FF2B5EF4-FFF2-40B4-BE49-F238E27FC236}">
                <a16:creationId xmlns:a16="http://schemas.microsoft.com/office/drawing/2014/main" id="{A6961C7C-1FAF-67BD-2E59-B5A07A2CAEF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04947" y="883162"/>
            <a:ext cx="1223530" cy="1223530"/>
          </a:xfrm>
          <a:prstGeom prst="rect">
            <a:avLst/>
          </a:prstGeom>
        </p:spPr>
      </p:pic>
      <p:grpSp>
        <p:nvGrpSpPr>
          <p:cNvPr id="25" name="グループ化 24">
            <a:extLst>
              <a:ext uri="{FF2B5EF4-FFF2-40B4-BE49-F238E27FC236}">
                <a16:creationId xmlns:a16="http://schemas.microsoft.com/office/drawing/2014/main" id="{A7B6FF63-5F3A-DDE5-6F9C-2176D5E72097}"/>
              </a:ext>
            </a:extLst>
          </p:cNvPr>
          <p:cNvGrpSpPr/>
          <p:nvPr/>
        </p:nvGrpSpPr>
        <p:grpSpPr>
          <a:xfrm>
            <a:off x="5720402" y="750061"/>
            <a:ext cx="3153908" cy="4858719"/>
            <a:chOff x="5933289" y="709407"/>
            <a:chExt cx="3153908" cy="4858719"/>
          </a:xfrm>
        </p:grpSpPr>
        <p:pic>
          <p:nvPicPr>
            <p:cNvPr id="5" name="図 4" descr="抽象, 挿絵 が含まれている画像&#10;&#10;自動的に生成された説明">
              <a:extLst>
                <a:ext uri="{FF2B5EF4-FFF2-40B4-BE49-F238E27FC236}">
                  <a16:creationId xmlns:a16="http://schemas.microsoft.com/office/drawing/2014/main" id="{FE5968C7-1343-6EC9-E684-53559F0320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9531" y="4117042"/>
              <a:ext cx="1451084" cy="1451084"/>
            </a:xfrm>
            <a:prstGeom prst="rect">
              <a:avLst/>
            </a:prstGeom>
          </p:spPr>
        </p:pic>
        <p:pic>
          <p:nvPicPr>
            <p:cNvPr id="16" name="図 15" descr="鉛筆 が含まれている画像&#10;&#10;自動的に生成された説明">
              <a:extLst>
                <a:ext uri="{FF2B5EF4-FFF2-40B4-BE49-F238E27FC236}">
                  <a16:creationId xmlns:a16="http://schemas.microsoft.com/office/drawing/2014/main" id="{CDBF84F7-2915-080E-EF6D-FAB03B862E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9340" y="1471657"/>
              <a:ext cx="1223530" cy="954754"/>
            </a:xfrm>
            <a:prstGeom prst="rect">
              <a:avLst/>
            </a:prstGeom>
          </p:spPr>
        </p:pic>
        <p:sp>
          <p:nvSpPr>
            <p:cNvPr id="17" name="Text Box 5">
              <a:extLst>
                <a:ext uri="{FF2B5EF4-FFF2-40B4-BE49-F238E27FC236}">
                  <a16:creationId xmlns:a16="http://schemas.microsoft.com/office/drawing/2014/main" id="{885BA8DF-32F1-C3E2-D990-9C275774AE45}"/>
                </a:ext>
              </a:extLst>
            </p:cNvPr>
            <p:cNvSpPr txBox="1">
              <a:spLocks noChangeArrowheads="1"/>
            </p:cNvSpPr>
            <p:nvPr/>
          </p:nvSpPr>
          <p:spPr bwMode="auto">
            <a:xfrm>
              <a:off x="7172870" y="1564637"/>
              <a:ext cx="1887047" cy="1015663"/>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30</a:t>
              </a:r>
              <a:r>
                <a:rPr lang="ja-JP" altLang="en-US" sz="2000" dirty="0">
                  <a:latin typeface="游ゴシック" panose="020B0400000000000000" pitchFamily="50" charset="-128"/>
                </a:rPr>
                <a:t>秒：手洗い　</a:t>
              </a:r>
              <a:endParaRPr lang="en-US" altLang="ja-JP" sz="2000" dirty="0">
                <a:latin typeface="游ゴシック" panose="020B0400000000000000" pitchFamily="50" charset="-128"/>
              </a:endParaRPr>
            </a:p>
            <a:p>
              <a:pPr eaLnBrk="1" hangingPunct="1">
                <a:spcBef>
                  <a:spcPct val="50000"/>
                </a:spcBef>
              </a:pPr>
              <a:r>
                <a:rPr lang="ja-JP" altLang="en-US" sz="1600" dirty="0">
                  <a:latin typeface="游ゴシック" panose="020B0400000000000000" pitchFamily="50" charset="-128"/>
                </a:rPr>
                <a:t>「どんぐりころころ」の歌をうたいながら</a:t>
              </a:r>
              <a:endParaRPr lang="en-US" altLang="ja-JP" sz="1600" dirty="0">
                <a:latin typeface="游ゴシック" panose="020B0400000000000000" pitchFamily="50" charset="-128"/>
              </a:endParaRPr>
            </a:p>
          </p:txBody>
        </p:sp>
        <p:sp>
          <p:nvSpPr>
            <p:cNvPr id="18" name="Text Box 5">
              <a:extLst>
                <a:ext uri="{FF2B5EF4-FFF2-40B4-BE49-F238E27FC236}">
                  <a16:creationId xmlns:a16="http://schemas.microsoft.com/office/drawing/2014/main" id="{17ADF9E7-86AD-B12A-8E03-26B6D45BC938}"/>
                </a:ext>
              </a:extLst>
            </p:cNvPr>
            <p:cNvSpPr txBox="1">
              <a:spLocks noChangeArrowheads="1"/>
            </p:cNvSpPr>
            <p:nvPr/>
          </p:nvSpPr>
          <p:spPr bwMode="auto">
            <a:xfrm>
              <a:off x="7271224" y="4497632"/>
              <a:ext cx="1814445"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約</a:t>
              </a:r>
              <a:r>
                <a:rPr lang="en-US" altLang="ja-JP" sz="2000" dirty="0">
                  <a:latin typeface="游ゴシック" panose="020B0400000000000000" pitchFamily="50" charset="-128"/>
                </a:rPr>
                <a:t>3</a:t>
              </a:r>
              <a:r>
                <a:rPr lang="ja-JP" altLang="en-US" sz="2000" dirty="0">
                  <a:latin typeface="游ゴシック" panose="020B0400000000000000" pitchFamily="50" charset="-128"/>
                </a:rPr>
                <a:t>分：ラジオ体操</a:t>
              </a:r>
              <a:endParaRPr lang="en-US" altLang="ja-JP" sz="2000" dirty="0">
                <a:latin typeface="游ゴシック" panose="020B0400000000000000" pitchFamily="50" charset="-128"/>
              </a:endParaRPr>
            </a:p>
          </p:txBody>
        </p:sp>
        <p:pic>
          <p:nvPicPr>
            <p:cNvPr id="21" name="図 20" descr="挿絵 が含まれている画像&#10;&#10;自動的に生成された説明">
              <a:extLst>
                <a:ext uri="{FF2B5EF4-FFF2-40B4-BE49-F238E27FC236}">
                  <a16:creationId xmlns:a16="http://schemas.microsoft.com/office/drawing/2014/main" id="{CCE0F531-F41B-0F6E-C7C2-B9CF7B2A73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3289" y="2665957"/>
              <a:ext cx="1451085" cy="1451085"/>
            </a:xfrm>
            <a:prstGeom prst="rect">
              <a:avLst/>
            </a:prstGeom>
          </p:spPr>
        </p:pic>
        <p:sp>
          <p:nvSpPr>
            <p:cNvPr id="22" name="Text Box 5">
              <a:extLst>
                <a:ext uri="{FF2B5EF4-FFF2-40B4-BE49-F238E27FC236}">
                  <a16:creationId xmlns:a16="http://schemas.microsoft.com/office/drawing/2014/main" id="{450C8E28-7168-65B1-13C4-75A009813736}"/>
                </a:ext>
              </a:extLst>
            </p:cNvPr>
            <p:cNvSpPr txBox="1">
              <a:spLocks noChangeArrowheads="1"/>
            </p:cNvSpPr>
            <p:nvPr/>
          </p:nvSpPr>
          <p:spPr bwMode="auto">
            <a:xfrm>
              <a:off x="7183850" y="3206833"/>
              <a:ext cx="1865086" cy="369332"/>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約１分：スピーチ</a:t>
              </a:r>
              <a:endParaRPr lang="en-US" altLang="ja-JP" sz="1800" dirty="0">
                <a:latin typeface="游ゴシック" panose="020B0400000000000000" pitchFamily="50" charset="-128"/>
              </a:endParaRPr>
            </a:p>
          </p:txBody>
        </p:sp>
        <p:sp>
          <p:nvSpPr>
            <p:cNvPr id="23" name="Text Box 5">
              <a:extLst>
                <a:ext uri="{FF2B5EF4-FFF2-40B4-BE49-F238E27FC236}">
                  <a16:creationId xmlns:a16="http://schemas.microsoft.com/office/drawing/2014/main" id="{87A17DB1-FBE3-07E8-0F48-F7B4C51637EC}"/>
                </a:ext>
              </a:extLst>
            </p:cNvPr>
            <p:cNvSpPr txBox="1">
              <a:spLocks noChangeArrowheads="1"/>
            </p:cNvSpPr>
            <p:nvPr/>
          </p:nvSpPr>
          <p:spPr bwMode="auto">
            <a:xfrm>
              <a:off x="6084000" y="709407"/>
              <a:ext cx="3003197" cy="707886"/>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３．時間の例（時計やタイマーがない状態では？）</a:t>
              </a:r>
              <a:endParaRPr lang="en-US" altLang="ja-JP" sz="2000" dirty="0">
                <a:latin typeface="游ゴシック" panose="020B0400000000000000" pitchFamily="50" charset="-128"/>
              </a:endParaRPr>
            </a:p>
          </p:txBody>
        </p:sp>
      </p:grpSp>
      <p:grpSp>
        <p:nvGrpSpPr>
          <p:cNvPr id="29" name="グループ化 28">
            <a:extLst>
              <a:ext uri="{FF2B5EF4-FFF2-40B4-BE49-F238E27FC236}">
                <a16:creationId xmlns:a16="http://schemas.microsoft.com/office/drawing/2014/main" id="{3D7DB89A-E470-FAA9-8022-B24AC52457A9}"/>
              </a:ext>
            </a:extLst>
          </p:cNvPr>
          <p:cNvGrpSpPr/>
          <p:nvPr/>
        </p:nvGrpSpPr>
        <p:grpSpPr>
          <a:xfrm>
            <a:off x="5653630" y="5582863"/>
            <a:ext cx="3108196" cy="1169551"/>
            <a:chOff x="5850384" y="5680431"/>
            <a:chExt cx="3108196" cy="1169551"/>
          </a:xfrm>
        </p:grpSpPr>
        <p:sp>
          <p:nvSpPr>
            <p:cNvPr id="27" name="Text Box 5">
              <a:extLst>
                <a:ext uri="{FF2B5EF4-FFF2-40B4-BE49-F238E27FC236}">
                  <a16:creationId xmlns:a16="http://schemas.microsoft.com/office/drawing/2014/main" id="{3877D5C1-F9F8-9BA9-C518-65CC1DCAD3D3}"/>
                </a:ext>
              </a:extLst>
            </p:cNvPr>
            <p:cNvSpPr txBox="1">
              <a:spLocks noChangeArrowheads="1"/>
            </p:cNvSpPr>
            <p:nvPr/>
          </p:nvSpPr>
          <p:spPr bwMode="auto">
            <a:xfrm>
              <a:off x="6212615" y="5680431"/>
              <a:ext cx="2745965" cy="1169551"/>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2000" dirty="0">
                  <a:latin typeface="游ゴシック" panose="020B0400000000000000" pitchFamily="50" charset="-128"/>
                </a:rPr>
                <a:t>表示時間　</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前半３０秒＋後半３０秒　＝合計１分</a:t>
              </a:r>
              <a:endParaRPr lang="en-US" altLang="ja-JP" sz="2000" dirty="0">
                <a:latin typeface="游ゴシック" panose="020B0400000000000000" pitchFamily="50" charset="-128"/>
              </a:endParaRPr>
            </a:p>
          </p:txBody>
        </p:sp>
        <p:sp>
          <p:nvSpPr>
            <p:cNvPr id="28" name="矢印: 右 27">
              <a:extLst>
                <a:ext uri="{FF2B5EF4-FFF2-40B4-BE49-F238E27FC236}">
                  <a16:creationId xmlns:a16="http://schemas.microsoft.com/office/drawing/2014/main" id="{9C4E8098-9A35-F3F2-962C-0982F35A95C8}"/>
                </a:ext>
              </a:extLst>
            </p:cNvPr>
            <p:cNvSpPr/>
            <p:nvPr/>
          </p:nvSpPr>
          <p:spPr>
            <a:xfrm>
              <a:off x="5850384" y="5938322"/>
              <a:ext cx="355271" cy="461792"/>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1" name="グループ化 30">
            <a:extLst>
              <a:ext uri="{FF2B5EF4-FFF2-40B4-BE49-F238E27FC236}">
                <a16:creationId xmlns:a16="http://schemas.microsoft.com/office/drawing/2014/main" id="{96221FF4-08CA-448B-931B-5CDDA5E47BE2}"/>
              </a:ext>
            </a:extLst>
          </p:cNvPr>
          <p:cNvGrpSpPr/>
          <p:nvPr/>
        </p:nvGrpSpPr>
        <p:grpSpPr>
          <a:xfrm>
            <a:off x="301858" y="2765232"/>
            <a:ext cx="4879169" cy="501379"/>
            <a:chOff x="307951" y="2927621"/>
            <a:chExt cx="4879169" cy="501379"/>
          </a:xfrm>
        </p:grpSpPr>
        <p:grpSp>
          <p:nvGrpSpPr>
            <p:cNvPr id="30" name="グループ化 29">
              <a:extLst>
                <a:ext uri="{FF2B5EF4-FFF2-40B4-BE49-F238E27FC236}">
                  <a16:creationId xmlns:a16="http://schemas.microsoft.com/office/drawing/2014/main" id="{1346DC1A-B0BB-FBEE-30C9-930BD9A370EB}"/>
                </a:ext>
              </a:extLst>
            </p:cNvPr>
            <p:cNvGrpSpPr/>
            <p:nvPr/>
          </p:nvGrpSpPr>
          <p:grpSpPr>
            <a:xfrm>
              <a:off x="307951" y="2927621"/>
              <a:ext cx="4879169" cy="477489"/>
              <a:chOff x="307951" y="2927621"/>
              <a:chExt cx="4879169" cy="477489"/>
            </a:xfrm>
          </p:grpSpPr>
          <p:sp>
            <p:nvSpPr>
              <p:cNvPr id="7" name="矢印: 右 6">
                <a:extLst>
                  <a:ext uri="{FF2B5EF4-FFF2-40B4-BE49-F238E27FC236}">
                    <a16:creationId xmlns:a16="http://schemas.microsoft.com/office/drawing/2014/main" id="{50F46D0B-1979-2F16-63A9-7C8C4CC2B829}"/>
                  </a:ext>
                </a:extLst>
              </p:cNvPr>
              <p:cNvSpPr/>
              <p:nvPr/>
            </p:nvSpPr>
            <p:spPr>
              <a:xfrm>
                <a:off x="307951" y="2927621"/>
                <a:ext cx="4879169" cy="319866"/>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ext Box 5">
                <a:extLst>
                  <a:ext uri="{FF2B5EF4-FFF2-40B4-BE49-F238E27FC236}">
                    <a16:creationId xmlns:a16="http://schemas.microsoft.com/office/drawing/2014/main" id="{360F0403-C1D5-7403-BCF4-AADC82B94093}"/>
                  </a:ext>
                </a:extLst>
              </p:cNvPr>
              <p:cNvSpPr txBox="1">
                <a:spLocks noChangeArrowheads="1"/>
              </p:cNvSpPr>
              <p:nvPr/>
            </p:nvSpPr>
            <p:spPr bwMode="auto">
              <a:xfrm>
                <a:off x="1188000" y="3108987"/>
                <a:ext cx="555617" cy="276999"/>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latin typeface="游ゴシック" panose="020B0400000000000000" pitchFamily="50" charset="-128"/>
                  </a:rPr>
                  <a:t>15</a:t>
                </a:r>
                <a:r>
                  <a:rPr lang="ja-JP" altLang="en-US" sz="1200" dirty="0">
                    <a:latin typeface="游ゴシック" panose="020B0400000000000000" pitchFamily="50" charset="-128"/>
                  </a:rPr>
                  <a:t>秒</a:t>
                </a:r>
                <a:endParaRPr lang="en-US" altLang="ja-JP" sz="1200" dirty="0">
                  <a:latin typeface="游ゴシック" panose="020B0400000000000000" pitchFamily="50" charset="-128"/>
                </a:endParaRPr>
              </a:p>
            </p:txBody>
          </p:sp>
          <p:sp>
            <p:nvSpPr>
              <p:cNvPr id="15" name="Text Box 5">
                <a:extLst>
                  <a:ext uri="{FF2B5EF4-FFF2-40B4-BE49-F238E27FC236}">
                    <a16:creationId xmlns:a16="http://schemas.microsoft.com/office/drawing/2014/main" id="{DE4D9A8E-33D4-AB93-DAE7-A3FD84C670F1}"/>
                  </a:ext>
                </a:extLst>
              </p:cNvPr>
              <p:cNvSpPr txBox="1">
                <a:spLocks noChangeArrowheads="1"/>
              </p:cNvSpPr>
              <p:nvPr/>
            </p:nvSpPr>
            <p:spPr bwMode="auto">
              <a:xfrm>
                <a:off x="2068049" y="3108986"/>
                <a:ext cx="555617" cy="276999"/>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latin typeface="游ゴシック" panose="020B0400000000000000" pitchFamily="50" charset="-128"/>
                  </a:rPr>
                  <a:t>30</a:t>
                </a:r>
                <a:r>
                  <a:rPr lang="ja-JP" altLang="en-US" sz="1200" dirty="0">
                    <a:latin typeface="游ゴシック" panose="020B0400000000000000" pitchFamily="50" charset="-128"/>
                  </a:rPr>
                  <a:t>秒</a:t>
                </a:r>
                <a:endParaRPr lang="en-US" altLang="ja-JP" sz="1200" dirty="0">
                  <a:latin typeface="游ゴシック" panose="020B0400000000000000" pitchFamily="50" charset="-128"/>
                </a:endParaRPr>
              </a:p>
            </p:txBody>
          </p:sp>
          <p:sp>
            <p:nvSpPr>
              <p:cNvPr id="20" name="Text Box 5">
                <a:extLst>
                  <a:ext uri="{FF2B5EF4-FFF2-40B4-BE49-F238E27FC236}">
                    <a16:creationId xmlns:a16="http://schemas.microsoft.com/office/drawing/2014/main" id="{3F21B8FD-DE50-1723-CDAE-15DFF20F7C95}"/>
                  </a:ext>
                </a:extLst>
              </p:cNvPr>
              <p:cNvSpPr txBox="1">
                <a:spLocks noChangeArrowheads="1"/>
              </p:cNvSpPr>
              <p:nvPr/>
            </p:nvSpPr>
            <p:spPr bwMode="auto">
              <a:xfrm>
                <a:off x="3071967" y="3128111"/>
                <a:ext cx="555617" cy="276999"/>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latin typeface="游ゴシック" panose="020B0400000000000000" pitchFamily="50" charset="-128"/>
                  </a:rPr>
                  <a:t>45</a:t>
                </a:r>
                <a:r>
                  <a:rPr lang="ja-JP" altLang="en-US" sz="1200" dirty="0">
                    <a:latin typeface="游ゴシック" panose="020B0400000000000000" pitchFamily="50" charset="-128"/>
                  </a:rPr>
                  <a:t>秒</a:t>
                </a:r>
                <a:endParaRPr lang="en-US" altLang="ja-JP" sz="1200" dirty="0">
                  <a:latin typeface="游ゴシック" panose="020B0400000000000000" pitchFamily="50" charset="-128"/>
                </a:endParaRPr>
              </a:p>
            </p:txBody>
          </p:sp>
        </p:grpSp>
        <p:sp>
          <p:nvSpPr>
            <p:cNvPr id="26" name="Text Box 5">
              <a:extLst>
                <a:ext uri="{FF2B5EF4-FFF2-40B4-BE49-F238E27FC236}">
                  <a16:creationId xmlns:a16="http://schemas.microsoft.com/office/drawing/2014/main" id="{5CF777CE-5420-F146-5B18-75238519460A}"/>
                </a:ext>
              </a:extLst>
            </p:cNvPr>
            <p:cNvSpPr txBox="1">
              <a:spLocks noChangeArrowheads="1"/>
            </p:cNvSpPr>
            <p:nvPr/>
          </p:nvSpPr>
          <p:spPr bwMode="auto">
            <a:xfrm>
              <a:off x="4495626" y="3152001"/>
              <a:ext cx="555617" cy="276999"/>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200" dirty="0">
                  <a:latin typeface="游ゴシック" panose="020B0400000000000000" pitchFamily="50" charset="-128"/>
                </a:rPr>
                <a:t>1</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grpSp>
    </p:spTree>
    <p:extLst>
      <p:ext uri="{BB962C8B-B14F-4D97-AF65-F5344CB8AC3E}">
        <p14:creationId xmlns:p14="http://schemas.microsoft.com/office/powerpoint/2010/main" val="125356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iterate type="lt">
                                    <p:tmAbs val="200"/>
                                  </p:iterate>
                                  <p:childTnLst>
                                    <p:set>
                                      <p:cBhvr>
                                        <p:cTn id="2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iterate type="lt">
                                    <p:tmAbs val="200"/>
                                  </p:iterate>
                                  <p:childTnLst>
                                    <p:set>
                                      <p:cBhvr>
                                        <p:cTn id="27"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4075" y="42523"/>
            <a:ext cx="7772400" cy="720725"/>
          </a:xfrm>
        </p:spPr>
        <p:txBody>
          <a:bodyPr>
            <a:normAutofit/>
          </a:bodyPr>
          <a:lstStyle/>
          <a:p>
            <a:pPr algn="l" eaLnBrk="1" hangingPunct="1"/>
            <a:r>
              <a:rPr lang="ja-JP" altLang="en-US" sz="3200" dirty="0">
                <a:ea typeface="ＭＳ Ｐゴシック" panose="020B0600070205080204" pitchFamily="50" charset="-128"/>
              </a:rPr>
              <a:t>１分間の砂時計を作る</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108407" y="-113002"/>
            <a:ext cx="368396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endParaRPr lang="en-US" altLang="ja-JP" sz="1400" b="1" dirty="0">
              <a:latin typeface="游ゴシック" panose="020B0400000000000000" pitchFamily="50" charset="-128"/>
            </a:endParaRPr>
          </a:p>
          <a:p>
            <a:pPr eaLnBrk="1" hangingPunct="1"/>
            <a:r>
              <a:rPr lang="ja-JP" altLang="en-US" sz="1400" b="1" dirty="0">
                <a:latin typeface="游ゴシック" panose="020B0400000000000000" pitchFamily="50" charset="-128"/>
              </a:rPr>
              <a:t>　ふんかん　　　　　　すなとけい　　　　　　つく　　　　　　　　　　　　　</a:t>
            </a:r>
          </a:p>
        </p:txBody>
      </p:sp>
      <p:sp>
        <p:nvSpPr>
          <p:cNvPr id="4" name="スライド番号プレースホルダー 3">
            <a:extLst>
              <a:ext uri="{FF2B5EF4-FFF2-40B4-BE49-F238E27FC236}">
                <a16:creationId xmlns:a16="http://schemas.microsoft.com/office/drawing/2014/main" id="{1EC41CEE-B993-FDBE-0984-6A799B6E854F}"/>
              </a:ext>
            </a:extLst>
          </p:cNvPr>
          <p:cNvSpPr>
            <a:spLocks noGrp="1"/>
          </p:cNvSpPr>
          <p:nvPr>
            <p:ph type="sldNum" sz="quarter" idx="12"/>
          </p:nvPr>
        </p:nvSpPr>
        <p:spPr/>
        <p:txBody>
          <a:bodyPr/>
          <a:lstStyle/>
          <a:p>
            <a:fld id="{FFD5EB20-5B99-43FF-8B24-7DC470172072}" type="slidenum">
              <a:rPr kumimoji="1" lang="ja-JP" altLang="en-US" smtClean="0"/>
              <a:t>7</a:t>
            </a:fld>
            <a:endParaRPr kumimoji="1" lang="ja-JP" altLang="en-US"/>
          </a:p>
        </p:txBody>
      </p:sp>
      <p:sp>
        <p:nvSpPr>
          <p:cNvPr id="3" name="Text Box 5">
            <a:extLst>
              <a:ext uri="{FF2B5EF4-FFF2-40B4-BE49-F238E27FC236}">
                <a16:creationId xmlns:a16="http://schemas.microsoft.com/office/drawing/2014/main" id="{559CF10A-1B05-1655-62F1-B4531D53329F}"/>
              </a:ext>
            </a:extLst>
          </p:cNvPr>
          <p:cNvSpPr txBox="1">
            <a:spLocks noChangeArrowheads="1"/>
          </p:cNvSpPr>
          <p:nvPr/>
        </p:nvSpPr>
        <p:spPr bwMode="auto">
          <a:xfrm>
            <a:off x="195860" y="1059088"/>
            <a:ext cx="3299873"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１．見本をみて作る。　  　　　　　　　　　　　　　　　　　　</a:t>
            </a:r>
            <a:endParaRPr lang="en-US" altLang="ja-JP" sz="2000" dirty="0">
              <a:latin typeface="游ゴシック" panose="020B0400000000000000" pitchFamily="50" charset="-128"/>
            </a:endParaRPr>
          </a:p>
        </p:txBody>
      </p:sp>
      <p:sp>
        <p:nvSpPr>
          <p:cNvPr id="7" name="Text Box 5">
            <a:extLst>
              <a:ext uri="{FF2B5EF4-FFF2-40B4-BE49-F238E27FC236}">
                <a16:creationId xmlns:a16="http://schemas.microsoft.com/office/drawing/2014/main" id="{B65426C3-DEAB-D699-28C1-8EF762D15A01}"/>
              </a:ext>
            </a:extLst>
          </p:cNvPr>
          <p:cNvSpPr txBox="1">
            <a:spLocks noChangeArrowheads="1"/>
          </p:cNvSpPr>
          <p:nvPr/>
        </p:nvSpPr>
        <p:spPr bwMode="auto">
          <a:xfrm>
            <a:off x="215960" y="4488153"/>
            <a:ext cx="329987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４．１分間の砂時計を作るには？　　考えてみよう　　　　　　　　　　　　　　　　</a:t>
            </a:r>
            <a:endParaRPr lang="en-US" altLang="ja-JP" sz="2000" dirty="0">
              <a:latin typeface="游ゴシック" panose="020B0400000000000000" pitchFamily="50" charset="-128"/>
            </a:endParaRPr>
          </a:p>
        </p:txBody>
      </p:sp>
      <p:grpSp>
        <p:nvGrpSpPr>
          <p:cNvPr id="9" name="グループ化 8">
            <a:extLst>
              <a:ext uri="{FF2B5EF4-FFF2-40B4-BE49-F238E27FC236}">
                <a16:creationId xmlns:a16="http://schemas.microsoft.com/office/drawing/2014/main" id="{548AF3AB-4BBE-4603-29E9-5176BB359AD7}"/>
              </a:ext>
            </a:extLst>
          </p:cNvPr>
          <p:cNvGrpSpPr/>
          <p:nvPr/>
        </p:nvGrpSpPr>
        <p:grpSpPr>
          <a:xfrm>
            <a:off x="4183837" y="1876523"/>
            <a:ext cx="469639" cy="1465900"/>
            <a:chOff x="6457950" y="1621306"/>
            <a:chExt cx="1470300" cy="5158943"/>
          </a:xfrm>
        </p:grpSpPr>
        <p:sp>
          <p:nvSpPr>
            <p:cNvPr id="10" name="楕円 9">
              <a:extLst>
                <a:ext uri="{FF2B5EF4-FFF2-40B4-BE49-F238E27FC236}">
                  <a16:creationId xmlns:a16="http://schemas.microsoft.com/office/drawing/2014/main" id="{6DEC73B2-8FC5-BC66-40F1-72D032F47B74}"/>
                </a:ext>
              </a:extLst>
            </p:cNvPr>
            <p:cNvSpPr/>
            <p:nvPr/>
          </p:nvSpPr>
          <p:spPr>
            <a:xfrm>
              <a:off x="6457950" y="162130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DD9B3768-B9B0-B717-FCCD-7F0296241A24}"/>
                </a:ext>
              </a:extLst>
            </p:cNvPr>
            <p:cNvCxnSpPr>
              <a:cxnSpLocks/>
            </p:cNvCxnSpPr>
            <p:nvPr/>
          </p:nvCxnSpPr>
          <p:spPr>
            <a:xfrm>
              <a:off x="645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69CF92D-B836-28DA-0E4C-0544B395AA98}"/>
                </a:ext>
              </a:extLst>
            </p:cNvPr>
            <p:cNvCxnSpPr>
              <a:cxnSpLocks/>
            </p:cNvCxnSpPr>
            <p:nvPr/>
          </p:nvCxnSpPr>
          <p:spPr>
            <a:xfrm>
              <a:off x="7898954" y="1885263"/>
              <a:ext cx="0" cy="1484529"/>
            </a:xfrm>
            <a:prstGeom prst="line">
              <a:avLst/>
            </a:prstGeom>
          </p:spPr>
          <p:style>
            <a:lnRef idx="1">
              <a:schemeClr val="accent1"/>
            </a:lnRef>
            <a:fillRef idx="0">
              <a:schemeClr val="accent1"/>
            </a:fillRef>
            <a:effectRef idx="0">
              <a:schemeClr val="accent1"/>
            </a:effectRef>
            <a:fontRef idx="minor">
              <a:schemeClr val="tx1"/>
            </a:fontRef>
          </p:style>
        </p:cxnSp>
        <p:sp>
          <p:nvSpPr>
            <p:cNvPr id="13" name="楕円 12">
              <a:extLst>
                <a:ext uri="{FF2B5EF4-FFF2-40B4-BE49-F238E27FC236}">
                  <a16:creationId xmlns:a16="http://schemas.microsoft.com/office/drawing/2014/main" id="{EEA43F37-7A74-FCE7-11CA-406B5431E797}"/>
                </a:ext>
              </a:extLst>
            </p:cNvPr>
            <p:cNvSpPr/>
            <p:nvPr/>
          </p:nvSpPr>
          <p:spPr>
            <a:xfrm>
              <a:off x="6458954" y="3056413"/>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906C137F-6812-D9AE-5FBC-62662EB4A888}"/>
                </a:ext>
              </a:extLst>
            </p:cNvPr>
            <p:cNvCxnSpPr>
              <a:cxnSpLocks/>
            </p:cNvCxnSpPr>
            <p:nvPr/>
          </p:nvCxnSpPr>
          <p:spPr>
            <a:xfrm>
              <a:off x="6477608" y="3369792"/>
              <a:ext cx="524261" cy="74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4E7481D8-59C3-8008-C849-0D1BC3A79084}"/>
                </a:ext>
              </a:extLst>
            </p:cNvPr>
            <p:cNvCxnSpPr>
              <a:cxnSpLocks/>
            </p:cNvCxnSpPr>
            <p:nvPr/>
          </p:nvCxnSpPr>
          <p:spPr>
            <a:xfrm flipH="1">
              <a:off x="7424220" y="3354734"/>
              <a:ext cx="474734" cy="759996"/>
            </a:xfrm>
            <a:prstGeom prst="line">
              <a:avLst/>
            </a:prstGeom>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a16="http://schemas.microsoft.com/office/drawing/2014/main" id="{02427A1C-FC70-888D-10CC-E702AB89A4AB}"/>
                </a:ext>
              </a:extLst>
            </p:cNvPr>
            <p:cNvSpPr/>
            <p:nvPr/>
          </p:nvSpPr>
          <p:spPr>
            <a:xfrm>
              <a:off x="6476604" y="6269836"/>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4696E3C6-81A1-CF5B-0712-561028F443F4}"/>
                </a:ext>
              </a:extLst>
            </p:cNvPr>
            <p:cNvCxnSpPr>
              <a:cxnSpLocks/>
              <a:endCxn id="16" idx="2"/>
            </p:cNvCxnSpPr>
            <p:nvPr/>
          </p:nvCxnSpPr>
          <p:spPr>
            <a:xfrm>
              <a:off x="6476604" y="5213747"/>
              <a:ext cx="0" cy="1311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1DE1D5A5-525C-C756-AF64-4D4F734D7542}"/>
                </a:ext>
              </a:extLst>
            </p:cNvPr>
            <p:cNvCxnSpPr>
              <a:cxnSpLocks/>
            </p:cNvCxnSpPr>
            <p:nvPr/>
          </p:nvCxnSpPr>
          <p:spPr>
            <a:xfrm>
              <a:off x="7928250" y="5213747"/>
              <a:ext cx="0" cy="1316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3E680DFA-290D-059C-E19F-3E090D8AB0F5}"/>
                </a:ext>
              </a:extLst>
            </p:cNvPr>
            <p:cNvCxnSpPr>
              <a:cxnSpLocks/>
            </p:cNvCxnSpPr>
            <p:nvPr/>
          </p:nvCxnSpPr>
          <p:spPr>
            <a:xfrm flipV="1">
              <a:off x="6485609" y="4515296"/>
              <a:ext cx="504442" cy="7018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DABB358C-5C8C-C828-FCB4-42F1ED8033FE}"/>
                </a:ext>
              </a:extLst>
            </p:cNvPr>
            <p:cNvCxnSpPr>
              <a:cxnSpLocks/>
            </p:cNvCxnSpPr>
            <p:nvPr/>
          </p:nvCxnSpPr>
          <p:spPr>
            <a:xfrm>
              <a:off x="7424220" y="4465179"/>
              <a:ext cx="504030" cy="740053"/>
            </a:xfrm>
            <a:prstGeom prst="line">
              <a:avLst/>
            </a:prstGeom>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73831881-1E56-2C38-A3A0-73A9844E78C7}"/>
                </a:ext>
              </a:extLst>
            </p:cNvPr>
            <p:cNvSpPr/>
            <p:nvPr/>
          </p:nvSpPr>
          <p:spPr>
            <a:xfrm>
              <a:off x="6990051" y="4022104"/>
              <a:ext cx="434169" cy="5256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673" name="グループ化 70672">
            <a:extLst>
              <a:ext uri="{FF2B5EF4-FFF2-40B4-BE49-F238E27FC236}">
                <a16:creationId xmlns:a16="http://schemas.microsoft.com/office/drawing/2014/main" id="{16E35721-9F19-6B1D-EE53-C85C29C7B28C}"/>
              </a:ext>
            </a:extLst>
          </p:cNvPr>
          <p:cNvGrpSpPr/>
          <p:nvPr/>
        </p:nvGrpSpPr>
        <p:grpSpPr>
          <a:xfrm>
            <a:off x="193893" y="1569888"/>
            <a:ext cx="3299873" cy="1183393"/>
            <a:chOff x="193893" y="1569888"/>
            <a:chExt cx="3299873" cy="1183393"/>
          </a:xfrm>
        </p:grpSpPr>
        <p:sp>
          <p:nvSpPr>
            <p:cNvPr id="5" name="Text Box 5">
              <a:extLst>
                <a:ext uri="{FF2B5EF4-FFF2-40B4-BE49-F238E27FC236}">
                  <a16:creationId xmlns:a16="http://schemas.microsoft.com/office/drawing/2014/main" id="{0D0824D6-CC84-4EFE-1C32-097B6359E1A0}"/>
                </a:ext>
              </a:extLst>
            </p:cNvPr>
            <p:cNvSpPr txBox="1">
              <a:spLocks noChangeArrowheads="1"/>
            </p:cNvSpPr>
            <p:nvPr/>
          </p:nvSpPr>
          <p:spPr bwMode="auto">
            <a:xfrm>
              <a:off x="193893" y="2045395"/>
              <a:ext cx="3299873"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２，出来上がった砂時計の時間をはかる。　　　　　　　　　　　　　　　　　　</a:t>
              </a:r>
              <a:endParaRPr lang="en-US" altLang="ja-JP" sz="2000" dirty="0">
                <a:latin typeface="游ゴシック" panose="020B0400000000000000" pitchFamily="50" charset="-128"/>
              </a:endParaRPr>
            </a:p>
          </p:txBody>
        </p:sp>
        <p:sp>
          <p:nvSpPr>
            <p:cNvPr id="22" name="矢印: 右 21">
              <a:extLst>
                <a:ext uri="{FF2B5EF4-FFF2-40B4-BE49-F238E27FC236}">
                  <a16:creationId xmlns:a16="http://schemas.microsoft.com/office/drawing/2014/main" id="{B7E50CD8-5CAB-118B-B273-8EEFC19B5EE6}"/>
                </a:ext>
              </a:extLst>
            </p:cNvPr>
            <p:cNvSpPr/>
            <p:nvPr/>
          </p:nvSpPr>
          <p:spPr>
            <a:xfrm rot="5400000">
              <a:off x="1519781" y="1517478"/>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0674" name="グループ化 70673">
            <a:extLst>
              <a:ext uri="{FF2B5EF4-FFF2-40B4-BE49-F238E27FC236}">
                <a16:creationId xmlns:a16="http://schemas.microsoft.com/office/drawing/2014/main" id="{702137F7-27A4-8DFE-7801-DA84A8AFD4F6}"/>
              </a:ext>
            </a:extLst>
          </p:cNvPr>
          <p:cNvGrpSpPr/>
          <p:nvPr/>
        </p:nvGrpSpPr>
        <p:grpSpPr>
          <a:xfrm>
            <a:off x="238026" y="2802082"/>
            <a:ext cx="3299873" cy="1183393"/>
            <a:chOff x="238026" y="2802082"/>
            <a:chExt cx="3299873" cy="1183393"/>
          </a:xfrm>
        </p:grpSpPr>
        <p:sp>
          <p:nvSpPr>
            <p:cNvPr id="6" name="Text Box 5">
              <a:extLst>
                <a:ext uri="{FF2B5EF4-FFF2-40B4-BE49-F238E27FC236}">
                  <a16:creationId xmlns:a16="http://schemas.microsoft.com/office/drawing/2014/main" id="{3D059E04-F748-8977-005E-DA68DBA34052}"/>
                </a:ext>
              </a:extLst>
            </p:cNvPr>
            <p:cNvSpPr txBox="1">
              <a:spLocks noChangeArrowheads="1"/>
            </p:cNvSpPr>
            <p:nvPr/>
          </p:nvSpPr>
          <p:spPr bwMode="auto">
            <a:xfrm>
              <a:off x="238026" y="3277589"/>
              <a:ext cx="3299873"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３．ひっくり返して同じ時間になるかテスト　　　　　　　　　　　　　　　　　</a:t>
              </a:r>
              <a:endParaRPr lang="en-US" altLang="ja-JP" sz="2000" dirty="0">
                <a:latin typeface="游ゴシック" panose="020B0400000000000000" pitchFamily="50" charset="-128"/>
              </a:endParaRPr>
            </a:p>
          </p:txBody>
        </p:sp>
        <p:sp>
          <p:nvSpPr>
            <p:cNvPr id="23" name="矢印: 右 22">
              <a:extLst>
                <a:ext uri="{FF2B5EF4-FFF2-40B4-BE49-F238E27FC236}">
                  <a16:creationId xmlns:a16="http://schemas.microsoft.com/office/drawing/2014/main" id="{5C19DE2A-6BDC-C0E5-C093-6A6F63268F12}"/>
                </a:ext>
              </a:extLst>
            </p:cNvPr>
            <p:cNvSpPr/>
            <p:nvPr/>
          </p:nvSpPr>
          <p:spPr>
            <a:xfrm rot="5400000">
              <a:off x="1533165" y="2749672"/>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4" name="矢印: 右 23">
            <a:extLst>
              <a:ext uri="{FF2B5EF4-FFF2-40B4-BE49-F238E27FC236}">
                <a16:creationId xmlns:a16="http://schemas.microsoft.com/office/drawing/2014/main" id="{93BC9FF6-3852-C8ED-569C-FB01404FCD59}"/>
              </a:ext>
            </a:extLst>
          </p:cNvPr>
          <p:cNvSpPr/>
          <p:nvPr/>
        </p:nvSpPr>
        <p:spPr>
          <a:xfrm rot="5400000">
            <a:off x="1533165" y="4043754"/>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0675" name="グループ化 70674">
            <a:extLst>
              <a:ext uri="{FF2B5EF4-FFF2-40B4-BE49-F238E27FC236}">
                <a16:creationId xmlns:a16="http://schemas.microsoft.com/office/drawing/2014/main" id="{8588FE8E-01C5-DF56-09DF-63BBE5F82620}"/>
              </a:ext>
            </a:extLst>
          </p:cNvPr>
          <p:cNvGrpSpPr/>
          <p:nvPr/>
        </p:nvGrpSpPr>
        <p:grpSpPr>
          <a:xfrm>
            <a:off x="238026" y="5333900"/>
            <a:ext cx="3255740" cy="848446"/>
            <a:chOff x="238026" y="5333900"/>
            <a:chExt cx="3255740" cy="848446"/>
          </a:xfrm>
        </p:grpSpPr>
        <p:sp>
          <p:nvSpPr>
            <p:cNvPr id="8" name="Text Box 5">
              <a:extLst>
                <a:ext uri="{FF2B5EF4-FFF2-40B4-BE49-F238E27FC236}">
                  <a16:creationId xmlns:a16="http://schemas.microsoft.com/office/drawing/2014/main" id="{D539C413-6A41-6269-F29A-BD8B3DC3E89F}"/>
                </a:ext>
              </a:extLst>
            </p:cNvPr>
            <p:cNvSpPr txBox="1">
              <a:spLocks noChangeArrowheads="1"/>
            </p:cNvSpPr>
            <p:nvPr/>
          </p:nvSpPr>
          <p:spPr bwMode="auto">
            <a:xfrm>
              <a:off x="238026" y="5782236"/>
              <a:ext cx="3255740"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５．１分間の砂時計のテスト　　　　　　　　　　　　　　　　　</a:t>
              </a:r>
              <a:endParaRPr lang="en-US" altLang="ja-JP" sz="2000" dirty="0">
                <a:latin typeface="游ゴシック" panose="020B0400000000000000" pitchFamily="50" charset="-128"/>
              </a:endParaRPr>
            </a:p>
          </p:txBody>
        </p:sp>
        <p:sp>
          <p:nvSpPr>
            <p:cNvPr id="25" name="矢印: 右 24">
              <a:extLst>
                <a:ext uri="{FF2B5EF4-FFF2-40B4-BE49-F238E27FC236}">
                  <a16:creationId xmlns:a16="http://schemas.microsoft.com/office/drawing/2014/main" id="{F538BB63-8DA9-4E88-7CA7-CF57E7B41FD6}"/>
                </a:ext>
              </a:extLst>
            </p:cNvPr>
            <p:cNvSpPr/>
            <p:nvPr/>
          </p:nvSpPr>
          <p:spPr>
            <a:xfrm rot="5400000">
              <a:off x="1533164" y="5281490"/>
              <a:ext cx="364817" cy="469638"/>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6" name="Text Box 5">
            <a:extLst>
              <a:ext uri="{FF2B5EF4-FFF2-40B4-BE49-F238E27FC236}">
                <a16:creationId xmlns:a16="http://schemas.microsoft.com/office/drawing/2014/main" id="{D9419899-D780-48D2-7A99-87504D2EAFC0}"/>
              </a:ext>
            </a:extLst>
          </p:cNvPr>
          <p:cNvSpPr txBox="1">
            <a:spLocks noChangeArrowheads="1"/>
          </p:cNvSpPr>
          <p:nvPr/>
        </p:nvSpPr>
        <p:spPr bwMode="auto">
          <a:xfrm>
            <a:off x="3708226" y="976375"/>
            <a:ext cx="2043315"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600" dirty="0">
                <a:latin typeface="游ゴシック" panose="020B0400000000000000" pitchFamily="50" charset="-128"/>
              </a:rPr>
              <a:t>砂を入れ、接続キットにつなぐ　  　　　　　　　　　　　　　　　　　　</a:t>
            </a:r>
            <a:endParaRPr lang="en-US" altLang="ja-JP" sz="1600" dirty="0">
              <a:latin typeface="游ゴシック" panose="020B0400000000000000" pitchFamily="50" charset="-128"/>
            </a:endParaRPr>
          </a:p>
        </p:txBody>
      </p:sp>
      <p:grpSp>
        <p:nvGrpSpPr>
          <p:cNvPr id="31" name="グループ化 30">
            <a:extLst>
              <a:ext uri="{FF2B5EF4-FFF2-40B4-BE49-F238E27FC236}">
                <a16:creationId xmlns:a16="http://schemas.microsoft.com/office/drawing/2014/main" id="{7AADE403-E52D-E13C-84C5-A54399805B6E}"/>
              </a:ext>
            </a:extLst>
          </p:cNvPr>
          <p:cNvGrpSpPr/>
          <p:nvPr/>
        </p:nvGrpSpPr>
        <p:grpSpPr>
          <a:xfrm>
            <a:off x="4162568" y="2154184"/>
            <a:ext cx="461012" cy="422650"/>
            <a:chOff x="4534227" y="1075110"/>
            <a:chExt cx="461012" cy="422650"/>
          </a:xfrm>
        </p:grpSpPr>
        <p:sp>
          <p:nvSpPr>
            <p:cNvPr id="29" name="二等辺三角形 28">
              <a:extLst>
                <a:ext uri="{FF2B5EF4-FFF2-40B4-BE49-F238E27FC236}">
                  <a16:creationId xmlns:a16="http://schemas.microsoft.com/office/drawing/2014/main" id="{D3598F8A-9742-0757-7DCC-A0F066021AA1}"/>
                </a:ext>
              </a:extLst>
            </p:cNvPr>
            <p:cNvSpPr/>
            <p:nvPr/>
          </p:nvSpPr>
          <p:spPr>
            <a:xfrm rot="10800000">
              <a:off x="4534227" y="1219767"/>
              <a:ext cx="459950" cy="277993"/>
            </a:xfrm>
            <a:prstGeom prst="triangl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B7DE60D4-A700-D788-BDFC-BDCBC5774CFA}"/>
                </a:ext>
              </a:extLst>
            </p:cNvPr>
            <p:cNvSpPr/>
            <p:nvPr/>
          </p:nvSpPr>
          <p:spPr>
            <a:xfrm>
              <a:off x="4554221" y="1075110"/>
              <a:ext cx="441018" cy="145033"/>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9" name="図 48" descr="カップ, 座る, コーヒー, 食品 が含まれている画像&#10;&#10;AI 生成コンテンツは誤りを含む可能性があります。">
            <a:extLst>
              <a:ext uri="{FF2B5EF4-FFF2-40B4-BE49-F238E27FC236}">
                <a16:creationId xmlns:a16="http://schemas.microsoft.com/office/drawing/2014/main" id="{C7EB75C3-0DC0-9457-09B1-7B3285921CA3}"/>
              </a:ext>
            </a:extLst>
          </p:cNvPr>
          <p:cNvPicPr>
            <a:picLocks noChangeAspect="1"/>
          </p:cNvPicPr>
          <p:nvPr/>
        </p:nvPicPr>
        <p:blipFill>
          <a:blip r:embed="rId3" cstate="print">
            <a:extLst>
              <a:ext uri="{28A0092B-C50C-407E-A947-70E740481C1C}">
                <a14:useLocalDpi xmlns:a14="http://schemas.microsoft.com/office/drawing/2010/main" val="0"/>
              </a:ext>
            </a:extLst>
          </a:blip>
          <a:srcRect l="32546" t="13806" r="33879" b="25805"/>
          <a:stretch>
            <a:fillRect/>
          </a:stretch>
        </p:blipFill>
        <p:spPr>
          <a:xfrm>
            <a:off x="5890222" y="853224"/>
            <a:ext cx="1291859" cy="2001405"/>
          </a:xfrm>
          <a:prstGeom prst="rect">
            <a:avLst/>
          </a:prstGeom>
        </p:spPr>
      </p:pic>
      <p:pic>
        <p:nvPicPr>
          <p:cNvPr id="51" name="図 50" descr="建物 が含まれている画像&#10;&#10;AI 生成コンテンツは誤りを含む可能性があります。">
            <a:extLst>
              <a:ext uri="{FF2B5EF4-FFF2-40B4-BE49-F238E27FC236}">
                <a16:creationId xmlns:a16="http://schemas.microsoft.com/office/drawing/2014/main" id="{98E5D51B-9695-82BB-1379-32992452F749}"/>
              </a:ext>
            </a:extLst>
          </p:cNvPr>
          <p:cNvPicPr>
            <a:picLocks noChangeAspect="1"/>
          </p:cNvPicPr>
          <p:nvPr/>
        </p:nvPicPr>
        <p:blipFill>
          <a:blip r:embed="rId4" cstate="print">
            <a:extLst>
              <a:ext uri="{28A0092B-C50C-407E-A947-70E740481C1C}">
                <a14:useLocalDpi xmlns:a14="http://schemas.microsoft.com/office/drawing/2010/main" val="0"/>
              </a:ext>
            </a:extLst>
          </a:blip>
          <a:srcRect l="39003" t="36607" r="40021" b="33465"/>
          <a:stretch>
            <a:fillRect/>
          </a:stretch>
        </p:blipFill>
        <p:spPr>
          <a:xfrm>
            <a:off x="4896955" y="1624673"/>
            <a:ext cx="959024" cy="1026251"/>
          </a:xfrm>
          <a:prstGeom prst="rect">
            <a:avLst/>
          </a:prstGeom>
        </p:spPr>
      </p:pic>
      <p:sp>
        <p:nvSpPr>
          <p:cNvPr id="52" name="Text Box 5">
            <a:extLst>
              <a:ext uri="{FF2B5EF4-FFF2-40B4-BE49-F238E27FC236}">
                <a16:creationId xmlns:a16="http://schemas.microsoft.com/office/drawing/2014/main" id="{772E26DC-0A91-DFCE-C525-DBE6A30BB01E}"/>
              </a:ext>
            </a:extLst>
          </p:cNvPr>
          <p:cNvSpPr txBox="1">
            <a:spLocks noChangeArrowheads="1"/>
          </p:cNvSpPr>
          <p:nvPr/>
        </p:nvSpPr>
        <p:spPr bwMode="auto">
          <a:xfrm>
            <a:off x="4353799" y="111639"/>
            <a:ext cx="4313762" cy="584775"/>
          </a:xfrm>
          <a:prstGeom prst="rect">
            <a:avLst/>
          </a:prstGeom>
          <a:solidFill>
            <a:schemeClr val="accent6">
              <a:lumMod val="20000"/>
              <a:lumOff val="80000"/>
            </a:schemeClr>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600" dirty="0">
                <a:latin typeface="游ゴシック" panose="020B0400000000000000" pitchFamily="50" charset="-128"/>
              </a:rPr>
              <a:t>ペットボトルをつなげる接続キット　オリフィス</a:t>
            </a:r>
            <a:r>
              <a:rPr lang="ja-JP" altLang="en-US" sz="1400" dirty="0">
                <a:latin typeface="游ゴシック" panose="020B0400000000000000" pitchFamily="50" charset="-128"/>
              </a:rPr>
              <a:t>→ギリシャ語で「あり」の腰　  　</a:t>
            </a:r>
            <a:r>
              <a:rPr lang="ja-JP" altLang="en-US" sz="1600" dirty="0">
                <a:latin typeface="游ゴシック" panose="020B0400000000000000" pitchFamily="50" charset="-128"/>
              </a:rPr>
              <a:t>　　　　　　　　　　　　　　　　　</a:t>
            </a:r>
            <a:endParaRPr lang="en-US" altLang="ja-JP" sz="1600" dirty="0">
              <a:latin typeface="游ゴシック" panose="020B0400000000000000" pitchFamily="50" charset="-128"/>
            </a:endParaRPr>
          </a:p>
        </p:txBody>
      </p:sp>
      <p:grpSp>
        <p:nvGrpSpPr>
          <p:cNvPr id="70663" name="グループ化 70662">
            <a:extLst>
              <a:ext uri="{FF2B5EF4-FFF2-40B4-BE49-F238E27FC236}">
                <a16:creationId xmlns:a16="http://schemas.microsoft.com/office/drawing/2014/main" id="{F7D2A8F2-8CB4-4D97-4728-9EF9942E9BED}"/>
              </a:ext>
            </a:extLst>
          </p:cNvPr>
          <p:cNvGrpSpPr/>
          <p:nvPr/>
        </p:nvGrpSpPr>
        <p:grpSpPr>
          <a:xfrm>
            <a:off x="7553896" y="732279"/>
            <a:ext cx="1291576" cy="2154966"/>
            <a:chOff x="3839139" y="2678917"/>
            <a:chExt cx="2000335" cy="3373893"/>
          </a:xfrm>
        </p:grpSpPr>
        <p:sp>
          <p:nvSpPr>
            <p:cNvPr id="53" name="楕円 52">
              <a:extLst>
                <a:ext uri="{FF2B5EF4-FFF2-40B4-BE49-F238E27FC236}">
                  <a16:creationId xmlns:a16="http://schemas.microsoft.com/office/drawing/2014/main" id="{5F43F61B-2E7B-660F-6D2C-EE0A238E142F}"/>
                </a:ext>
              </a:extLst>
            </p:cNvPr>
            <p:cNvSpPr/>
            <p:nvPr/>
          </p:nvSpPr>
          <p:spPr>
            <a:xfrm>
              <a:off x="4119307" y="2801330"/>
              <a:ext cx="1440000" cy="510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405AF442-2E9D-D11F-A3D6-AE324794E394}"/>
                </a:ext>
              </a:extLst>
            </p:cNvPr>
            <p:cNvSpPr/>
            <p:nvPr/>
          </p:nvSpPr>
          <p:spPr>
            <a:xfrm>
              <a:off x="3839139" y="2678917"/>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C7768EAD-E8FF-DA0B-3B7F-45577FB55366}"/>
                </a:ext>
              </a:extLst>
            </p:cNvPr>
            <p:cNvSpPr/>
            <p:nvPr/>
          </p:nvSpPr>
          <p:spPr>
            <a:xfrm>
              <a:off x="3839139" y="5296810"/>
              <a:ext cx="2000335" cy="75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a:extLst>
                <a:ext uri="{FF2B5EF4-FFF2-40B4-BE49-F238E27FC236}">
                  <a16:creationId xmlns:a16="http://schemas.microsoft.com/office/drawing/2014/main" id="{ED9C7A2F-3CAC-CCCC-6F4B-F1181325E389}"/>
                </a:ext>
              </a:extLst>
            </p:cNvPr>
            <p:cNvCxnSpPr>
              <a:stCxn id="54" idx="2"/>
              <a:endCxn id="55" idx="2"/>
            </p:cNvCxnSpPr>
            <p:nvPr/>
          </p:nvCxnSpPr>
          <p:spPr>
            <a:xfrm>
              <a:off x="3839139" y="3056917"/>
              <a:ext cx="0" cy="2617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920AA524-6C07-5BBE-C338-E5A9522D9788}"/>
                </a:ext>
              </a:extLst>
            </p:cNvPr>
            <p:cNvCxnSpPr>
              <a:cxnSpLocks/>
              <a:endCxn id="55" idx="6"/>
            </p:cNvCxnSpPr>
            <p:nvPr/>
          </p:nvCxnSpPr>
          <p:spPr>
            <a:xfrm>
              <a:off x="5839474" y="3057584"/>
              <a:ext cx="0" cy="2617226"/>
            </a:xfrm>
            <a:prstGeom prst="line">
              <a:avLst/>
            </a:prstGeom>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C5DAE785-3FC2-2A6A-03A2-4D51671AA340}"/>
                </a:ext>
              </a:extLst>
            </p:cNvPr>
            <p:cNvSpPr/>
            <p:nvPr/>
          </p:nvSpPr>
          <p:spPr>
            <a:xfrm>
              <a:off x="3858269" y="5296810"/>
              <a:ext cx="1981205" cy="37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円弧 58">
              <a:extLst>
                <a:ext uri="{FF2B5EF4-FFF2-40B4-BE49-F238E27FC236}">
                  <a16:creationId xmlns:a16="http://schemas.microsoft.com/office/drawing/2014/main" id="{1E7833F4-3AEB-65AF-7F71-686663C8C7E3}"/>
                </a:ext>
              </a:extLst>
            </p:cNvPr>
            <p:cNvSpPr/>
            <p:nvPr/>
          </p:nvSpPr>
          <p:spPr>
            <a:xfrm rot="16200000">
              <a:off x="4466996" y="4631844"/>
              <a:ext cx="790574" cy="1954382"/>
            </a:xfrm>
            <a:prstGeom prst="arc">
              <a:avLst>
                <a:gd name="adj1" fmla="val 16200000"/>
                <a:gd name="adj2" fmla="val 5218933"/>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B9FD5BFC-730F-9E8E-DDE9-8E4EDEAB2C2F}"/>
                </a:ext>
              </a:extLst>
            </p:cNvPr>
            <p:cNvSpPr/>
            <p:nvPr/>
          </p:nvSpPr>
          <p:spPr>
            <a:xfrm>
              <a:off x="4119307" y="5357244"/>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71918641-8342-8A33-1A0F-29125D8476A7}"/>
                </a:ext>
              </a:extLst>
            </p:cNvPr>
            <p:cNvSpPr/>
            <p:nvPr/>
          </p:nvSpPr>
          <p:spPr>
            <a:xfrm>
              <a:off x="4114679" y="4085559"/>
              <a:ext cx="1440000" cy="510413"/>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55F35A85-907C-D45F-90F2-160FB5AA28EC}"/>
                </a:ext>
              </a:extLst>
            </p:cNvPr>
            <p:cNvSpPr/>
            <p:nvPr/>
          </p:nvSpPr>
          <p:spPr>
            <a:xfrm>
              <a:off x="4368977" y="4183028"/>
              <a:ext cx="900000" cy="287359"/>
            </a:xfrm>
            <a:prstGeom prst="ellipse">
              <a:avLst/>
            </a:prstGeom>
            <a:solidFill>
              <a:schemeClr val="tx2">
                <a:lumMod val="20000"/>
                <a:lumOff val="80000"/>
              </a:schemeClr>
            </a:solidFill>
            <a:ln w="15875"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76A87684-0E3F-9DDC-E5B0-4FB3C8BA4459}"/>
                </a:ext>
              </a:extLst>
            </p:cNvPr>
            <p:cNvSpPr/>
            <p:nvPr/>
          </p:nvSpPr>
          <p:spPr>
            <a:xfrm>
              <a:off x="4576432" y="4234011"/>
              <a:ext cx="468000" cy="180641"/>
            </a:xfrm>
            <a:prstGeom prst="ellipse">
              <a:avLst/>
            </a:prstGeom>
            <a:solidFill>
              <a:schemeClr val="bg1"/>
            </a:solidFill>
            <a:ln w="15875" cmpd="sng">
              <a:solidFill>
                <a:schemeClr val="tx2">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656" name="直線コネクタ 70655">
              <a:extLst>
                <a:ext uri="{FF2B5EF4-FFF2-40B4-BE49-F238E27FC236}">
                  <a16:creationId xmlns:a16="http://schemas.microsoft.com/office/drawing/2014/main" id="{24E88594-5490-D8F2-3F18-EEA53EC88EEB}"/>
                </a:ext>
              </a:extLst>
            </p:cNvPr>
            <p:cNvCxnSpPr>
              <a:cxnSpLocks/>
            </p:cNvCxnSpPr>
            <p:nvPr/>
          </p:nvCxnSpPr>
          <p:spPr>
            <a:xfrm>
              <a:off x="5554679" y="3057584"/>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70658" name="直線コネクタ 70657">
              <a:extLst>
                <a:ext uri="{FF2B5EF4-FFF2-40B4-BE49-F238E27FC236}">
                  <a16:creationId xmlns:a16="http://schemas.microsoft.com/office/drawing/2014/main" id="{CEC5BFE7-1CB3-C581-CF07-0C7ACFB8DD0A}"/>
                </a:ext>
              </a:extLst>
            </p:cNvPr>
            <p:cNvCxnSpPr>
              <a:cxnSpLocks/>
            </p:cNvCxnSpPr>
            <p:nvPr/>
          </p:nvCxnSpPr>
          <p:spPr>
            <a:xfrm>
              <a:off x="4114679" y="3106039"/>
              <a:ext cx="0" cy="261722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70659" name="直角三角形 70658">
              <a:extLst>
                <a:ext uri="{FF2B5EF4-FFF2-40B4-BE49-F238E27FC236}">
                  <a16:creationId xmlns:a16="http://schemas.microsoft.com/office/drawing/2014/main" id="{8FA5F446-5052-B361-6DAE-1644942668BA}"/>
                </a:ext>
              </a:extLst>
            </p:cNvPr>
            <p:cNvSpPr/>
            <p:nvPr/>
          </p:nvSpPr>
          <p:spPr>
            <a:xfrm>
              <a:off x="4183859" y="3056344"/>
              <a:ext cx="471773"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0" name="直角三角形 70659">
              <a:extLst>
                <a:ext uri="{FF2B5EF4-FFF2-40B4-BE49-F238E27FC236}">
                  <a16:creationId xmlns:a16="http://schemas.microsoft.com/office/drawing/2014/main" id="{ADF7E9E8-4ADD-D9BF-2D0F-91C8DD35A71F}"/>
                </a:ext>
              </a:extLst>
            </p:cNvPr>
            <p:cNvSpPr/>
            <p:nvPr/>
          </p:nvSpPr>
          <p:spPr>
            <a:xfrm rot="10800000">
              <a:off x="4960402" y="4475285"/>
              <a:ext cx="471773"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1" name="直角三角形 70660">
              <a:extLst>
                <a:ext uri="{FF2B5EF4-FFF2-40B4-BE49-F238E27FC236}">
                  <a16:creationId xmlns:a16="http://schemas.microsoft.com/office/drawing/2014/main" id="{F5A7F161-9DD7-3BDE-50BE-21547E5467A0}"/>
                </a:ext>
              </a:extLst>
            </p:cNvPr>
            <p:cNvSpPr/>
            <p:nvPr/>
          </p:nvSpPr>
          <p:spPr>
            <a:xfrm flipH="1">
              <a:off x="4988400" y="3035879"/>
              <a:ext cx="471771"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直角三角形 70661">
              <a:extLst>
                <a:ext uri="{FF2B5EF4-FFF2-40B4-BE49-F238E27FC236}">
                  <a16:creationId xmlns:a16="http://schemas.microsoft.com/office/drawing/2014/main" id="{D024D813-C79A-AC99-95A2-D0CF45D67B30}"/>
                </a:ext>
              </a:extLst>
            </p:cNvPr>
            <p:cNvSpPr/>
            <p:nvPr/>
          </p:nvSpPr>
          <p:spPr>
            <a:xfrm rot="10800000" flipH="1">
              <a:off x="4183860" y="4475285"/>
              <a:ext cx="471772" cy="1358116"/>
            </a:xfrm>
            <a:prstGeom prst="rtTriangle">
              <a:avLst/>
            </a:prstGeom>
            <a:solidFill>
              <a:srgbClr val="FFC00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64" name="Text Box 5">
            <a:extLst>
              <a:ext uri="{FF2B5EF4-FFF2-40B4-BE49-F238E27FC236}">
                <a16:creationId xmlns:a16="http://schemas.microsoft.com/office/drawing/2014/main" id="{304A183A-80FD-DB3F-E4CB-D62024972E7A}"/>
              </a:ext>
            </a:extLst>
          </p:cNvPr>
          <p:cNvSpPr txBox="1">
            <a:spLocks noChangeArrowheads="1"/>
          </p:cNvSpPr>
          <p:nvPr/>
        </p:nvSpPr>
        <p:spPr bwMode="auto">
          <a:xfrm>
            <a:off x="5435494" y="3037950"/>
            <a:ext cx="1182963"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600" dirty="0">
                <a:latin typeface="游ゴシック" panose="020B0400000000000000" pitchFamily="50" charset="-128"/>
              </a:rPr>
              <a:t>塩ビパイプ　  　　　　　　　　　　　　　　　　　　</a:t>
            </a:r>
            <a:endParaRPr lang="en-US" altLang="ja-JP" sz="1600" dirty="0">
              <a:latin typeface="游ゴシック" panose="020B0400000000000000" pitchFamily="50" charset="-128"/>
            </a:endParaRPr>
          </a:p>
        </p:txBody>
      </p:sp>
      <p:sp>
        <p:nvSpPr>
          <p:cNvPr id="70665" name="Text Box 5">
            <a:extLst>
              <a:ext uri="{FF2B5EF4-FFF2-40B4-BE49-F238E27FC236}">
                <a16:creationId xmlns:a16="http://schemas.microsoft.com/office/drawing/2014/main" id="{5D935E22-ADDD-5B78-5FB8-5E29984CBA3D}"/>
              </a:ext>
            </a:extLst>
          </p:cNvPr>
          <p:cNvSpPr txBox="1">
            <a:spLocks noChangeArrowheads="1"/>
          </p:cNvSpPr>
          <p:nvPr/>
        </p:nvSpPr>
        <p:spPr bwMode="auto">
          <a:xfrm>
            <a:off x="6796900" y="3003869"/>
            <a:ext cx="821401"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600" dirty="0">
                <a:latin typeface="游ゴシック" panose="020B0400000000000000" pitchFamily="50" charset="-128"/>
              </a:rPr>
              <a:t>粘土　  　　　　　　　　　　　　　　　　　　</a:t>
            </a:r>
            <a:endParaRPr lang="en-US" altLang="ja-JP" sz="1600" dirty="0">
              <a:latin typeface="游ゴシック" panose="020B0400000000000000" pitchFamily="50" charset="-128"/>
            </a:endParaRPr>
          </a:p>
        </p:txBody>
      </p:sp>
      <p:sp>
        <p:nvSpPr>
          <p:cNvPr id="70666" name="Text Box 5">
            <a:extLst>
              <a:ext uri="{FF2B5EF4-FFF2-40B4-BE49-F238E27FC236}">
                <a16:creationId xmlns:a16="http://schemas.microsoft.com/office/drawing/2014/main" id="{92AEB0E2-C946-E732-E9C1-141E630975FA}"/>
              </a:ext>
            </a:extLst>
          </p:cNvPr>
          <p:cNvSpPr txBox="1">
            <a:spLocks noChangeArrowheads="1"/>
          </p:cNvSpPr>
          <p:nvPr/>
        </p:nvSpPr>
        <p:spPr bwMode="auto">
          <a:xfrm>
            <a:off x="7975186" y="3019009"/>
            <a:ext cx="1099998" cy="33855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1600" dirty="0">
                <a:latin typeface="游ゴシック" panose="020B0400000000000000" pitchFamily="50" charset="-128"/>
              </a:rPr>
              <a:t>ワッシャー　  　　　　　　　　　　　　　　　　　　</a:t>
            </a:r>
            <a:endParaRPr lang="en-US" altLang="ja-JP" sz="1600" dirty="0">
              <a:latin typeface="游ゴシック" panose="020B0400000000000000" pitchFamily="50" charset="-128"/>
            </a:endParaRPr>
          </a:p>
        </p:txBody>
      </p:sp>
      <p:cxnSp>
        <p:nvCxnSpPr>
          <p:cNvPr id="70668" name="直線矢印コネクタ 70667">
            <a:extLst>
              <a:ext uri="{FF2B5EF4-FFF2-40B4-BE49-F238E27FC236}">
                <a16:creationId xmlns:a16="http://schemas.microsoft.com/office/drawing/2014/main" id="{0F07F133-6863-4414-C6C0-B9C6FDEF395B}"/>
              </a:ext>
            </a:extLst>
          </p:cNvPr>
          <p:cNvCxnSpPr/>
          <p:nvPr/>
        </p:nvCxnSpPr>
        <p:spPr>
          <a:xfrm flipV="1">
            <a:off x="6561671" y="2313377"/>
            <a:ext cx="56786" cy="690492"/>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0669" name="直線矢印コネクタ 70668">
            <a:extLst>
              <a:ext uri="{FF2B5EF4-FFF2-40B4-BE49-F238E27FC236}">
                <a16:creationId xmlns:a16="http://schemas.microsoft.com/office/drawing/2014/main" id="{35ED5268-A4BA-5FEE-01E9-11BEB3C25A54}"/>
              </a:ext>
            </a:extLst>
          </p:cNvPr>
          <p:cNvCxnSpPr>
            <a:cxnSpLocks/>
          </p:cNvCxnSpPr>
          <p:nvPr/>
        </p:nvCxnSpPr>
        <p:spPr>
          <a:xfrm flipV="1">
            <a:off x="7412784" y="2111856"/>
            <a:ext cx="512928" cy="879199"/>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0671" name="直線矢印コネクタ 70670">
            <a:extLst>
              <a:ext uri="{FF2B5EF4-FFF2-40B4-BE49-F238E27FC236}">
                <a16:creationId xmlns:a16="http://schemas.microsoft.com/office/drawing/2014/main" id="{6BF19278-8A0F-4F77-54D2-73B3C66CF0CD}"/>
              </a:ext>
            </a:extLst>
          </p:cNvPr>
          <p:cNvCxnSpPr>
            <a:cxnSpLocks/>
          </p:cNvCxnSpPr>
          <p:nvPr/>
        </p:nvCxnSpPr>
        <p:spPr>
          <a:xfrm flipH="1" flipV="1">
            <a:off x="8205860" y="1869169"/>
            <a:ext cx="158329" cy="1093079"/>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40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0822" y="64497"/>
            <a:ext cx="7772400" cy="720725"/>
          </a:xfrm>
        </p:spPr>
        <p:txBody>
          <a:bodyPr/>
          <a:lstStyle/>
          <a:p>
            <a:pPr algn="l" eaLnBrk="1" hangingPunct="1"/>
            <a:r>
              <a:rPr lang="ja-JP" altLang="en-US" sz="3200" dirty="0">
                <a:ea typeface="ＭＳ Ｐゴシック" panose="020B0600070205080204" pitchFamily="50" charset="-128"/>
              </a:rPr>
              <a:t>砂の動きと時間の関係</a:t>
            </a:r>
          </a:p>
        </p:txBody>
      </p:sp>
      <p:sp>
        <p:nvSpPr>
          <p:cNvPr id="2" name="Rectangle 2">
            <a:extLst>
              <a:ext uri="{FF2B5EF4-FFF2-40B4-BE49-F238E27FC236}">
                <a16:creationId xmlns:a16="http://schemas.microsoft.com/office/drawing/2014/main" id="{928BCACA-D6C0-21B3-5A25-90B5CC7223F1}"/>
              </a:ext>
            </a:extLst>
          </p:cNvPr>
          <p:cNvSpPr>
            <a:spLocks noChangeArrowheads="1"/>
          </p:cNvSpPr>
          <p:nvPr/>
        </p:nvSpPr>
        <p:spPr bwMode="gray">
          <a:xfrm>
            <a:off x="78021" y="-5774"/>
            <a:ext cx="413397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すな　　　　　うご　　　　　　じかん　　　　　かんけい　　　　　　　　　　　　　　</a:t>
            </a:r>
          </a:p>
        </p:txBody>
      </p:sp>
      <p:cxnSp>
        <p:nvCxnSpPr>
          <p:cNvPr id="5" name="直線コネクタ 4">
            <a:extLst>
              <a:ext uri="{FF2B5EF4-FFF2-40B4-BE49-F238E27FC236}">
                <a16:creationId xmlns:a16="http://schemas.microsoft.com/office/drawing/2014/main" id="{C0162737-95CF-4FF4-350B-65784483C0ED}"/>
              </a:ext>
            </a:extLst>
          </p:cNvPr>
          <p:cNvCxnSpPr>
            <a:cxnSpLocks/>
          </p:cNvCxnSpPr>
          <p:nvPr/>
        </p:nvCxnSpPr>
        <p:spPr>
          <a:xfrm>
            <a:off x="612000" y="923747"/>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C05868D5-9964-1EE0-83CA-ACF09C994E8B}"/>
              </a:ext>
            </a:extLst>
          </p:cNvPr>
          <p:cNvCxnSpPr>
            <a:cxnSpLocks/>
          </p:cNvCxnSpPr>
          <p:nvPr/>
        </p:nvCxnSpPr>
        <p:spPr>
          <a:xfrm flipH="1">
            <a:off x="2421650" y="908972"/>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4103B0AA-29DC-E72A-3643-4CE205989759}"/>
              </a:ext>
            </a:extLst>
          </p:cNvPr>
          <p:cNvCxnSpPr>
            <a:cxnSpLocks/>
          </p:cNvCxnSpPr>
          <p:nvPr/>
        </p:nvCxnSpPr>
        <p:spPr>
          <a:xfrm>
            <a:off x="2418204" y="3423681"/>
            <a:ext cx="1080012" cy="2520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E2E415D-E214-4F47-0DFA-05F730862517}"/>
              </a:ext>
            </a:extLst>
          </p:cNvPr>
          <p:cNvCxnSpPr>
            <a:cxnSpLocks/>
          </p:cNvCxnSpPr>
          <p:nvPr/>
        </p:nvCxnSpPr>
        <p:spPr>
          <a:xfrm flipV="1">
            <a:off x="612000" y="3446812"/>
            <a:ext cx="1080012" cy="2484403"/>
          </a:xfrm>
          <a:prstGeom prst="line">
            <a:avLst/>
          </a:prstGeom>
        </p:spPr>
        <p:style>
          <a:lnRef idx="1">
            <a:schemeClr val="accent1"/>
          </a:lnRef>
          <a:fillRef idx="0">
            <a:schemeClr val="accent1"/>
          </a:fillRef>
          <a:effectRef idx="0">
            <a:schemeClr val="accent1"/>
          </a:effectRef>
          <a:fontRef idx="minor">
            <a:schemeClr val="tx1"/>
          </a:fontRef>
        </p:style>
      </p:cxnSp>
      <p:sp>
        <p:nvSpPr>
          <p:cNvPr id="18" name="楕円 17">
            <a:extLst>
              <a:ext uri="{FF2B5EF4-FFF2-40B4-BE49-F238E27FC236}">
                <a16:creationId xmlns:a16="http://schemas.microsoft.com/office/drawing/2014/main" id="{223637D0-43B5-F85E-2F99-E120432A1117}"/>
              </a:ext>
            </a:extLst>
          </p:cNvPr>
          <p:cNvSpPr/>
          <p:nvPr/>
        </p:nvSpPr>
        <p:spPr>
          <a:xfrm>
            <a:off x="1688624"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54F13CCD-9466-A230-57AA-A353C987D71D}"/>
              </a:ext>
            </a:extLst>
          </p:cNvPr>
          <p:cNvSpPr/>
          <p:nvPr/>
        </p:nvSpPr>
        <p:spPr>
          <a:xfrm>
            <a:off x="1797373"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FEFD8658-1C83-38B6-A83B-F0D18DB21905}"/>
              </a:ext>
            </a:extLst>
          </p:cNvPr>
          <p:cNvSpPr/>
          <p:nvPr/>
        </p:nvSpPr>
        <p:spPr>
          <a:xfrm>
            <a:off x="1900800" y="33340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A4E212CD-195A-F2FF-A305-93EC5408DD1A}"/>
              </a:ext>
            </a:extLst>
          </p:cNvPr>
          <p:cNvSpPr/>
          <p:nvPr/>
        </p:nvSpPr>
        <p:spPr>
          <a:xfrm>
            <a:off x="2002610" y="33308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541A5072-3673-5456-C5D4-D640F924A5A5}"/>
              </a:ext>
            </a:extLst>
          </p:cNvPr>
          <p:cNvSpPr/>
          <p:nvPr/>
        </p:nvSpPr>
        <p:spPr>
          <a:xfrm>
            <a:off x="2114212"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ECA7F4EE-7BA0-6A11-2CD3-4E46168AE054}"/>
              </a:ext>
            </a:extLst>
          </p:cNvPr>
          <p:cNvSpPr/>
          <p:nvPr/>
        </p:nvSpPr>
        <p:spPr>
          <a:xfrm>
            <a:off x="2219624" y="33372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3F418588-9F61-5694-1468-01F73BE68E23}"/>
              </a:ext>
            </a:extLst>
          </p:cNvPr>
          <p:cNvSpPr/>
          <p:nvPr/>
        </p:nvSpPr>
        <p:spPr>
          <a:xfrm>
            <a:off x="2323883" y="333748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F2E6A03B-D600-4EE4-2580-0E58095DE340}"/>
              </a:ext>
            </a:extLst>
          </p:cNvPr>
          <p:cNvSpPr/>
          <p:nvPr/>
        </p:nvSpPr>
        <p:spPr>
          <a:xfrm>
            <a:off x="5274624" y="33110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3B2175FF-7B0A-634A-5D81-A524B455C3B7}"/>
              </a:ext>
            </a:extLst>
          </p:cNvPr>
          <p:cNvSpPr/>
          <p:nvPr/>
        </p:nvSpPr>
        <p:spPr>
          <a:xfrm>
            <a:off x="5383373" y="33110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8A792200-4CAF-EA6F-BEAB-5620FDEB3221}"/>
              </a:ext>
            </a:extLst>
          </p:cNvPr>
          <p:cNvSpPr/>
          <p:nvPr/>
        </p:nvSpPr>
        <p:spPr>
          <a:xfrm>
            <a:off x="5486800" y="33078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A8716ADD-D450-EDB5-637C-C76CBD969B93}"/>
              </a:ext>
            </a:extLst>
          </p:cNvPr>
          <p:cNvSpPr/>
          <p:nvPr/>
        </p:nvSpPr>
        <p:spPr>
          <a:xfrm>
            <a:off x="5588610" y="33046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49E8D101-2C44-8DFA-3B09-33C898ACD858}"/>
              </a:ext>
            </a:extLst>
          </p:cNvPr>
          <p:cNvSpPr/>
          <p:nvPr/>
        </p:nvSpPr>
        <p:spPr>
          <a:xfrm>
            <a:off x="5700212" y="33110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436DE69A-76AB-0406-1529-7E35F115304B}"/>
              </a:ext>
            </a:extLst>
          </p:cNvPr>
          <p:cNvSpPr/>
          <p:nvPr/>
        </p:nvSpPr>
        <p:spPr>
          <a:xfrm>
            <a:off x="5805624" y="33110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122DE9C2-7F97-09BE-5CE8-D9D4A3FF47ED}"/>
              </a:ext>
            </a:extLst>
          </p:cNvPr>
          <p:cNvSpPr/>
          <p:nvPr/>
        </p:nvSpPr>
        <p:spPr>
          <a:xfrm>
            <a:off x="5909883" y="331126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34F81C49-7A1C-543C-D9EF-98D216826863}"/>
              </a:ext>
            </a:extLst>
          </p:cNvPr>
          <p:cNvSpPr/>
          <p:nvPr/>
        </p:nvSpPr>
        <p:spPr>
          <a:xfrm>
            <a:off x="1678722" y="32275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05FAB6D0-E53B-D446-65E8-3B560CC8F57D}"/>
              </a:ext>
            </a:extLst>
          </p:cNvPr>
          <p:cNvSpPr/>
          <p:nvPr/>
        </p:nvSpPr>
        <p:spPr>
          <a:xfrm>
            <a:off x="1787471" y="32275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EB1DD7C9-F2E1-9BA2-8958-D95AC91D532C}"/>
              </a:ext>
            </a:extLst>
          </p:cNvPr>
          <p:cNvSpPr/>
          <p:nvPr/>
        </p:nvSpPr>
        <p:spPr>
          <a:xfrm>
            <a:off x="1890898" y="32243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07AB5FE2-5FA8-AE68-0E90-905C15A92EF0}"/>
              </a:ext>
            </a:extLst>
          </p:cNvPr>
          <p:cNvSpPr/>
          <p:nvPr/>
        </p:nvSpPr>
        <p:spPr>
          <a:xfrm>
            <a:off x="1992708" y="32211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7270F7F4-0BB2-A3B0-7D01-DA96B9918C7A}"/>
              </a:ext>
            </a:extLst>
          </p:cNvPr>
          <p:cNvSpPr/>
          <p:nvPr/>
        </p:nvSpPr>
        <p:spPr>
          <a:xfrm>
            <a:off x="2104310" y="32275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BEEF2FD6-3BB4-1DA7-1E93-3D04349605FB}"/>
              </a:ext>
            </a:extLst>
          </p:cNvPr>
          <p:cNvSpPr/>
          <p:nvPr/>
        </p:nvSpPr>
        <p:spPr>
          <a:xfrm>
            <a:off x="2209722" y="322750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4AC7BC8E-41C0-3A73-BADE-FE09217302AF}"/>
              </a:ext>
            </a:extLst>
          </p:cNvPr>
          <p:cNvSpPr/>
          <p:nvPr/>
        </p:nvSpPr>
        <p:spPr>
          <a:xfrm>
            <a:off x="2313981" y="32276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 name="グループ化 40">
            <a:extLst>
              <a:ext uri="{FF2B5EF4-FFF2-40B4-BE49-F238E27FC236}">
                <a16:creationId xmlns:a16="http://schemas.microsoft.com/office/drawing/2014/main" id="{4709E744-5CCD-55ED-6EBE-76C7C0929829}"/>
              </a:ext>
            </a:extLst>
          </p:cNvPr>
          <p:cNvGrpSpPr/>
          <p:nvPr/>
        </p:nvGrpSpPr>
        <p:grpSpPr>
          <a:xfrm>
            <a:off x="1684699" y="3106506"/>
            <a:ext cx="743259" cy="114594"/>
            <a:chOff x="139683" y="3326838"/>
            <a:chExt cx="743259" cy="114594"/>
          </a:xfrm>
        </p:grpSpPr>
        <p:sp>
          <p:nvSpPr>
            <p:cNvPr id="42" name="楕円 41">
              <a:extLst>
                <a:ext uri="{FF2B5EF4-FFF2-40B4-BE49-F238E27FC236}">
                  <a16:creationId xmlns:a16="http://schemas.microsoft.com/office/drawing/2014/main" id="{2E94CBBC-DDA3-BE69-BC43-4FF5B362413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7C2A23C0-3A68-6F36-F29D-F342E8E0F47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4B4FC845-32A5-AB83-C0EF-D00B36B6D8B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E76FACA2-A89E-5FC5-9BCE-2DFD364446C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125B5AE3-E736-81C7-78C3-C63CECF4134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1A0D42C0-E4AE-B3E2-5604-9A46F18CFF8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435AD9E9-B73A-ECA2-F7B3-08EDF66CD33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楕円 48">
            <a:extLst>
              <a:ext uri="{FF2B5EF4-FFF2-40B4-BE49-F238E27FC236}">
                <a16:creationId xmlns:a16="http://schemas.microsoft.com/office/drawing/2014/main" id="{547B1970-430C-C332-E320-773603C4CD1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44797FDC-D6B9-F3DC-737E-04B2FAE607D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id="{9EA2655C-9AED-F893-F15C-15675D39C965}"/>
              </a:ext>
            </a:extLst>
          </p:cNvPr>
          <p:cNvSpPr/>
          <p:nvPr/>
        </p:nvSpPr>
        <p:spPr>
          <a:xfrm>
            <a:off x="5549292" y="354346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11A4138E-13A8-32A6-F7A6-FCC7E156E804}"/>
              </a:ext>
            </a:extLst>
          </p:cNvPr>
          <p:cNvSpPr/>
          <p:nvPr/>
        </p:nvSpPr>
        <p:spPr>
          <a:xfrm>
            <a:off x="5435163" y="35416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729C90F5-C350-F9E3-503D-9690C37428CA}"/>
              </a:ext>
            </a:extLst>
          </p:cNvPr>
          <p:cNvSpPr/>
          <p:nvPr/>
        </p:nvSpPr>
        <p:spPr>
          <a:xfrm>
            <a:off x="5851591" y="31949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53446873-4B78-4752-C67D-6899C6D3ED4E}"/>
              </a:ext>
            </a:extLst>
          </p:cNvPr>
          <p:cNvSpPr/>
          <p:nvPr/>
        </p:nvSpPr>
        <p:spPr>
          <a:xfrm>
            <a:off x="5739382" y="32032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4B898C1A-A865-EE50-A862-E25E552049A1}"/>
              </a:ext>
            </a:extLst>
          </p:cNvPr>
          <p:cNvSpPr/>
          <p:nvPr/>
        </p:nvSpPr>
        <p:spPr>
          <a:xfrm>
            <a:off x="5623523" y="32008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2940CDCE-E29D-5206-C938-9B9D3BDE8C63}"/>
              </a:ext>
            </a:extLst>
          </p:cNvPr>
          <p:cNvSpPr/>
          <p:nvPr/>
        </p:nvSpPr>
        <p:spPr>
          <a:xfrm>
            <a:off x="5394912" y="320614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4D4A3E5A-4AA1-2894-46D6-B3EE9FCBB1CF}"/>
              </a:ext>
            </a:extLst>
          </p:cNvPr>
          <p:cNvSpPr/>
          <p:nvPr/>
        </p:nvSpPr>
        <p:spPr>
          <a:xfrm>
            <a:off x="5505822" y="3214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6BFE6940-6D81-BBA4-D615-A5BC5AA654F2}"/>
              </a:ext>
            </a:extLst>
          </p:cNvPr>
          <p:cNvSpPr/>
          <p:nvPr/>
        </p:nvSpPr>
        <p:spPr>
          <a:xfrm>
            <a:off x="4936938" y="210793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021304EC-325B-68E3-0D90-AA969D4F789C}"/>
              </a:ext>
            </a:extLst>
          </p:cNvPr>
          <p:cNvSpPr/>
          <p:nvPr/>
        </p:nvSpPr>
        <p:spPr>
          <a:xfrm>
            <a:off x="6236964" y="212225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58" name="グループ化 70657">
            <a:extLst>
              <a:ext uri="{FF2B5EF4-FFF2-40B4-BE49-F238E27FC236}">
                <a16:creationId xmlns:a16="http://schemas.microsoft.com/office/drawing/2014/main" id="{5A051E66-4A9D-01EB-1C71-289B60C5FE45}"/>
              </a:ext>
            </a:extLst>
          </p:cNvPr>
          <p:cNvGrpSpPr/>
          <p:nvPr/>
        </p:nvGrpSpPr>
        <p:grpSpPr>
          <a:xfrm>
            <a:off x="1684699" y="2995828"/>
            <a:ext cx="743259" cy="114594"/>
            <a:chOff x="139683" y="3326838"/>
            <a:chExt cx="743259" cy="114594"/>
          </a:xfrm>
        </p:grpSpPr>
        <p:sp>
          <p:nvSpPr>
            <p:cNvPr id="70661" name="楕円 70660">
              <a:extLst>
                <a:ext uri="{FF2B5EF4-FFF2-40B4-BE49-F238E27FC236}">
                  <a16:creationId xmlns:a16="http://schemas.microsoft.com/office/drawing/2014/main" id="{98E4484E-A98D-AA00-EFFE-EB97DDADA94A}"/>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2" name="楕円 70661">
              <a:extLst>
                <a:ext uri="{FF2B5EF4-FFF2-40B4-BE49-F238E27FC236}">
                  <a16:creationId xmlns:a16="http://schemas.microsoft.com/office/drawing/2014/main" id="{5B90BA4A-8CA0-A3E2-0848-955C694E285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3" name="楕円 70662">
              <a:extLst>
                <a:ext uri="{FF2B5EF4-FFF2-40B4-BE49-F238E27FC236}">
                  <a16:creationId xmlns:a16="http://schemas.microsoft.com/office/drawing/2014/main" id="{7A78F99D-2755-FF8A-92B6-D8BAAC22894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4" name="楕円 70663">
              <a:extLst>
                <a:ext uri="{FF2B5EF4-FFF2-40B4-BE49-F238E27FC236}">
                  <a16:creationId xmlns:a16="http://schemas.microsoft.com/office/drawing/2014/main" id="{8CCB7597-3A75-171B-7E5C-A0961CDD75C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5" name="楕円 70664">
              <a:extLst>
                <a:ext uri="{FF2B5EF4-FFF2-40B4-BE49-F238E27FC236}">
                  <a16:creationId xmlns:a16="http://schemas.microsoft.com/office/drawing/2014/main" id="{6E11A781-3B1B-4DA5-B6B2-750DF62E918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6" name="楕円 70665">
              <a:extLst>
                <a:ext uri="{FF2B5EF4-FFF2-40B4-BE49-F238E27FC236}">
                  <a16:creationId xmlns:a16="http://schemas.microsoft.com/office/drawing/2014/main" id="{E5EA84AF-4DE0-1908-AC40-2B18D498996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7" name="楕円 70666">
              <a:extLst>
                <a:ext uri="{FF2B5EF4-FFF2-40B4-BE49-F238E27FC236}">
                  <a16:creationId xmlns:a16="http://schemas.microsoft.com/office/drawing/2014/main" id="{C3E06861-D4A0-B23C-8A6A-C1A94E61262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59" name="楕円 70658">
            <a:extLst>
              <a:ext uri="{FF2B5EF4-FFF2-40B4-BE49-F238E27FC236}">
                <a16:creationId xmlns:a16="http://schemas.microsoft.com/office/drawing/2014/main" id="{B7F5880F-630A-CEC6-0B45-524093A06DCE}"/>
              </a:ext>
            </a:extLst>
          </p:cNvPr>
          <p:cNvSpPr/>
          <p:nvPr/>
        </p:nvSpPr>
        <p:spPr>
          <a:xfrm>
            <a:off x="1569323" y="299582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60" name="楕円 70659">
            <a:extLst>
              <a:ext uri="{FF2B5EF4-FFF2-40B4-BE49-F238E27FC236}">
                <a16:creationId xmlns:a16="http://schemas.microsoft.com/office/drawing/2014/main" id="{63E386E5-939D-1FB5-57CE-5A574432DF2C}"/>
              </a:ext>
            </a:extLst>
          </p:cNvPr>
          <p:cNvSpPr/>
          <p:nvPr/>
        </p:nvSpPr>
        <p:spPr>
          <a:xfrm>
            <a:off x="2419103" y="300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68" name="グループ化 70667">
            <a:extLst>
              <a:ext uri="{FF2B5EF4-FFF2-40B4-BE49-F238E27FC236}">
                <a16:creationId xmlns:a16="http://schemas.microsoft.com/office/drawing/2014/main" id="{B2ECA30F-306A-4516-4C94-9BC7B541D6E9}"/>
              </a:ext>
            </a:extLst>
          </p:cNvPr>
          <p:cNvGrpSpPr/>
          <p:nvPr/>
        </p:nvGrpSpPr>
        <p:grpSpPr>
          <a:xfrm>
            <a:off x="1577941" y="2872389"/>
            <a:ext cx="957780" cy="117769"/>
            <a:chOff x="1569323" y="3106506"/>
            <a:chExt cx="957780" cy="117769"/>
          </a:xfrm>
        </p:grpSpPr>
        <p:grpSp>
          <p:nvGrpSpPr>
            <p:cNvPr id="70669" name="グループ化 70668">
              <a:extLst>
                <a:ext uri="{FF2B5EF4-FFF2-40B4-BE49-F238E27FC236}">
                  <a16:creationId xmlns:a16="http://schemas.microsoft.com/office/drawing/2014/main" id="{82C9E574-3E4B-C4D2-70A6-E41D20BF6FCB}"/>
                </a:ext>
              </a:extLst>
            </p:cNvPr>
            <p:cNvGrpSpPr/>
            <p:nvPr/>
          </p:nvGrpSpPr>
          <p:grpSpPr>
            <a:xfrm>
              <a:off x="1684699" y="3106506"/>
              <a:ext cx="743259" cy="114594"/>
              <a:chOff x="139683" y="3326838"/>
              <a:chExt cx="743259" cy="114594"/>
            </a:xfrm>
          </p:grpSpPr>
          <p:sp>
            <p:nvSpPr>
              <p:cNvPr id="70672" name="楕円 70671">
                <a:extLst>
                  <a:ext uri="{FF2B5EF4-FFF2-40B4-BE49-F238E27FC236}">
                    <a16:creationId xmlns:a16="http://schemas.microsoft.com/office/drawing/2014/main" id="{F3C450BB-7FAC-36D8-E827-C209DDF7BEE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3" name="楕円 70672">
                <a:extLst>
                  <a:ext uri="{FF2B5EF4-FFF2-40B4-BE49-F238E27FC236}">
                    <a16:creationId xmlns:a16="http://schemas.microsoft.com/office/drawing/2014/main" id="{ABC8B5F2-D2E1-DB2D-1E6B-AA57B58FF69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4" name="楕円 70673">
                <a:extLst>
                  <a:ext uri="{FF2B5EF4-FFF2-40B4-BE49-F238E27FC236}">
                    <a16:creationId xmlns:a16="http://schemas.microsoft.com/office/drawing/2014/main" id="{54EAAAE3-28AB-67B0-4A55-8E56F4CD7B0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5" name="楕円 70674">
                <a:extLst>
                  <a:ext uri="{FF2B5EF4-FFF2-40B4-BE49-F238E27FC236}">
                    <a16:creationId xmlns:a16="http://schemas.microsoft.com/office/drawing/2014/main" id="{708E55FA-993E-B080-6C6B-9E915494B06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6" name="楕円 70675">
                <a:extLst>
                  <a:ext uri="{FF2B5EF4-FFF2-40B4-BE49-F238E27FC236}">
                    <a16:creationId xmlns:a16="http://schemas.microsoft.com/office/drawing/2014/main" id="{FBBC533F-0D56-704C-0028-3A2984E0BAD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7" name="楕円 70676">
                <a:extLst>
                  <a:ext uri="{FF2B5EF4-FFF2-40B4-BE49-F238E27FC236}">
                    <a16:creationId xmlns:a16="http://schemas.microsoft.com/office/drawing/2014/main" id="{8A7D6CDD-6BD3-7EA1-89D5-68D9FFE80A0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8" name="楕円 70677">
                <a:extLst>
                  <a:ext uri="{FF2B5EF4-FFF2-40B4-BE49-F238E27FC236}">
                    <a16:creationId xmlns:a16="http://schemas.microsoft.com/office/drawing/2014/main" id="{47BAB992-6347-CFE2-21FB-A133FEF95EC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0" name="楕円 70669">
              <a:extLst>
                <a:ext uri="{FF2B5EF4-FFF2-40B4-BE49-F238E27FC236}">
                  <a16:creationId xmlns:a16="http://schemas.microsoft.com/office/drawing/2014/main" id="{8B3E371C-5A39-674C-4C5B-BD32ED8BC817}"/>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71" name="楕円 70670">
              <a:extLst>
                <a:ext uri="{FF2B5EF4-FFF2-40B4-BE49-F238E27FC236}">
                  <a16:creationId xmlns:a16="http://schemas.microsoft.com/office/drawing/2014/main" id="{FA9D85DA-28EB-7434-FFEE-F5AA37D996E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79" name="楕円 70678">
            <a:extLst>
              <a:ext uri="{FF2B5EF4-FFF2-40B4-BE49-F238E27FC236}">
                <a16:creationId xmlns:a16="http://schemas.microsoft.com/office/drawing/2014/main" id="{8F15CD2C-09BD-19EC-3357-8874CFB2E85D}"/>
              </a:ext>
            </a:extLst>
          </p:cNvPr>
          <p:cNvSpPr/>
          <p:nvPr/>
        </p:nvSpPr>
        <p:spPr>
          <a:xfrm>
            <a:off x="2491272" y="289668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0" name="楕円 70679">
            <a:extLst>
              <a:ext uri="{FF2B5EF4-FFF2-40B4-BE49-F238E27FC236}">
                <a16:creationId xmlns:a16="http://schemas.microsoft.com/office/drawing/2014/main" id="{5F3D488C-A891-C9BA-9F1F-603D3069126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83" name="グループ化 70682">
            <a:extLst>
              <a:ext uri="{FF2B5EF4-FFF2-40B4-BE49-F238E27FC236}">
                <a16:creationId xmlns:a16="http://schemas.microsoft.com/office/drawing/2014/main" id="{55B21384-2BA1-5DF2-3785-FA84BA4036E1}"/>
              </a:ext>
            </a:extLst>
          </p:cNvPr>
          <p:cNvGrpSpPr/>
          <p:nvPr/>
        </p:nvGrpSpPr>
        <p:grpSpPr>
          <a:xfrm>
            <a:off x="5167740" y="2103167"/>
            <a:ext cx="957780" cy="117769"/>
            <a:chOff x="1569323" y="3106506"/>
            <a:chExt cx="957780" cy="117769"/>
          </a:xfrm>
        </p:grpSpPr>
        <p:grpSp>
          <p:nvGrpSpPr>
            <p:cNvPr id="70686" name="グループ化 70685">
              <a:extLst>
                <a:ext uri="{FF2B5EF4-FFF2-40B4-BE49-F238E27FC236}">
                  <a16:creationId xmlns:a16="http://schemas.microsoft.com/office/drawing/2014/main" id="{DC699D97-E594-CC2D-5809-904304E9F7FC}"/>
                </a:ext>
              </a:extLst>
            </p:cNvPr>
            <p:cNvGrpSpPr/>
            <p:nvPr/>
          </p:nvGrpSpPr>
          <p:grpSpPr>
            <a:xfrm>
              <a:off x="1684699" y="3106506"/>
              <a:ext cx="743259" cy="114594"/>
              <a:chOff x="139683" y="3326838"/>
              <a:chExt cx="743259" cy="114594"/>
            </a:xfrm>
          </p:grpSpPr>
          <p:sp>
            <p:nvSpPr>
              <p:cNvPr id="70689" name="楕円 70688">
                <a:extLst>
                  <a:ext uri="{FF2B5EF4-FFF2-40B4-BE49-F238E27FC236}">
                    <a16:creationId xmlns:a16="http://schemas.microsoft.com/office/drawing/2014/main" id="{41E1AC55-79E8-5AB8-8512-F55E2F2C1FB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0" name="楕円 70689">
                <a:extLst>
                  <a:ext uri="{FF2B5EF4-FFF2-40B4-BE49-F238E27FC236}">
                    <a16:creationId xmlns:a16="http://schemas.microsoft.com/office/drawing/2014/main" id="{8E8A37C0-B936-5E8D-2F40-E31397B7EB1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1" name="楕円 70690">
                <a:extLst>
                  <a:ext uri="{FF2B5EF4-FFF2-40B4-BE49-F238E27FC236}">
                    <a16:creationId xmlns:a16="http://schemas.microsoft.com/office/drawing/2014/main" id="{34825DC4-4155-2673-6CD9-B8B4427ED090}"/>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2" name="楕円 70691">
                <a:extLst>
                  <a:ext uri="{FF2B5EF4-FFF2-40B4-BE49-F238E27FC236}">
                    <a16:creationId xmlns:a16="http://schemas.microsoft.com/office/drawing/2014/main" id="{6AC408BA-BCA0-927F-4180-77318DDFF3C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3" name="楕円 70692">
                <a:extLst>
                  <a:ext uri="{FF2B5EF4-FFF2-40B4-BE49-F238E27FC236}">
                    <a16:creationId xmlns:a16="http://schemas.microsoft.com/office/drawing/2014/main" id="{4FCC359D-3C4F-2C0D-6B1E-9D76CFF1F4A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4" name="楕円 70693">
                <a:extLst>
                  <a:ext uri="{FF2B5EF4-FFF2-40B4-BE49-F238E27FC236}">
                    <a16:creationId xmlns:a16="http://schemas.microsoft.com/office/drawing/2014/main" id="{33504690-E02F-E548-B654-0B44BE1D140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5" name="楕円 70694">
                <a:extLst>
                  <a:ext uri="{FF2B5EF4-FFF2-40B4-BE49-F238E27FC236}">
                    <a16:creationId xmlns:a16="http://schemas.microsoft.com/office/drawing/2014/main" id="{5AAD79A8-0C31-0F67-5221-7377AA2F174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7" name="楕円 70686">
              <a:extLst>
                <a:ext uri="{FF2B5EF4-FFF2-40B4-BE49-F238E27FC236}">
                  <a16:creationId xmlns:a16="http://schemas.microsoft.com/office/drawing/2014/main" id="{A004492E-B429-FD24-C344-89667D794A69}"/>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88" name="楕円 70687">
              <a:extLst>
                <a:ext uri="{FF2B5EF4-FFF2-40B4-BE49-F238E27FC236}">
                  <a16:creationId xmlns:a16="http://schemas.microsoft.com/office/drawing/2014/main" id="{363090DD-83D3-0A7C-72CF-144F71306D9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85" name="楕円 70684">
            <a:extLst>
              <a:ext uri="{FF2B5EF4-FFF2-40B4-BE49-F238E27FC236}">
                <a16:creationId xmlns:a16="http://schemas.microsoft.com/office/drawing/2014/main" id="{0A078C00-79AB-4594-09AE-6D078BBB7A53}"/>
              </a:ext>
            </a:extLst>
          </p:cNvPr>
          <p:cNvSpPr/>
          <p:nvPr/>
        </p:nvSpPr>
        <p:spPr>
          <a:xfrm>
            <a:off x="5056705" y="210316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97" name="グループ化 70696">
            <a:extLst>
              <a:ext uri="{FF2B5EF4-FFF2-40B4-BE49-F238E27FC236}">
                <a16:creationId xmlns:a16="http://schemas.microsoft.com/office/drawing/2014/main" id="{2D79BD6B-830B-5CCE-501B-7020342E5F68}"/>
              </a:ext>
            </a:extLst>
          </p:cNvPr>
          <p:cNvGrpSpPr/>
          <p:nvPr/>
        </p:nvGrpSpPr>
        <p:grpSpPr>
          <a:xfrm>
            <a:off x="5184286" y="2227051"/>
            <a:ext cx="957780" cy="117769"/>
            <a:chOff x="1569323" y="3106506"/>
            <a:chExt cx="957780" cy="117769"/>
          </a:xfrm>
        </p:grpSpPr>
        <p:grpSp>
          <p:nvGrpSpPr>
            <p:cNvPr id="70700" name="グループ化 70699">
              <a:extLst>
                <a:ext uri="{FF2B5EF4-FFF2-40B4-BE49-F238E27FC236}">
                  <a16:creationId xmlns:a16="http://schemas.microsoft.com/office/drawing/2014/main" id="{8320515C-2622-0DE7-A069-6BA0B2119AE4}"/>
                </a:ext>
              </a:extLst>
            </p:cNvPr>
            <p:cNvGrpSpPr/>
            <p:nvPr/>
          </p:nvGrpSpPr>
          <p:grpSpPr>
            <a:xfrm>
              <a:off x="1684699" y="3106506"/>
              <a:ext cx="743259" cy="114594"/>
              <a:chOff x="139683" y="3326838"/>
              <a:chExt cx="743259" cy="114594"/>
            </a:xfrm>
          </p:grpSpPr>
          <p:sp>
            <p:nvSpPr>
              <p:cNvPr id="70703" name="楕円 70702">
                <a:extLst>
                  <a:ext uri="{FF2B5EF4-FFF2-40B4-BE49-F238E27FC236}">
                    <a16:creationId xmlns:a16="http://schemas.microsoft.com/office/drawing/2014/main" id="{358DBC8A-4322-9316-678D-565010D5065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4" name="楕円 70703">
                <a:extLst>
                  <a:ext uri="{FF2B5EF4-FFF2-40B4-BE49-F238E27FC236}">
                    <a16:creationId xmlns:a16="http://schemas.microsoft.com/office/drawing/2014/main" id="{0887489D-8045-A62B-85FD-D26B8DECC9E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5" name="楕円 70704">
                <a:extLst>
                  <a:ext uri="{FF2B5EF4-FFF2-40B4-BE49-F238E27FC236}">
                    <a16:creationId xmlns:a16="http://schemas.microsoft.com/office/drawing/2014/main" id="{01C0A820-6480-DC25-9E46-C8635F39674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6" name="楕円 70705">
                <a:extLst>
                  <a:ext uri="{FF2B5EF4-FFF2-40B4-BE49-F238E27FC236}">
                    <a16:creationId xmlns:a16="http://schemas.microsoft.com/office/drawing/2014/main" id="{626A5ABF-58C6-D72D-FE78-9CB55C971D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7" name="楕円 70706">
                <a:extLst>
                  <a:ext uri="{FF2B5EF4-FFF2-40B4-BE49-F238E27FC236}">
                    <a16:creationId xmlns:a16="http://schemas.microsoft.com/office/drawing/2014/main" id="{09B9F195-69D6-8EE4-E680-3963EEE1A67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8" name="楕円 70707">
                <a:extLst>
                  <a:ext uri="{FF2B5EF4-FFF2-40B4-BE49-F238E27FC236}">
                    <a16:creationId xmlns:a16="http://schemas.microsoft.com/office/drawing/2014/main" id="{7B078E5F-E8AF-B089-DC43-789A713EFC1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9" name="楕円 70708">
                <a:extLst>
                  <a:ext uri="{FF2B5EF4-FFF2-40B4-BE49-F238E27FC236}">
                    <a16:creationId xmlns:a16="http://schemas.microsoft.com/office/drawing/2014/main" id="{AF2396F4-17BE-81DA-B614-C2B5500E716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01" name="楕円 70700">
              <a:extLst>
                <a:ext uri="{FF2B5EF4-FFF2-40B4-BE49-F238E27FC236}">
                  <a16:creationId xmlns:a16="http://schemas.microsoft.com/office/drawing/2014/main" id="{8DB33F0A-EA64-4CA9-6EA8-9268B90BE4D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02" name="楕円 70701">
              <a:extLst>
                <a:ext uri="{FF2B5EF4-FFF2-40B4-BE49-F238E27FC236}">
                  <a16:creationId xmlns:a16="http://schemas.microsoft.com/office/drawing/2014/main" id="{7A19F2B8-3676-70F3-C6C2-4B4203AF893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8" name="楕円 70697">
            <a:extLst>
              <a:ext uri="{FF2B5EF4-FFF2-40B4-BE49-F238E27FC236}">
                <a16:creationId xmlns:a16="http://schemas.microsoft.com/office/drawing/2014/main" id="{70D1E7EE-A604-BDF3-2A31-FB6CFDF23A8F}"/>
              </a:ext>
            </a:extLst>
          </p:cNvPr>
          <p:cNvSpPr/>
          <p:nvPr/>
        </p:nvSpPr>
        <p:spPr>
          <a:xfrm>
            <a:off x="6132788" y="223999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99" name="楕円 70698">
            <a:extLst>
              <a:ext uri="{FF2B5EF4-FFF2-40B4-BE49-F238E27FC236}">
                <a16:creationId xmlns:a16="http://schemas.microsoft.com/office/drawing/2014/main" id="{2FDC357B-E6B0-6E4E-B3EF-D704C8881CB6}"/>
              </a:ext>
            </a:extLst>
          </p:cNvPr>
          <p:cNvSpPr/>
          <p:nvPr/>
        </p:nvSpPr>
        <p:spPr>
          <a:xfrm>
            <a:off x="5073251" y="222705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11" name="グループ化 70710">
            <a:extLst>
              <a:ext uri="{FF2B5EF4-FFF2-40B4-BE49-F238E27FC236}">
                <a16:creationId xmlns:a16="http://schemas.microsoft.com/office/drawing/2014/main" id="{C48076EB-D975-C8C9-CC5A-32234B90A665}"/>
              </a:ext>
            </a:extLst>
          </p:cNvPr>
          <p:cNvGrpSpPr/>
          <p:nvPr/>
        </p:nvGrpSpPr>
        <p:grpSpPr>
          <a:xfrm>
            <a:off x="1583595" y="2648650"/>
            <a:ext cx="957780" cy="117769"/>
            <a:chOff x="1569323" y="3106506"/>
            <a:chExt cx="957780" cy="117769"/>
          </a:xfrm>
        </p:grpSpPr>
        <p:grpSp>
          <p:nvGrpSpPr>
            <p:cNvPr id="70714" name="グループ化 70713">
              <a:extLst>
                <a:ext uri="{FF2B5EF4-FFF2-40B4-BE49-F238E27FC236}">
                  <a16:creationId xmlns:a16="http://schemas.microsoft.com/office/drawing/2014/main" id="{D7F61E9F-2E97-7CB7-11CF-2B473DEC62C3}"/>
                </a:ext>
              </a:extLst>
            </p:cNvPr>
            <p:cNvGrpSpPr/>
            <p:nvPr/>
          </p:nvGrpSpPr>
          <p:grpSpPr>
            <a:xfrm>
              <a:off x="1684699" y="3106506"/>
              <a:ext cx="743259" cy="114594"/>
              <a:chOff x="139683" y="3326838"/>
              <a:chExt cx="743259" cy="114594"/>
            </a:xfrm>
          </p:grpSpPr>
          <p:sp>
            <p:nvSpPr>
              <p:cNvPr id="70717" name="楕円 70716">
                <a:extLst>
                  <a:ext uri="{FF2B5EF4-FFF2-40B4-BE49-F238E27FC236}">
                    <a16:creationId xmlns:a16="http://schemas.microsoft.com/office/drawing/2014/main" id="{61D69FAF-9602-9AA8-6A03-A9EA7853FFA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8" name="楕円 70717">
                <a:extLst>
                  <a:ext uri="{FF2B5EF4-FFF2-40B4-BE49-F238E27FC236}">
                    <a16:creationId xmlns:a16="http://schemas.microsoft.com/office/drawing/2014/main" id="{0CD65C23-77BA-41F6-7705-8962D25235A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9" name="楕円 70718">
                <a:extLst>
                  <a:ext uri="{FF2B5EF4-FFF2-40B4-BE49-F238E27FC236}">
                    <a16:creationId xmlns:a16="http://schemas.microsoft.com/office/drawing/2014/main" id="{839C9E94-C198-066B-5EB8-B3BEFE4A02E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0" name="楕円 70719">
                <a:extLst>
                  <a:ext uri="{FF2B5EF4-FFF2-40B4-BE49-F238E27FC236}">
                    <a16:creationId xmlns:a16="http://schemas.microsoft.com/office/drawing/2014/main" id="{753D6428-EA02-730E-5AEA-800C9EDED6A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1" name="楕円 70720">
                <a:extLst>
                  <a:ext uri="{FF2B5EF4-FFF2-40B4-BE49-F238E27FC236}">
                    <a16:creationId xmlns:a16="http://schemas.microsoft.com/office/drawing/2014/main" id="{6133DCDA-AACE-5835-E925-176942B678F6}"/>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2" name="楕円 70721">
                <a:extLst>
                  <a:ext uri="{FF2B5EF4-FFF2-40B4-BE49-F238E27FC236}">
                    <a16:creationId xmlns:a16="http://schemas.microsoft.com/office/drawing/2014/main" id="{025DA301-2AD3-96A9-FD2A-6682C3E7979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3" name="楕円 70722">
                <a:extLst>
                  <a:ext uri="{FF2B5EF4-FFF2-40B4-BE49-F238E27FC236}">
                    <a16:creationId xmlns:a16="http://schemas.microsoft.com/office/drawing/2014/main" id="{9F177BF1-28DF-8D98-DFC1-29790F554BE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5" name="楕円 70714">
              <a:extLst>
                <a:ext uri="{FF2B5EF4-FFF2-40B4-BE49-F238E27FC236}">
                  <a16:creationId xmlns:a16="http://schemas.microsoft.com/office/drawing/2014/main" id="{AA1D2F99-A866-3E24-9940-B1577515C5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6" name="楕円 70715">
              <a:extLst>
                <a:ext uri="{FF2B5EF4-FFF2-40B4-BE49-F238E27FC236}">
                  <a16:creationId xmlns:a16="http://schemas.microsoft.com/office/drawing/2014/main" id="{D2B3264F-69F3-0FAE-8741-5931158D4D9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12" name="楕円 70711">
            <a:extLst>
              <a:ext uri="{FF2B5EF4-FFF2-40B4-BE49-F238E27FC236}">
                <a16:creationId xmlns:a16="http://schemas.microsoft.com/office/drawing/2014/main" id="{27214580-08E9-3816-7A7E-0306E518FAC4}"/>
              </a:ext>
            </a:extLst>
          </p:cNvPr>
          <p:cNvSpPr/>
          <p:nvPr/>
        </p:nvSpPr>
        <p:spPr>
          <a:xfrm>
            <a:off x="2532097" y="266159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13" name="楕円 70712">
            <a:extLst>
              <a:ext uri="{FF2B5EF4-FFF2-40B4-BE49-F238E27FC236}">
                <a16:creationId xmlns:a16="http://schemas.microsoft.com/office/drawing/2014/main" id="{074FD7C3-3D82-2FB6-ABD1-31CCDC9BFEF6}"/>
              </a:ext>
            </a:extLst>
          </p:cNvPr>
          <p:cNvSpPr/>
          <p:nvPr/>
        </p:nvSpPr>
        <p:spPr>
          <a:xfrm>
            <a:off x="1472560" y="264865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24" name="グループ化 70723">
            <a:extLst>
              <a:ext uri="{FF2B5EF4-FFF2-40B4-BE49-F238E27FC236}">
                <a16:creationId xmlns:a16="http://schemas.microsoft.com/office/drawing/2014/main" id="{0187E577-9B02-83A2-E42B-6C3A60F6F3B1}"/>
              </a:ext>
            </a:extLst>
          </p:cNvPr>
          <p:cNvGrpSpPr/>
          <p:nvPr/>
        </p:nvGrpSpPr>
        <p:grpSpPr>
          <a:xfrm>
            <a:off x="1483188" y="2535145"/>
            <a:ext cx="1167537" cy="120944"/>
            <a:chOff x="1466906" y="2872389"/>
            <a:chExt cx="1167537" cy="120944"/>
          </a:xfrm>
        </p:grpSpPr>
        <p:grpSp>
          <p:nvGrpSpPr>
            <p:cNvPr id="70725" name="グループ化 70724">
              <a:extLst>
                <a:ext uri="{FF2B5EF4-FFF2-40B4-BE49-F238E27FC236}">
                  <a16:creationId xmlns:a16="http://schemas.microsoft.com/office/drawing/2014/main" id="{96420055-B957-D254-A48B-D087020B601C}"/>
                </a:ext>
              </a:extLst>
            </p:cNvPr>
            <p:cNvGrpSpPr/>
            <p:nvPr/>
          </p:nvGrpSpPr>
          <p:grpSpPr>
            <a:xfrm>
              <a:off x="1577941" y="2872389"/>
              <a:ext cx="957780" cy="117769"/>
              <a:chOff x="1569323" y="3106506"/>
              <a:chExt cx="957780" cy="117769"/>
            </a:xfrm>
          </p:grpSpPr>
          <p:grpSp>
            <p:nvGrpSpPr>
              <p:cNvPr id="70728" name="グループ化 70727">
                <a:extLst>
                  <a:ext uri="{FF2B5EF4-FFF2-40B4-BE49-F238E27FC236}">
                    <a16:creationId xmlns:a16="http://schemas.microsoft.com/office/drawing/2014/main" id="{865BFA86-B334-2E5B-3B95-203CBCFA5728}"/>
                  </a:ext>
                </a:extLst>
              </p:cNvPr>
              <p:cNvGrpSpPr/>
              <p:nvPr/>
            </p:nvGrpSpPr>
            <p:grpSpPr>
              <a:xfrm>
                <a:off x="1684699" y="3106506"/>
                <a:ext cx="743259" cy="114594"/>
                <a:chOff x="139683" y="3326838"/>
                <a:chExt cx="743259" cy="114594"/>
              </a:xfrm>
            </p:grpSpPr>
            <p:sp>
              <p:nvSpPr>
                <p:cNvPr id="70731" name="楕円 70730">
                  <a:extLst>
                    <a:ext uri="{FF2B5EF4-FFF2-40B4-BE49-F238E27FC236}">
                      <a16:creationId xmlns:a16="http://schemas.microsoft.com/office/drawing/2014/main" id="{CB7F7343-5556-7062-725C-E3B06C82C0D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2" name="楕円 70731">
                  <a:extLst>
                    <a:ext uri="{FF2B5EF4-FFF2-40B4-BE49-F238E27FC236}">
                      <a16:creationId xmlns:a16="http://schemas.microsoft.com/office/drawing/2014/main" id="{2E00D603-7230-AA1E-B248-117AB371107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3" name="楕円 70732">
                  <a:extLst>
                    <a:ext uri="{FF2B5EF4-FFF2-40B4-BE49-F238E27FC236}">
                      <a16:creationId xmlns:a16="http://schemas.microsoft.com/office/drawing/2014/main" id="{092BA940-5E9F-4271-FE50-AC17A3E0F23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4" name="楕円 70733">
                  <a:extLst>
                    <a:ext uri="{FF2B5EF4-FFF2-40B4-BE49-F238E27FC236}">
                      <a16:creationId xmlns:a16="http://schemas.microsoft.com/office/drawing/2014/main" id="{CE8C4762-F5D6-7199-4380-C1F5FCAE7A9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5" name="楕円 70734">
                  <a:extLst>
                    <a:ext uri="{FF2B5EF4-FFF2-40B4-BE49-F238E27FC236}">
                      <a16:creationId xmlns:a16="http://schemas.microsoft.com/office/drawing/2014/main" id="{CA5A633D-5355-2378-83A4-E59ED256E46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6" name="楕円 70735">
                  <a:extLst>
                    <a:ext uri="{FF2B5EF4-FFF2-40B4-BE49-F238E27FC236}">
                      <a16:creationId xmlns:a16="http://schemas.microsoft.com/office/drawing/2014/main" id="{94C67E5E-3B19-42D6-6E96-CA5E6187F28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7" name="楕円 70736">
                  <a:extLst>
                    <a:ext uri="{FF2B5EF4-FFF2-40B4-BE49-F238E27FC236}">
                      <a16:creationId xmlns:a16="http://schemas.microsoft.com/office/drawing/2014/main" id="{72734291-E5E5-E527-E70F-2B4B16802D9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9" name="楕円 70728">
                <a:extLst>
                  <a:ext uri="{FF2B5EF4-FFF2-40B4-BE49-F238E27FC236}">
                    <a16:creationId xmlns:a16="http://schemas.microsoft.com/office/drawing/2014/main" id="{CF1B87FE-051D-360A-9C03-BA75DEA8038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0" name="楕円 70729">
                <a:extLst>
                  <a:ext uri="{FF2B5EF4-FFF2-40B4-BE49-F238E27FC236}">
                    <a16:creationId xmlns:a16="http://schemas.microsoft.com/office/drawing/2014/main" id="{009138B4-B2AF-CEF7-09F8-5F4BFAF11C2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26" name="楕円 70725">
              <a:extLst>
                <a:ext uri="{FF2B5EF4-FFF2-40B4-BE49-F238E27FC236}">
                  <a16:creationId xmlns:a16="http://schemas.microsoft.com/office/drawing/2014/main" id="{09C58DDA-7FDA-46E7-2205-4F470D8F6B6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27" name="楕円 70726">
              <a:extLst>
                <a:ext uri="{FF2B5EF4-FFF2-40B4-BE49-F238E27FC236}">
                  <a16:creationId xmlns:a16="http://schemas.microsoft.com/office/drawing/2014/main" id="{90B6A851-2919-CF07-B51A-8E9212597D4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38" name="楕円 70737">
            <a:extLst>
              <a:ext uri="{FF2B5EF4-FFF2-40B4-BE49-F238E27FC236}">
                <a16:creationId xmlns:a16="http://schemas.microsoft.com/office/drawing/2014/main" id="{4E165D6F-EDFF-EAD8-B950-9671B9561B42}"/>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39" name="楕円 70738">
            <a:extLst>
              <a:ext uri="{FF2B5EF4-FFF2-40B4-BE49-F238E27FC236}">
                <a16:creationId xmlns:a16="http://schemas.microsoft.com/office/drawing/2014/main" id="{066CBF56-4787-6C8F-B06D-FEC4D87E437D}"/>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43" name="グループ化 70742">
            <a:extLst>
              <a:ext uri="{FF2B5EF4-FFF2-40B4-BE49-F238E27FC236}">
                <a16:creationId xmlns:a16="http://schemas.microsoft.com/office/drawing/2014/main" id="{B97A4D98-F807-16DF-0D68-6E46B845E62F}"/>
              </a:ext>
            </a:extLst>
          </p:cNvPr>
          <p:cNvGrpSpPr/>
          <p:nvPr/>
        </p:nvGrpSpPr>
        <p:grpSpPr>
          <a:xfrm>
            <a:off x="1483188" y="2417661"/>
            <a:ext cx="1167537" cy="120944"/>
            <a:chOff x="1466906" y="2872389"/>
            <a:chExt cx="1167537" cy="120944"/>
          </a:xfrm>
        </p:grpSpPr>
        <p:grpSp>
          <p:nvGrpSpPr>
            <p:cNvPr id="70746" name="グループ化 70745">
              <a:extLst>
                <a:ext uri="{FF2B5EF4-FFF2-40B4-BE49-F238E27FC236}">
                  <a16:creationId xmlns:a16="http://schemas.microsoft.com/office/drawing/2014/main" id="{F49C7266-3226-2625-C85C-1ABF85C6F289}"/>
                </a:ext>
              </a:extLst>
            </p:cNvPr>
            <p:cNvGrpSpPr/>
            <p:nvPr/>
          </p:nvGrpSpPr>
          <p:grpSpPr>
            <a:xfrm>
              <a:off x="1577941" y="2872389"/>
              <a:ext cx="957780" cy="117769"/>
              <a:chOff x="1569323" y="3106506"/>
              <a:chExt cx="957780" cy="117769"/>
            </a:xfrm>
          </p:grpSpPr>
          <p:grpSp>
            <p:nvGrpSpPr>
              <p:cNvPr id="70749" name="グループ化 70748">
                <a:extLst>
                  <a:ext uri="{FF2B5EF4-FFF2-40B4-BE49-F238E27FC236}">
                    <a16:creationId xmlns:a16="http://schemas.microsoft.com/office/drawing/2014/main" id="{BB9BF43E-EB30-EDEC-C6F2-C283F700C2D2}"/>
                  </a:ext>
                </a:extLst>
              </p:cNvPr>
              <p:cNvGrpSpPr/>
              <p:nvPr/>
            </p:nvGrpSpPr>
            <p:grpSpPr>
              <a:xfrm>
                <a:off x="1684699" y="3106506"/>
                <a:ext cx="743259" cy="114594"/>
                <a:chOff x="139683" y="3326838"/>
                <a:chExt cx="743259" cy="114594"/>
              </a:xfrm>
            </p:grpSpPr>
            <p:sp>
              <p:nvSpPr>
                <p:cNvPr id="70752" name="楕円 70751">
                  <a:extLst>
                    <a:ext uri="{FF2B5EF4-FFF2-40B4-BE49-F238E27FC236}">
                      <a16:creationId xmlns:a16="http://schemas.microsoft.com/office/drawing/2014/main" id="{775ACAA7-AD08-FEA3-FAAD-C093F4D871A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3" name="楕円 70752">
                  <a:extLst>
                    <a:ext uri="{FF2B5EF4-FFF2-40B4-BE49-F238E27FC236}">
                      <a16:creationId xmlns:a16="http://schemas.microsoft.com/office/drawing/2014/main" id="{B4C3E051-1B37-4877-5771-1C44E9CEEF2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4" name="楕円 70753">
                  <a:extLst>
                    <a:ext uri="{FF2B5EF4-FFF2-40B4-BE49-F238E27FC236}">
                      <a16:creationId xmlns:a16="http://schemas.microsoft.com/office/drawing/2014/main" id="{40D8850E-7982-C51C-92B5-7B758A27933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5" name="楕円 70754">
                  <a:extLst>
                    <a:ext uri="{FF2B5EF4-FFF2-40B4-BE49-F238E27FC236}">
                      <a16:creationId xmlns:a16="http://schemas.microsoft.com/office/drawing/2014/main" id="{200300F6-C3F6-4941-2965-09067412BD22}"/>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6" name="楕円 70755">
                  <a:extLst>
                    <a:ext uri="{FF2B5EF4-FFF2-40B4-BE49-F238E27FC236}">
                      <a16:creationId xmlns:a16="http://schemas.microsoft.com/office/drawing/2014/main" id="{EAAC4E9B-2AA8-CCA0-BD19-7B5933E3BB4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7" name="楕円 70756">
                  <a:extLst>
                    <a:ext uri="{FF2B5EF4-FFF2-40B4-BE49-F238E27FC236}">
                      <a16:creationId xmlns:a16="http://schemas.microsoft.com/office/drawing/2014/main" id="{150FFB1A-811A-FEF4-8544-9FD2EED3129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8" name="楕円 70757">
                  <a:extLst>
                    <a:ext uri="{FF2B5EF4-FFF2-40B4-BE49-F238E27FC236}">
                      <a16:creationId xmlns:a16="http://schemas.microsoft.com/office/drawing/2014/main" id="{5F76ED17-2D51-05A4-1372-478748D126C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50" name="楕円 70749">
                <a:extLst>
                  <a:ext uri="{FF2B5EF4-FFF2-40B4-BE49-F238E27FC236}">
                    <a16:creationId xmlns:a16="http://schemas.microsoft.com/office/drawing/2014/main" id="{40B6E57A-F685-E21C-642C-DC750E566AE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1" name="楕円 70750">
                <a:extLst>
                  <a:ext uri="{FF2B5EF4-FFF2-40B4-BE49-F238E27FC236}">
                    <a16:creationId xmlns:a16="http://schemas.microsoft.com/office/drawing/2014/main" id="{6319A856-A6EC-7105-6605-AEDB1F0C2D75}"/>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7" name="楕円 70746">
              <a:extLst>
                <a:ext uri="{FF2B5EF4-FFF2-40B4-BE49-F238E27FC236}">
                  <a16:creationId xmlns:a16="http://schemas.microsoft.com/office/drawing/2014/main" id="{FD035576-3603-BC67-FD54-4B26FF6B20B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8" name="楕円 70747">
              <a:extLst>
                <a:ext uri="{FF2B5EF4-FFF2-40B4-BE49-F238E27FC236}">
                  <a16:creationId xmlns:a16="http://schemas.microsoft.com/office/drawing/2014/main" id="{F0114E5A-2BAB-8FB3-1495-33D7E42B7F7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4" name="楕円 70743">
            <a:extLst>
              <a:ext uri="{FF2B5EF4-FFF2-40B4-BE49-F238E27FC236}">
                <a16:creationId xmlns:a16="http://schemas.microsoft.com/office/drawing/2014/main" id="{2090C002-75E3-8956-1B52-0C247E43973F}"/>
              </a:ext>
            </a:extLst>
          </p:cNvPr>
          <p:cNvSpPr/>
          <p:nvPr/>
        </p:nvSpPr>
        <p:spPr>
          <a:xfrm>
            <a:off x="1371881" y="242041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5" name="楕円 70744">
            <a:extLst>
              <a:ext uri="{FF2B5EF4-FFF2-40B4-BE49-F238E27FC236}">
                <a16:creationId xmlns:a16="http://schemas.microsoft.com/office/drawing/2014/main" id="{A30FA742-1255-79C7-98E3-76B9E6815B18}"/>
              </a:ext>
            </a:extLst>
          </p:cNvPr>
          <p:cNvSpPr/>
          <p:nvPr/>
        </p:nvSpPr>
        <p:spPr>
          <a:xfrm>
            <a:off x="2656478" y="2430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61" name="グループ化 70760">
            <a:extLst>
              <a:ext uri="{FF2B5EF4-FFF2-40B4-BE49-F238E27FC236}">
                <a16:creationId xmlns:a16="http://schemas.microsoft.com/office/drawing/2014/main" id="{1E2B103D-2A2C-3A1E-6C6C-60140D59D768}"/>
              </a:ext>
            </a:extLst>
          </p:cNvPr>
          <p:cNvGrpSpPr/>
          <p:nvPr/>
        </p:nvGrpSpPr>
        <p:grpSpPr>
          <a:xfrm>
            <a:off x="1590863" y="2752095"/>
            <a:ext cx="957780" cy="117769"/>
            <a:chOff x="1569323" y="3106506"/>
            <a:chExt cx="957780" cy="117769"/>
          </a:xfrm>
        </p:grpSpPr>
        <p:grpSp>
          <p:nvGrpSpPr>
            <p:cNvPr id="70764" name="グループ化 70763">
              <a:extLst>
                <a:ext uri="{FF2B5EF4-FFF2-40B4-BE49-F238E27FC236}">
                  <a16:creationId xmlns:a16="http://schemas.microsoft.com/office/drawing/2014/main" id="{E6A1B811-E021-53A5-C4D0-1FE01975E85A}"/>
                </a:ext>
              </a:extLst>
            </p:cNvPr>
            <p:cNvGrpSpPr/>
            <p:nvPr/>
          </p:nvGrpSpPr>
          <p:grpSpPr>
            <a:xfrm>
              <a:off x="1684699" y="3106506"/>
              <a:ext cx="743259" cy="114594"/>
              <a:chOff x="139683" y="3326838"/>
              <a:chExt cx="743259" cy="114594"/>
            </a:xfrm>
          </p:grpSpPr>
          <p:sp>
            <p:nvSpPr>
              <p:cNvPr id="70767" name="楕円 70766">
                <a:extLst>
                  <a:ext uri="{FF2B5EF4-FFF2-40B4-BE49-F238E27FC236}">
                    <a16:creationId xmlns:a16="http://schemas.microsoft.com/office/drawing/2014/main" id="{54DD77F9-4785-CCCE-E022-8F77C7F9637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8" name="楕円 70767">
                <a:extLst>
                  <a:ext uri="{FF2B5EF4-FFF2-40B4-BE49-F238E27FC236}">
                    <a16:creationId xmlns:a16="http://schemas.microsoft.com/office/drawing/2014/main" id="{E579F5AF-A08F-C788-9068-3FCC991299D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9" name="楕円 70768">
                <a:extLst>
                  <a:ext uri="{FF2B5EF4-FFF2-40B4-BE49-F238E27FC236}">
                    <a16:creationId xmlns:a16="http://schemas.microsoft.com/office/drawing/2014/main" id="{DBAF2752-8618-14ED-1604-30B89312C445}"/>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0" name="楕円 70769">
                <a:extLst>
                  <a:ext uri="{FF2B5EF4-FFF2-40B4-BE49-F238E27FC236}">
                    <a16:creationId xmlns:a16="http://schemas.microsoft.com/office/drawing/2014/main" id="{B7DB95BE-8349-F375-212F-9317B81BD88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1" name="楕円 70770">
                <a:extLst>
                  <a:ext uri="{FF2B5EF4-FFF2-40B4-BE49-F238E27FC236}">
                    <a16:creationId xmlns:a16="http://schemas.microsoft.com/office/drawing/2014/main" id="{54BB9CDC-CC29-49B9-75BA-D35694C431B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2" name="楕円 70771">
                <a:extLst>
                  <a:ext uri="{FF2B5EF4-FFF2-40B4-BE49-F238E27FC236}">
                    <a16:creationId xmlns:a16="http://schemas.microsoft.com/office/drawing/2014/main" id="{87569D1F-6397-FE5A-9EF1-5BE8847120E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3" name="楕円 70772">
                <a:extLst>
                  <a:ext uri="{FF2B5EF4-FFF2-40B4-BE49-F238E27FC236}">
                    <a16:creationId xmlns:a16="http://schemas.microsoft.com/office/drawing/2014/main" id="{4A13390E-0876-A501-4ADC-7A678D77337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5" name="楕円 70764">
              <a:extLst>
                <a:ext uri="{FF2B5EF4-FFF2-40B4-BE49-F238E27FC236}">
                  <a16:creationId xmlns:a16="http://schemas.microsoft.com/office/drawing/2014/main" id="{A67EDD20-D300-5BD1-F701-142B55AFD67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6" name="楕円 70765">
              <a:extLst>
                <a:ext uri="{FF2B5EF4-FFF2-40B4-BE49-F238E27FC236}">
                  <a16:creationId xmlns:a16="http://schemas.microsoft.com/office/drawing/2014/main" id="{3E16E6F7-ECB2-11C8-54E3-3E0058D7054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62" name="楕円 70761">
            <a:extLst>
              <a:ext uri="{FF2B5EF4-FFF2-40B4-BE49-F238E27FC236}">
                <a16:creationId xmlns:a16="http://schemas.microsoft.com/office/drawing/2014/main" id="{C4D22A38-FBFA-50BF-C341-7491DDFB8373}"/>
              </a:ext>
            </a:extLst>
          </p:cNvPr>
          <p:cNvSpPr/>
          <p:nvPr/>
        </p:nvSpPr>
        <p:spPr>
          <a:xfrm>
            <a:off x="2539365" y="276503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63" name="楕円 70762">
            <a:extLst>
              <a:ext uri="{FF2B5EF4-FFF2-40B4-BE49-F238E27FC236}">
                <a16:creationId xmlns:a16="http://schemas.microsoft.com/office/drawing/2014/main" id="{0D6206CD-AE30-C3A4-D8A9-99E10AA9E7BF}"/>
              </a:ext>
            </a:extLst>
          </p:cNvPr>
          <p:cNvSpPr/>
          <p:nvPr/>
        </p:nvSpPr>
        <p:spPr>
          <a:xfrm>
            <a:off x="1479828" y="275209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1" name="楕円 70740">
            <a:extLst>
              <a:ext uri="{FF2B5EF4-FFF2-40B4-BE49-F238E27FC236}">
                <a16:creationId xmlns:a16="http://schemas.microsoft.com/office/drawing/2014/main" id="{90870F91-6674-ABA8-3F17-69ADFE20A60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74" name="グループ化 70773">
            <a:extLst>
              <a:ext uri="{FF2B5EF4-FFF2-40B4-BE49-F238E27FC236}">
                <a16:creationId xmlns:a16="http://schemas.microsoft.com/office/drawing/2014/main" id="{F9EFEBD1-4E1E-020C-F70F-504743A0446E}"/>
              </a:ext>
            </a:extLst>
          </p:cNvPr>
          <p:cNvGrpSpPr/>
          <p:nvPr/>
        </p:nvGrpSpPr>
        <p:grpSpPr>
          <a:xfrm>
            <a:off x="1371881" y="2301670"/>
            <a:ext cx="1392597" cy="120944"/>
            <a:chOff x="1371881" y="2535145"/>
            <a:chExt cx="1392597" cy="120944"/>
          </a:xfrm>
        </p:grpSpPr>
        <p:grpSp>
          <p:nvGrpSpPr>
            <p:cNvPr id="70775" name="グループ化 70774">
              <a:extLst>
                <a:ext uri="{FF2B5EF4-FFF2-40B4-BE49-F238E27FC236}">
                  <a16:creationId xmlns:a16="http://schemas.microsoft.com/office/drawing/2014/main" id="{6DD8BA45-F098-5520-B53A-13E6E99B4CFC}"/>
                </a:ext>
              </a:extLst>
            </p:cNvPr>
            <p:cNvGrpSpPr/>
            <p:nvPr/>
          </p:nvGrpSpPr>
          <p:grpSpPr>
            <a:xfrm>
              <a:off x="1483188" y="2535145"/>
              <a:ext cx="1167537" cy="120944"/>
              <a:chOff x="1466906" y="2872389"/>
              <a:chExt cx="1167537" cy="120944"/>
            </a:xfrm>
          </p:grpSpPr>
          <p:grpSp>
            <p:nvGrpSpPr>
              <p:cNvPr id="70778" name="グループ化 70777">
                <a:extLst>
                  <a:ext uri="{FF2B5EF4-FFF2-40B4-BE49-F238E27FC236}">
                    <a16:creationId xmlns:a16="http://schemas.microsoft.com/office/drawing/2014/main" id="{BBAF5338-DB9F-3365-FE64-D4BF8D87424E}"/>
                  </a:ext>
                </a:extLst>
              </p:cNvPr>
              <p:cNvGrpSpPr/>
              <p:nvPr/>
            </p:nvGrpSpPr>
            <p:grpSpPr>
              <a:xfrm>
                <a:off x="1577941" y="2872389"/>
                <a:ext cx="957780" cy="117769"/>
                <a:chOff x="1569323" y="3106506"/>
                <a:chExt cx="957780" cy="117769"/>
              </a:xfrm>
            </p:grpSpPr>
            <p:grpSp>
              <p:nvGrpSpPr>
                <p:cNvPr id="70781" name="グループ化 70780">
                  <a:extLst>
                    <a:ext uri="{FF2B5EF4-FFF2-40B4-BE49-F238E27FC236}">
                      <a16:creationId xmlns:a16="http://schemas.microsoft.com/office/drawing/2014/main" id="{CD147838-7F1C-3356-D2A9-7E92B7AE0D88}"/>
                    </a:ext>
                  </a:extLst>
                </p:cNvPr>
                <p:cNvGrpSpPr/>
                <p:nvPr/>
              </p:nvGrpSpPr>
              <p:grpSpPr>
                <a:xfrm>
                  <a:off x="1684699" y="3106506"/>
                  <a:ext cx="743259" cy="114594"/>
                  <a:chOff x="139683" y="3326838"/>
                  <a:chExt cx="743259" cy="114594"/>
                </a:xfrm>
              </p:grpSpPr>
              <p:sp>
                <p:nvSpPr>
                  <p:cNvPr id="70784" name="楕円 70783">
                    <a:extLst>
                      <a:ext uri="{FF2B5EF4-FFF2-40B4-BE49-F238E27FC236}">
                        <a16:creationId xmlns:a16="http://schemas.microsoft.com/office/drawing/2014/main" id="{E099C55C-E7A4-5E0A-7FD7-6776F1C5D4D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5" name="楕円 70784">
                    <a:extLst>
                      <a:ext uri="{FF2B5EF4-FFF2-40B4-BE49-F238E27FC236}">
                        <a16:creationId xmlns:a16="http://schemas.microsoft.com/office/drawing/2014/main" id="{06C94B70-EC81-0036-2F21-55041F34F2F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6" name="楕円 70785">
                    <a:extLst>
                      <a:ext uri="{FF2B5EF4-FFF2-40B4-BE49-F238E27FC236}">
                        <a16:creationId xmlns:a16="http://schemas.microsoft.com/office/drawing/2014/main" id="{7FFA575A-D61E-743B-50CC-5BD2B493F22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7" name="楕円 70786">
                    <a:extLst>
                      <a:ext uri="{FF2B5EF4-FFF2-40B4-BE49-F238E27FC236}">
                        <a16:creationId xmlns:a16="http://schemas.microsoft.com/office/drawing/2014/main" id="{2DF3FE96-66DB-AE47-7CD1-D7BEBA3B5A8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8" name="楕円 70787">
                    <a:extLst>
                      <a:ext uri="{FF2B5EF4-FFF2-40B4-BE49-F238E27FC236}">
                        <a16:creationId xmlns:a16="http://schemas.microsoft.com/office/drawing/2014/main" id="{343C2210-416F-AF70-3F80-8ABAB759FA3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9" name="楕円 70788">
                    <a:extLst>
                      <a:ext uri="{FF2B5EF4-FFF2-40B4-BE49-F238E27FC236}">
                        <a16:creationId xmlns:a16="http://schemas.microsoft.com/office/drawing/2014/main" id="{46EB0375-1091-1A95-44D2-6BC73B842876}"/>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0" name="楕円 70789">
                    <a:extLst>
                      <a:ext uri="{FF2B5EF4-FFF2-40B4-BE49-F238E27FC236}">
                        <a16:creationId xmlns:a16="http://schemas.microsoft.com/office/drawing/2014/main" id="{3C5B92EE-E88D-3F5D-CC25-89737BF64D5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82" name="楕円 70781">
                  <a:extLst>
                    <a:ext uri="{FF2B5EF4-FFF2-40B4-BE49-F238E27FC236}">
                      <a16:creationId xmlns:a16="http://schemas.microsoft.com/office/drawing/2014/main" id="{21D884D9-673C-AF68-556B-893B1D82DE0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3" name="楕円 70782">
                  <a:extLst>
                    <a:ext uri="{FF2B5EF4-FFF2-40B4-BE49-F238E27FC236}">
                      <a16:creationId xmlns:a16="http://schemas.microsoft.com/office/drawing/2014/main" id="{74C08783-DE46-3E73-8C05-46F65B5728A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9" name="楕円 70778">
                <a:extLst>
                  <a:ext uri="{FF2B5EF4-FFF2-40B4-BE49-F238E27FC236}">
                    <a16:creationId xmlns:a16="http://schemas.microsoft.com/office/drawing/2014/main" id="{D66C3632-7812-1179-E7A1-3F5CEFB1EBB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80" name="楕円 70779">
                <a:extLst>
                  <a:ext uri="{FF2B5EF4-FFF2-40B4-BE49-F238E27FC236}">
                    <a16:creationId xmlns:a16="http://schemas.microsoft.com/office/drawing/2014/main" id="{C0D97FFE-22F5-9F2F-42F0-F4768EDF9765}"/>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76" name="楕円 70775">
              <a:extLst>
                <a:ext uri="{FF2B5EF4-FFF2-40B4-BE49-F238E27FC236}">
                  <a16:creationId xmlns:a16="http://schemas.microsoft.com/office/drawing/2014/main" id="{60AB0043-8461-DC30-5EBB-239B0ABD4D35}"/>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77" name="楕円 70776">
              <a:extLst>
                <a:ext uri="{FF2B5EF4-FFF2-40B4-BE49-F238E27FC236}">
                  <a16:creationId xmlns:a16="http://schemas.microsoft.com/office/drawing/2014/main" id="{2087735A-0769-954F-8F2D-2219D1B7FB4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1" name="楕円 70790">
            <a:extLst>
              <a:ext uri="{FF2B5EF4-FFF2-40B4-BE49-F238E27FC236}">
                <a16:creationId xmlns:a16="http://schemas.microsoft.com/office/drawing/2014/main" id="{4C52316E-3147-8430-C529-A1136E682E9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3" name="楕円 70792">
            <a:extLst>
              <a:ext uri="{FF2B5EF4-FFF2-40B4-BE49-F238E27FC236}">
                <a16:creationId xmlns:a16="http://schemas.microsoft.com/office/drawing/2014/main" id="{3900A955-E5B7-91BB-EF5D-54A49DF3BC97}"/>
              </a:ext>
            </a:extLst>
          </p:cNvPr>
          <p:cNvSpPr/>
          <p:nvPr/>
        </p:nvSpPr>
        <p:spPr>
          <a:xfrm>
            <a:off x="3019978" y="35956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5" name="楕円 70794">
            <a:extLst>
              <a:ext uri="{FF2B5EF4-FFF2-40B4-BE49-F238E27FC236}">
                <a16:creationId xmlns:a16="http://schemas.microsoft.com/office/drawing/2014/main" id="{21E76A84-C39D-014B-2247-98DCE483A2B5}"/>
              </a:ext>
            </a:extLst>
          </p:cNvPr>
          <p:cNvSpPr/>
          <p:nvPr/>
        </p:nvSpPr>
        <p:spPr>
          <a:xfrm>
            <a:off x="4814777" y="1974059"/>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796" name="グループ化 70795">
            <a:extLst>
              <a:ext uri="{FF2B5EF4-FFF2-40B4-BE49-F238E27FC236}">
                <a16:creationId xmlns:a16="http://schemas.microsoft.com/office/drawing/2014/main" id="{E3AA58AC-11D9-1035-08F7-F90843033AF6}"/>
              </a:ext>
            </a:extLst>
          </p:cNvPr>
          <p:cNvGrpSpPr/>
          <p:nvPr/>
        </p:nvGrpSpPr>
        <p:grpSpPr>
          <a:xfrm>
            <a:off x="4936906" y="1963273"/>
            <a:ext cx="1392597" cy="120944"/>
            <a:chOff x="1371881" y="2535145"/>
            <a:chExt cx="1392597" cy="120944"/>
          </a:xfrm>
        </p:grpSpPr>
        <p:grpSp>
          <p:nvGrpSpPr>
            <p:cNvPr id="70798" name="グループ化 70797">
              <a:extLst>
                <a:ext uri="{FF2B5EF4-FFF2-40B4-BE49-F238E27FC236}">
                  <a16:creationId xmlns:a16="http://schemas.microsoft.com/office/drawing/2014/main" id="{819C5CA6-0AEC-3D96-F78F-A40D33C1C491}"/>
                </a:ext>
              </a:extLst>
            </p:cNvPr>
            <p:cNvGrpSpPr/>
            <p:nvPr/>
          </p:nvGrpSpPr>
          <p:grpSpPr>
            <a:xfrm>
              <a:off x="1483188" y="2535145"/>
              <a:ext cx="1167537" cy="120944"/>
              <a:chOff x="1466906" y="2872389"/>
              <a:chExt cx="1167537" cy="120944"/>
            </a:xfrm>
          </p:grpSpPr>
          <p:grpSp>
            <p:nvGrpSpPr>
              <p:cNvPr id="70801" name="グループ化 70800">
                <a:extLst>
                  <a:ext uri="{FF2B5EF4-FFF2-40B4-BE49-F238E27FC236}">
                    <a16:creationId xmlns:a16="http://schemas.microsoft.com/office/drawing/2014/main" id="{C81AA7F9-1A28-C447-DDA6-A7BF6A82367B}"/>
                  </a:ext>
                </a:extLst>
              </p:cNvPr>
              <p:cNvGrpSpPr/>
              <p:nvPr/>
            </p:nvGrpSpPr>
            <p:grpSpPr>
              <a:xfrm>
                <a:off x="1577941" y="2872389"/>
                <a:ext cx="957780" cy="117769"/>
                <a:chOff x="1569323" y="3106506"/>
                <a:chExt cx="957780" cy="117769"/>
              </a:xfrm>
            </p:grpSpPr>
            <p:grpSp>
              <p:nvGrpSpPr>
                <p:cNvPr id="70804" name="グループ化 70803">
                  <a:extLst>
                    <a:ext uri="{FF2B5EF4-FFF2-40B4-BE49-F238E27FC236}">
                      <a16:creationId xmlns:a16="http://schemas.microsoft.com/office/drawing/2014/main" id="{44700E4C-CDC3-0C7D-E744-CFD193616B7F}"/>
                    </a:ext>
                  </a:extLst>
                </p:cNvPr>
                <p:cNvGrpSpPr/>
                <p:nvPr/>
              </p:nvGrpSpPr>
              <p:grpSpPr>
                <a:xfrm>
                  <a:off x="1684699" y="3106506"/>
                  <a:ext cx="743259" cy="114594"/>
                  <a:chOff x="139683" y="3326838"/>
                  <a:chExt cx="743259" cy="114594"/>
                </a:xfrm>
              </p:grpSpPr>
              <p:sp>
                <p:nvSpPr>
                  <p:cNvPr id="70807" name="楕円 70806">
                    <a:extLst>
                      <a:ext uri="{FF2B5EF4-FFF2-40B4-BE49-F238E27FC236}">
                        <a16:creationId xmlns:a16="http://schemas.microsoft.com/office/drawing/2014/main" id="{41E15925-960D-11D8-5F7F-09316458386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8" name="楕円 70807">
                    <a:extLst>
                      <a:ext uri="{FF2B5EF4-FFF2-40B4-BE49-F238E27FC236}">
                        <a16:creationId xmlns:a16="http://schemas.microsoft.com/office/drawing/2014/main" id="{90B117B3-DD7C-A734-37A0-0BD779530F4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9" name="楕円 70808">
                    <a:extLst>
                      <a:ext uri="{FF2B5EF4-FFF2-40B4-BE49-F238E27FC236}">
                        <a16:creationId xmlns:a16="http://schemas.microsoft.com/office/drawing/2014/main" id="{1B8107B3-A494-8E4F-5999-20B6FA70978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0" name="楕円 70809">
                    <a:extLst>
                      <a:ext uri="{FF2B5EF4-FFF2-40B4-BE49-F238E27FC236}">
                        <a16:creationId xmlns:a16="http://schemas.microsoft.com/office/drawing/2014/main" id="{23E68DDA-E520-E12A-302C-DDC8D9001D4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1" name="楕円 70810">
                    <a:extLst>
                      <a:ext uri="{FF2B5EF4-FFF2-40B4-BE49-F238E27FC236}">
                        <a16:creationId xmlns:a16="http://schemas.microsoft.com/office/drawing/2014/main" id="{79C186C6-1AF2-045A-DB41-41393B7B4784}"/>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2" name="楕円 70811">
                    <a:extLst>
                      <a:ext uri="{FF2B5EF4-FFF2-40B4-BE49-F238E27FC236}">
                        <a16:creationId xmlns:a16="http://schemas.microsoft.com/office/drawing/2014/main" id="{2FE7523C-FC72-36E8-D085-F0809343383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3" name="楕円 70812">
                    <a:extLst>
                      <a:ext uri="{FF2B5EF4-FFF2-40B4-BE49-F238E27FC236}">
                        <a16:creationId xmlns:a16="http://schemas.microsoft.com/office/drawing/2014/main" id="{8B2751F7-22C6-EF2E-9E29-5F9996B30AB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5" name="楕円 70804">
                  <a:extLst>
                    <a:ext uri="{FF2B5EF4-FFF2-40B4-BE49-F238E27FC236}">
                      <a16:creationId xmlns:a16="http://schemas.microsoft.com/office/drawing/2014/main" id="{D8AEE742-522C-3061-DE65-53C30424CE2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6" name="楕円 70805">
                  <a:extLst>
                    <a:ext uri="{FF2B5EF4-FFF2-40B4-BE49-F238E27FC236}">
                      <a16:creationId xmlns:a16="http://schemas.microsoft.com/office/drawing/2014/main" id="{3708762A-A877-27A1-57D9-6B6A69A6C32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02" name="楕円 70801">
                <a:extLst>
                  <a:ext uri="{FF2B5EF4-FFF2-40B4-BE49-F238E27FC236}">
                    <a16:creationId xmlns:a16="http://schemas.microsoft.com/office/drawing/2014/main" id="{70D6B986-B19E-69AA-AB19-EE8EBDEC9D0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3" name="楕円 70802">
                <a:extLst>
                  <a:ext uri="{FF2B5EF4-FFF2-40B4-BE49-F238E27FC236}">
                    <a16:creationId xmlns:a16="http://schemas.microsoft.com/office/drawing/2014/main" id="{7D73DDC8-E9D1-497A-0FEB-50A37F33992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9" name="楕円 70798">
              <a:extLst>
                <a:ext uri="{FF2B5EF4-FFF2-40B4-BE49-F238E27FC236}">
                  <a16:creationId xmlns:a16="http://schemas.microsoft.com/office/drawing/2014/main" id="{69061A20-730A-FFE6-C78A-AB96B0629222}"/>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00" name="楕円 70799">
              <a:extLst>
                <a:ext uri="{FF2B5EF4-FFF2-40B4-BE49-F238E27FC236}">
                  <a16:creationId xmlns:a16="http://schemas.microsoft.com/office/drawing/2014/main" id="{84C88C85-E61D-08A0-D14D-CB35E7C2822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7" name="楕円 70796">
            <a:extLst>
              <a:ext uri="{FF2B5EF4-FFF2-40B4-BE49-F238E27FC236}">
                <a16:creationId xmlns:a16="http://schemas.microsoft.com/office/drawing/2014/main" id="{68965028-106A-03A6-B0EF-9936A7A8EEE7}"/>
              </a:ext>
            </a:extLst>
          </p:cNvPr>
          <p:cNvSpPr/>
          <p:nvPr/>
        </p:nvSpPr>
        <p:spPr>
          <a:xfrm>
            <a:off x="6332953" y="198420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15" name="楕円 70814">
            <a:extLst>
              <a:ext uri="{FF2B5EF4-FFF2-40B4-BE49-F238E27FC236}">
                <a16:creationId xmlns:a16="http://schemas.microsoft.com/office/drawing/2014/main" id="{DAD880A1-C0BF-8307-5530-1B3E650C257E}"/>
              </a:ext>
            </a:extLst>
          </p:cNvPr>
          <p:cNvSpPr/>
          <p:nvPr/>
        </p:nvSpPr>
        <p:spPr>
          <a:xfrm>
            <a:off x="1240165" y="2205521"/>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16" name="グループ化 70815">
            <a:extLst>
              <a:ext uri="{FF2B5EF4-FFF2-40B4-BE49-F238E27FC236}">
                <a16:creationId xmlns:a16="http://schemas.microsoft.com/office/drawing/2014/main" id="{C489AF4E-76A3-1E69-12C5-DB588E40BD15}"/>
              </a:ext>
            </a:extLst>
          </p:cNvPr>
          <p:cNvGrpSpPr/>
          <p:nvPr/>
        </p:nvGrpSpPr>
        <p:grpSpPr>
          <a:xfrm>
            <a:off x="1362294" y="2194735"/>
            <a:ext cx="1392597" cy="120944"/>
            <a:chOff x="1371881" y="2535145"/>
            <a:chExt cx="1392597" cy="120944"/>
          </a:xfrm>
        </p:grpSpPr>
        <p:grpSp>
          <p:nvGrpSpPr>
            <p:cNvPr id="70818" name="グループ化 70817">
              <a:extLst>
                <a:ext uri="{FF2B5EF4-FFF2-40B4-BE49-F238E27FC236}">
                  <a16:creationId xmlns:a16="http://schemas.microsoft.com/office/drawing/2014/main" id="{85375BE6-8D62-2E43-EBB6-B63635214DCF}"/>
                </a:ext>
              </a:extLst>
            </p:cNvPr>
            <p:cNvGrpSpPr/>
            <p:nvPr/>
          </p:nvGrpSpPr>
          <p:grpSpPr>
            <a:xfrm>
              <a:off x="1483188" y="2535145"/>
              <a:ext cx="1167537" cy="120944"/>
              <a:chOff x="1466906" y="2872389"/>
              <a:chExt cx="1167537" cy="120944"/>
            </a:xfrm>
          </p:grpSpPr>
          <p:grpSp>
            <p:nvGrpSpPr>
              <p:cNvPr id="70821" name="グループ化 70820">
                <a:extLst>
                  <a:ext uri="{FF2B5EF4-FFF2-40B4-BE49-F238E27FC236}">
                    <a16:creationId xmlns:a16="http://schemas.microsoft.com/office/drawing/2014/main" id="{432E2801-B6ED-BC0E-0FD2-BB7FF4AD5E68}"/>
                  </a:ext>
                </a:extLst>
              </p:cNvPr>
              <p:cNvGrpSpPr/>
              <p:nvPr/>
            </p:nvGrpSpPr>
            <p:grpSpPr>
              <a:xfrm>
                <a:off x="1577941" y="2872389"/>
                <a:ext cx="957780" cy="117769"/>
                <a:chOff x="1569323" y="3106506"/>
                <a:chExt cx="957780" cy="117769"/>
              </a:xfrm>
            </p:grpSpPr>
            <p:grpSp>
              <p:nvGrpSpPr>
                <p:cNvPr id="70824" name="グループ化 70823">
                  <a:extLst>
                    <a:ext uri="{FF2B5EF4-FFF2-40B4-BE49-F238E27FC236}">
                      <a16:creationId xmlns:a16="http://schemas.microsoft.com/office/drawing/2014/main" id="{33C5EEC0-9181-314B-EEFB-FD4F3882FCD0}"/>
                    </a:ext>
                  </a:extLst>
                </p:cNvPr>
                <p:cNvGrpSpPr/>
                <p:nvPr/>
              </p:nvGrpSpPr>
              <p:grpSpPr>
                <a:xfrm>
                  <a:off x="1684699" y="3106506"/>
                  <a:ext cx="743259" cy="114594"/>
                  <a:chOff x="139683" y="3326838"/>
                  <a:chExt cx="743259" cy="114594"/>
                </a:xfrm>
              </p:grpSpPr>
              <p:sp>
                <p:nvSpPr>
                  <p:cNvPr id="70827" name="楕円 70826">
                    <a:extLst>
                      <a:ext uri="{FF2B5EF4-FFF2-40B4-BE49-F238E27FC236}">
                        <a16:creationId xmlns:a16="http://schemas.microsoft.com/office/drawing/2014/main" id="{56142C28-EF57-4BC3-A93D-AF6AFDE555F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8" name="楕円 70827">
                    <a:extLst>
                      <a:ext uri="{FF2B5EF4-FFF2-40B4-BE49-F238E27FC236}">
                        <a16:creationId xmlns:a16="http://schemas.microsoft.com/office/drawing/2014/main" id="{64A10ACD-0D8C-DCA1-3BB2-85920D81162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9" name="楕円 70828">
                    <a:extLst>
                      <a:ext uri="{FF2B5EF4-FFF2-40B4-BE49-F238E27FC236}">
                        <a16:creationId xmlns:a16="http://schemas.microsoft.com/office/drawing/2014/main" id="{AA2D0BFD-2432-DAA5-6A63-A94D02D6D45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0" name="楕円 70829">
                    <a:extLst>
                      <a:ext uri="{FF2B5EF4-FFF2-40B4-BE49-F238E27FC236}">
                        <a16:creationId xmlns:a16="http://schemas.microsoft.com/office/drawing/2014/main" id="{A497B1B0-4674-E17D-2B33-8036D0D6210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1" name="楕円 70830">
                    <a:extLst>
                      <a:ext uri="{FF2B5EF4-FFF2-40B4-BE49-F238E27FC236}">
                        <a16:creationId xmlns:a16="http://schemas.microsoft.com/office/drawing/2014/main" id="{FC6A0FAB-AB56-E1C7-DB16-844E2E59090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2" name="楕円 70831">
                    <a:extLst>
                      <a:ext uri="{FF2B5EF4-FFF2-40B4-BE49-F238E27FC236}">
                        <a16:creationId xmlns:a16="http://schemas.microsoft.com/office/drawing/2014/main" id="{661738DD-412A-6521-9F8F-3BF2910F734E}"/>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3" name="楕円 70832">
                    <a:extLst>
                      <a:ext uri="{FF2B5EF4-FFF2-40B4-BE49-F238E27FC236}">
                        <a16:creationId xmlns:a16="http://schemas.microsoft.com/office/drawing/2014/main" id="{BCB75089-8E3B-D23C-A8CB-E232C52DE71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5" name="楕円 70824">
                  <a:extLst>
                    <a:ext uri="{FF2B5EF4-FFF2-40B4-BE49-F238E27FC236}">
                      <a16:creationId xmlns:a16="http://schemas.microsoft.com/office/drawing/2014/main" id="{BBE79950-7FBA-CD2A-6E82-FA6DEE25922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6" name="楕円 70825">
                  <a:extLst>
                    <a:ext uri="{FF2B5EF4-FFF2-40B4-BE49-F238E27FC236}">
                      <a16:creationId xmlns:a16="http://schemas.microsoft.com/office/drawing/2014/main" id="{663C0159-E1CA-2201-65D8-8C726B04944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22" name="楕円 70821">
                <a:extLst>
                  <a:ext uri="{FF2B5EF4-FFF2-40B4-BE49-F238E27FC236}">
                    <a16:creationId xmlns:a16="http://schemas.microsoft.com/office/drawing/2014/main" id="{93A912BE-6E56-D765-7C70-F585DD24C0E6}"/>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3" name="楕円 70822">
                <a:extLst>
                  <a:ext uri="{FF2B5EF4-FFF2-40B4-BE49-F238E27FC236}">
                    <a16:creationId xmlns:a16="http://schemas.microsoft.com/office/drawing/2014/main" id="{7D70E2AC-1185-EA10-35A4-3EA9DF3B2038}"/>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9" name="楕円 70818">
              <a:extLst>
                <a:ext uri="{FF2B5EF4-FFF2-40B4-BE49-F238E27FC236}">
                  <a16:creationId xmlns:a16="http://schemas.microsoft.com/office/drawing/2014/main" id="{D6506F8B-D70D-1FB1-32E4-61C79390886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20" name="楕円 70819">
              <a:extLst>
                <a:ext uri="{FF2B5EF4-FFF2-40B4-BE49-F238E27FC236}">
                  <a16:creationId xmlns:a16="http://schemas.microsoft.com/office/drawing/2014/main" id="{8CD30042-BCB1-15AE-5E58-BBEF0047FF5E}"/>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17" name="楕円 70816">
            <a:extLst>
              <a:ext uri="{FF2B5EF4-FFF2-40B4-BE49-F238E27FC236}">
                <a16:creationId xmlns:a16="http://schemas.microsoft.com/office/drawing/2014/main" id="{E80E13A4-8872-E8E9-FCD9-1244C2546218}"/>
              </a:ext>
            </a:extLst>
          </p:cNvPr>
          <p:cNvSpPr/>
          <p:nvPr/>
        </p:nvSpPr>
        <p:spPr>
          <a:xfrm>
            <a:off x="2758341" y="221567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35" name="楕円 70834">
            <a:extLst>
              <a:ext uri="{FF2B5EF4-FFF2-40B4-BE49-F238E27FC236}">
                <a16:creationId xmlns:a16="http://schemas.microsoft.com/office/drawing/2014/main" id="{ADE8585E-1FEE-8CA1-127D-01F38E2C4390}"/>
              </a:ext>
            </a:extLst>
          </p:cNvPr>
          <p:cNvSpPr/>
          <p:nvPr/>
        </p:nvSpPr>
        <p:spPr>
          <a:xfrm>
            <a:off x="1243241" y="2092527"/>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36" name="グループ化 70835">
            <a:extLst>
              <a:ext uri="{FF2B5EF4-FFF2-40B4-BE49-F238E27FC236}">
                <a16:creationId xmlns:a16="http://schemas.microsoft.com/office/drawing/2014/main" id="{82B86A13-2A5D-26D8-92AD-EBBB4E20AFAF}"/>
              </a:ext>
            </a:extLst>
          </p:cNvPr>
          <p:cNvGrpSpPr/>
          <p:nvPr/>
        </p:nvGrpSpPr>
        <p:grpSpPr>
          <a:xfrm>
            <a:off x="1365370" y="2081741"/>
            <a:ext cx="1392597" cy="120944"/>
            <a:chOff x="1371881" y="2535145"/>
            <a:chExt cx="1392597" cy="120944"/>
          </a:xfrm>
        </p:grpSpPr>
        <p:grpSp>
          <p:nvGrpSpPr>
            <p:cNvPr id="70838" name="グループ化 70837">
              <a:extLst>
                <a:ext uri="{FF2B5EF4-FFF2-40B4-BE49-F238E27FC236}">
                  <a16:creationId xmlns:a16="http://schemas.microsoft.com/office/drawing/2014/main" id="{E8A54544-1763-27BE-7AAD-87EAD925FE41}"/>
                </a:ext>
              </a:extLst>
            </p:cNvPr>
            <p:cNvGrpSpPr/>
            <p:nvPr/>
          </p:nvGrpSpPr>
          <p:grpSpPr>
            <a:xfrm>
              <a:off x="1483188" y="2535145"/>
              <a:ext cx="1167537" cy="120944"/>
              <a:chOff x="1466906" y="2872389"/>
              <a:chExt cx="1167537" cy="120944"/>
            </a:xfrm>
          </p:grpSpPr>
          <p:grpSp>
            <p:nvGrpSpPr>
              <p:cNvPr id="70841" name="グループ化 70840">
                <a:extLst>
                  <a:ext uri="{FF2B5EF4-FFF2-40B4-BE49-F238E27FC236}">
                    <a16:creationId xmlns:a16="http://schemas.microsoft.com/office/drawing/2014/main" id="{F31F070A-E4D5-CB44-FF5A-5AC838A9968E}"/>
                  </a:ext>
                </a:extLst>
              </p:cNvPr>
              <p:cNvGrpSpPr/>
              <p:nvPr/>
            </p:nvGrpSpPr>
            <p:grpSpPr>
              <a:xfrm>
                <a:off x="1577941" y="2872389"/>
                <a:ext cx="957780" cy="117769"/>
                <a:chOff x="1569323" y="3106506"/>
                <a:chExt cx="957780" cy="117769"/>
              </a:xfrm>
            </p:grpSpPr>
            <p:grpSp>
              <p:nvGrpSpPr>
                <p:cNvPr id="70844" name="グループ化 70843">
                  <a:extLst>
                    <a:ext uri="{FF2B5EF4-FFF2-40B4-BE49-F238E27FC236}">
                      <a16:creationId xmlns:a16="http://schemas.microsoft.com/office/drawing/2014/main" id="{2987DFE5-4AF8-F12A-35BC-143D5523ADC6}"/>
                    </a:ext>
                  </a:extLst>
                </p:cNvPr>
                <p:cNvGrpSpPr/>
                <p:nvPr/>
              </p:nvGrpSpPr>
              <p:grpSpPr>
                <a:xfrm>
                  <a:off x="1684699" y="3106506"/>
                  <a:ext cx="743259" cy="114594"/>
                  <a:chOff x="139683" y="3326838"/>
                  <a:chExt cx="743259" cy="114594"/>
                </a:xfrm>
              </p:grpSpPr>
              <p:sp>
                <p:nvSpPr>
                  <p:cNvPr id="70847" name="楕円 70846">
                    <a:extLst>
                      <a:ext uri="{FF2B5EF4-FFF2-40B4-BE49-F238E27FC236}">
                        <a16:creationId xmlns:a16="http://schemas.microsoft.com/office/drawing/2014/main" id="{1C3B65E9-D6CF-1A90-2075-4DF7FB317559}"/>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8" name="楕円 70847">
                    <a:extLst>
                      <a:ext uri="{FF2B5EF4-FFF2-40B4-BE49-F238E27FC236}">
                        <a16:creationId xmlns:a16="http://schemas.microsoft.com/office/drawing/2014/main" id="{ECEF2BEE-0068-7055-80E0-DC06383FD85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9" name="楕円 70848">
                    <a:extLst>
                      <a:ext uri="{FF2B5EF4-FFF2-40B4-BE49-F238E27FC236}">
                        <a16:creationId xmlns:a16="http://schemas.microsoft.com/office/drawing/2014/main" id="{FA5479E2-C4FD-F0C1-9286-4F0EAFCD304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0" name="楕円 70849">
                    <a:extLst>
                      <a:ext uri="{FF2B5EF4-FFF2-40B4-BE49-F238E27FC236}">
                        <a16:creationId xmlns:a16="http://schemas.microsoft.com/office/drawing/2014/main" id="{D1B720FC-5667-FD3D-358F-162AE697152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1" name="楕円 70850">
                    <a:extLst>
                      <a:ext uri="{FF2B5EF4-FFF2-40B4-BE49-F238E27FC236}">
                        <a16:creationId xmlns:a16="http://schemas.microsoft.com/office/drawing/2014/main" id="{13A5E4C3-204E-1FD3-BCD4-81E85D18E3B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2" name="楕円 70851">
                    <a:extLst>
                      <a:ext uri="{FF2B5EF4-FFF2-40B4-BE49-F238E27FC236}">
                        <a16:creationId xmlns:a16="http://schemas.microsoft.com/office/drawing/2014/main" id="{EAD4BAD6-53FA-B55C-1F6A-462CB1EB828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53" name="楕円 70852">
                    <a:extLst>
                      <a:ext uri="{FF2B5EF4-FFF2-40B4-BE49-F238E27FC236}">
                        <a16:creationId xmlns:a16="http://schemas.microsoft.com/office/drawing/2014/main" id="{3DF313D3-04BC-7829-F220-2E83D59D3E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5" name="楕円 70844">
                  <a:extLst>
                    <a:ext uri="{FF2B5EF4-FFF2-40B4-BE49-F238E27FC236}">
                      <a16:creationId xmlns:a16="http://schemas.microsoft.com/office/drawing/2014/main" id="{CD85A3FA-B383-E838-5E31-E323A1386C4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6" name="楕円 70845">
                  <a:extLst>
                    <a:ext uri="{FF2B5EF4-FFF2-40B4-BE49-F238E27FC236}">
                      <a16:creationId xmlns:a16="http://schemas.microsoft.com/office/drawing/2014/main" id="{6D0203C5-852E-836D-1F4F-2B965476790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42" name="楕円 70841">
                <a:extLst>
                  <a:ext uri="{FF2B5EF4-FFF2-40B4-BE49-F238E27FC236}">
                    <a16:creationId xmlns:a16="http://schemas.microsoft.com/office/drawing/2014/main" id="{58191B1F-D3FC-14A3-BDE8-4479CE348DE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3" name="楕円 70842">
                <a:extLst>
                  <a:ext uri="{FF2B5EF4-FFF2-40B4-BE49-F238E27FC236}">
                    <a16:creationId xmlns:a16="http://schemas.microsoft.com/office/drawing/2014/main" id="{B3A292C7-DE2A-E3FA-0565-AF208469187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9" name="楕円 70838">
              <a:extLst>
                <a:ext uri="{FF2B5EF4-FFF2-40B4-BE49-F238E27FC236}">
                  <a16:creationId xmlns:a16="http://schemas.microsoft.com/office/drawing/2014/main" id="{84976B6A-7AFC-7076-63B5-4AA4A70DE9D4}"/>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40" name="楕円 70839">
              <a:extLst>
                <a:ext uri="{FF2B5EF4-FFF2-40B4-BE49-F238E27FC236}">
                  <a16:creationId xmlns:a16="http://schemas.microsoft.com/office/drawing/2014/main" id="{6DFF5FD1-83EA-D8E4-8868-AA4C97E496D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7" name="楕円 70836">
            <a:extLst>
              <a:ext uri="{FF2B5EF4-FFF2-40B4-BE49-F238E27FC236}">
                <a16:creationId xmlns:a16="http://schemas.microsoft.com/office/drawing/2014/main" id="{51978D6D-2631-51C6-34CB-CB4018BAF6A7}"/>
              </a:ext>
            </a:extLst>
          </p:cNvPr>
          <p:cNvSpPr/>
          <p:nvPr/>
        </p:nvSpPr>
        <p:spPr>
          <a:xfrm>
            <a:off x="2761417" y="210267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54" name="グループ化 70853">
            <a:extLst>
              <a:ext uri="{FF2B5EF4-FFF2-40B4-BE49-F238E27FC236}">
                <a16:creationId xmlns:a16="http://schemas.microsoft.com/office/drawing/2014/main" id="{CD4EDA77-F116-6B18-052B-4B3418E3520F}"/>
              </a:ext>
            </a:extLst>
          </p:cNvPr>
          <p:cNvGrpSpPr/>
          <p:nvPr/>
        </p:nvGrpSpPr>
        <p:grpSpPr>
          <a:xfrm>
            <a:off x="1233620" y="1974448"/>
            <a:ext cx="1626176" cy="128935"/>
            <a:chOff x="1249752" y="2301670"/>
            <a:chExt cx="1626176" cy="128935"/>
          </a:xfrm>
        </p:grpSpPr>
        <p:sp>
          <p:nvSpPr>
            <p:cNvPr id="70855" name="楕円 70854">
              <a:extLst>
                <a:ext uri="{FF2B5EF4-FFF2-40B4-BE49-F238E27FC236}">
                  <a16:creationId xmlns:a16="http://schemas.microsoft.com/office/drawing/2014/main" id="{E6EE9DDC-7413-79AA-2AD1-B1213719DF9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56" name="グループ化 70855">
              <a:extLst>
                <a:ext uri="{FF2B5EF4-FFF2-40B4-BE49-F238E27FC236}">
                  <a16:creationId xmlns:a16="http://schemas.microsoft.com/office/drawing/2014/main" id="{A050B9A1-88E7-688B-9181-78DEB27BD3D3}"/>
                </a:ext>
              </a:extLst>
            </p:cNvPr>
            <p:cNvGrpSpPr/>
            <p:nvPr/>
          </p:nvGrpSpPr>
          <p:grpSpPr>
            <a:xfrm>
              <a:off x="1371881" y="2301670"/>
              <a:ext cx="1392597" cy="120944"/>
              <a:chOff x="1371881" y="2535145"/>
              <a:chExt cx="1392597" cy="120944"/>
            </a:xfrm>
          </p:grpSpPr>
          <p:grpSp>
            <p:nvGrpSpPr>
              <p:cNvPr id="70858" name="グループ化 70857">
                <a:extLst>
                  <a:ext uri="{FF2B5EF4-FFF2-40B4-BE49-F238E27FC236}">
                    <a16:creationId xmlns:a16="http://schemas.microsoft.com/office/drawing/2014/main" id="{D8A1E8E5-6FA4-19CC-D3B8-35218A45393B}"/>
                  </a:ext>
                </a:extLst>
              </p:cNvPr>
              <p:cNvGrpSpPr/>
              <p:nvPr/>
            </p:nvGrpSpPr>
            <p:grpSpPr>
              <a:xfrm>
                <a:off x="1483188" y="2535145"/>
                <a:ext cx="1167537" cy="120944"/>
                <a:chOff x="1466906" y="2872389"/>
                <a:chExt cx="1167537" cy="120944"/>
              </a:xfrm>
            </p:grpSpPr>
            <p:grpSp>
              <p:nvGrpSpPr>
                <p:cNvPr id="70861" name="グループ化 70860">
                  <a:extLst>
                    <a:ext uri="{FF2B5EF4-FFF2-40B4-BE49-F238E27FC236}">
                      <a16:creationId xmlns:a16="http://schemas.microsoft.com/office/drawing/2014/main" id="{2637D29C-0EFF-FCB3-A42F-F1280BD63B6C}"/>
                    </a:ext>
                  </a:extLst>
                </p:cNvPr>
                <p:cNvGrpSpPr/>
                <p:nvPr/>
              </p:nvGrpSpPr>
              <p:grpSpPr>
                <a:xfrm>
                  <a:off x="1577941" y="2872389"/>
                  <a:ext cx="957780" cy="117769"/>
                  <a:chOff x="1569323" y="3106506"/>
                  <a:chExt cx="957780" cy="117769"/>
                </a:xfrm>
              </p:grpSpPr>
              <p:grpSp>
                <p:nvGrpSpPr>
                  <p:cNvPr id="70864" name="グループ化 70863">
                    <a:extLst>
                      <a:ext uri="{FF2B5EF4-FFF2-40B4-BE49-F238E27FC236}">
                        <a16:creationId xmlns:a16="http://schemas.microsoft.com/office/drawing/2014/main" id="{084D6626-A601-BB88-4F53-3FB4E43168E5}"/>
                      </a:ext>
                    </a:extLst>
                  </p:cNvPr>
                  <p:cNvGrpSpPr/>
                  <p:nvPr/>
                </p:nvGrpSpPr>
                <p:grpSpPr>
                  <a:xfrm>
                    <a:off x="1684699" y="3106506"/>
                    <a:ext cx="743259" cy="114594"/>
                    <a:chOff x="139683" y="3326838"/>
                    <a:chExt cx="743259" cy="114594"/>
                  </a:xfrm>
                </p:grpSpPr>
                <p:sp>
                  <p:nvSpPr>
                    <p:cNvPr id="70867" name="楕円 70866">
                      <a:extLst>
                        <a:ext uri="{FF2B5EF4-FFF2-40B4-BE49-F238E27FC236}">
                          <a16:creationId xmlns:a16="http://schemas.microsoft.com/office/drawing/2014/main" id="{BCDD3DF5-935C-3C67-3D37-BA03191A129F}"/>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8" name="楕円 70867">
                      <a:extLst>
                        <a:ext uri="{FF2B5EF4-FFF2-40B4-BE49-F238E27FC236}">
                          <a16:creationId xmlns:a16="http://schemas.microsoft.com/office/drawing/2014/main" id="{00FC06E9-5A24-B33A-026B-F9936CB3A32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9" name="楕円 70868">
                      <a:extLst>
                        <a:ext uri="{FF2B5EF4-FFF2-40B4-BE49-F238E27FC236}">
                          <a16:creationId xmlns:a16="http://schemas.microsoft.com/office/drawing/2014/main" id="{E7647B49-FD80-2FB7-3636-6C0C7580F8F6}"/>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0" name="楕円 70869">
                      <a:extLst>
                        <a:ext uri="{FF2B5EF4-FFF2-40B4-BE49-F238E27FC236}">
                          <a16:creationId xmlns:a16="http://schemas.microsoft.com/office/drawing/2014/main" id="{096EFADE-B0BC-9F2F-4EA6-8D812B5FFD4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1" name="楕円 70870">
                      <a:extLst>
                        <a:ext uri="{FF2B5EF4-FFF2-40B4-BE49-F238E27FC236}">
                          <a16:creationId xmlns:a16="http://schemas.microsoft.com/office/drawing/2014/main" id="{7E662CFF-DD0D-5831-E528-1D7167397AF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2" name="楕円 70871">
                      <a:extLst>
                        <a:ext uri="{FF2B5EF4-FFF2-40B4-BE49-F238E27FC236}">
                          <a16:creationId xmlns:a16="http://schemas.microsoft.com/office/drawing/2014/main" id="{907A0478-39E8-6565-5B9E-2C8EBC813F3A}"/>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3" name="楕円 70872">
                      <a:extLst>
                        <a:ext uri="{FF2B5EF4-FFF2-40B4-BE49-F238E27FC236}">
                          <a16:creationId xmlns:a16="http://schemas.microsoft.com/office/drawing/2014/main" id="{13A5FDED-F85F-5ED2-E292-2DEECF75AD6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5" name="楕円 70864">
                    <a:extLst>
                      <a:ext uri="{FF2B5EF4-FFF2-40B4-BE49-F238E27FC236}">
                        <a16:creationId xmlns:a16="http://schemas.microsoft.com/office/drawing/2014/main" id="{AF9F0C5F-DFF1-0AA3-C88D-D8E2215FFE6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6" name="楕円 70865">
                    <a:extLst>
                      <a:ext uri="{FF2B5EF4-FFF2-40B4-BE49-F238E27FC236}">
                        <a16:creationId xmlns:a16="http://schemas.microsoft.com/office/drawing/2014/main" id="{1A9B4CDE-B08A-5988-2070-DC327B8CB4F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62" name="楕円 70861">
                  <a:extLst>
                    <a:ext uri="{FF2B5EF4-FFF2-40B4-BE49-F238E27FC236}">
                      <a16:creationId xmlns:a16="http://schemas.microsoft.com/office/drawing/2014/main" id="{225E1DD4-FC5F-9B19-DF96-FCDF984B0E5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3" name="楕円 70862">
                  <a:extLst>
                    <a:ext uri="{FF2B5EF4-FFF2-40B4-BE49-F238E27FC236}">
                      <a16:creationId xmlns:a16="http://schemas.microsoft.com/office/drawing/2014/main" id="{700B7628-C000-DF37-DBA6-1DD0EDB230C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9" name="楕円 70858">
                <a:extLst>
                  <a:ext uri="{FF2B5EF4-FFF2-40B4-BE49-F238E27FC236}">
                    <a16:creationId xmlns:a16="http://schemas.microsoft.com/office/drawing/2014/main" id="{D428B9F2-1214-D42F-BF82-B6ACF26D98EE}"/>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60" name="楕円 70859">
                <a:extLst>
                  <a:ext uri="{FF2B5EF4-FFF2-40B4-BE49-F238E27FC236}">
                    <a16:creationId xmlns:a16="http://schemas.microsoft.com/office/drawing/2014/main" id="{3E29CEDB-CA79-7B21-9FEA-6F529AF0FE6F}"/>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57" name="楕円 70856">
              <a:extLst>
                <a:ext uri="{FF2B5EF4-FFF2-40B4-BE49-F238E27FC236}">
                  <a16:creationId xmlns:a16="http://schemas.microsoft.com/office/drawing/2014/main" id="{613554A5-9250-868E-676F-06E64833648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74" name="楕円 70873">
            <a:extLst>
              <a:ext uri="{FF2B5EF4-FFF2-40B4-BE49-F238E27FC236}">
                <a16:creationId xmlns:a16="http://schemas.microsoft.com/office/drawing/2014/main" id="{0EA21E8D-4F4B-C894-3F96-5CDF0679F99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5" name="楕円 70874">
            <a:extLst>
              <a:ext uri="{FF2B5EF4-FFF2-40B4-BE49-F238E27FC236}">
                <a16:creationId xmlns:a16="http://schemas.microsoft.com/office/drawing/2014/main" id="{B7CFB02D-39F4-72AA-EA55-8D917C46EC75}"/>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79" name="グループ化 70878">
            <a:extLst>
              <a:ext uri="{FF2B5EF4-FFF2-40B4-BE49-F238E27FC236}">
                <a16:creationId xmlns:a16="http://schemas.microsoft.com/office/drawing/2014/main" id="{48D4763E-4F91-D733-2C80-8548C5643271}"/>
              </a:ext>
            </a:extLst>
          </p:cNvPr>
          <p:cNvGrpSpPr/>
          <p:nvPr/>
        </p:nvGrpSpPr>
        <p:grpSpPr>
          <a:xfrm>
            <a:off x="1240868" y="1864648"/>
            <a:ext cx="1626176" cy="128935"/>
            <a:chOff x="1249752" y="2301670"/>
            <a:chExt cx="1626176" cy="128935"/>
          </a:xfrm>
        </p:grpSpPr>
        <p:sp>
          <p:nvSpPr>
            <p:cNvPr id="70882" name="楕円 70881">
              <a:extLst>
                <a:ext uri="{FF2B5EF4-FFF2-40B4-BE49-F238E27FC236}">
                  <a16:creationId xmlns:a16="http://schemas.microsoft.com/office/drawing/2014/main" id="{E0A42CF9-1133-DFD3-4B9B-8F433E132EC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883" name="グループ化 70882">
              <a:extLst>
                <a:ext uri="{FF2B5EF4-FFF2-40B4-BE49-F238E27FC236}">
                  <a16:creationId xmlns:a16="http://schemas.microsoft.com/office/drawing/2014/main" id="{48C7F917-AA8C-06DE-FD0F-111939239AEE}"/>
                </a:ext>
              </a:extLst>
            </p:cNvPr>
            <p:cNvGrpSpPr/>
            <p:nvPr/>
          </p:nvGrpSpPr>
          <p:grpSpPr>
            <a:xfrm>
              <a:off x="1371881" y="2301670"/>
              <a:ext cx="1392597" cy="120944"/>
              <a:chOff x="1371881" y="2535145"/>
              <a:chExt cx="1392597" cy="120944"/>
            </a:xfrm>
          </p:grpSpPr>
          <p:grpSp>
            <p:nvGrpSpPr>
              <p:cNvPr id="70885" name="グループ化 70884">
                <a:extLst>
                  <a:ext uri="{FF2B5EF4-FFF2-40B4-BE49-F238E27FC236}">
                    <a16:creationId xmlns:a16="http://schemas.microsoft.com/office/drawing/2014/main" id="{4F0B474C-B9BB-766F-EF37-6BCF70A26714}"/>
                  </a:ext>
                </a:extLst>
              </p:cNvPr>
              <p:cNvGrpSpPr/>
              <p:nvPr/>
            </p:nvGrpSpPr>
            <p:grpSpPr>
              <a:xfrm>
                <a:off x="1483188" y="2535145"/>
                <a:ext cx="1167537" cy="120944"/>
                <a:chOff x="1466906" y="2872389"/>
                <a:chExt cx="1167537" cy="120944"/>
              </a:xfrm>
            </p:grpSpPr>
            <p:grpSp>
              <p:nvGrpSpPr>
                <p:cNvPr id="70888" name="グループ化 70887">
                  <a:extLst>
                    <a:ext uri="{FF2B5EF4-FFF2-40B4-BE49-F238E27FC236}">
                      <a16:creationId xmlns:a16="http://schemas.microsoft.com/office/drawing/2014/main" id="{CB2158EE-1D08-4593-E4AF-9E2ACB4C1E68}"/>
                    </a:ext>
                  </a:extLst>
                </p:cNvPr>
                <p:cNvGrpSpPr/>
                <p:nvPr/>
              </p:nvGrpSpPr>
              <p:grpSpPr>
                <a:xfrm>
                  <a:off x="1577941" y="2872389"/>
                  <a:ext cx="957780" cy="117769"/>
                  <a:chOff x="1569323" y="3106506"/>
                  <a:chExt cx="957780" cy="117769"/>
                </a:xfrm>
              </p:grpSpPr>
              <p:grpSp>
                <p:nvGrpSpPr>
                  <p:cNvPr id="70891" name="グループ化 70890">
                    <a:extLst>
                      <a:ext uri="{FF2B5EF4-FFF2-40B4-BE49-F238E27FC236}">
                        <a16:creationId xmlns:a16="http://schemas.microsoft.com/office/drawing/2014/main" id="{BAE989E3-BE69-1CBC-8365-7A252198B1E4}"/>
                      </a:ext>
                    </a:extLst>
                  </p:cNvPr>
                  <p:cNvGrpSpPr/>
                  <p:nvPr/>
                </p:nvGrpSpPr>
                <p:grpSpPr>
                  <a:xfrm>
                    <a:off x="1684699" y="3106506"/>
                    <a:ext cx="743259" cy="114594"/>
                    <a:chOff x="139683" y="3326838"/>
                    <a:chExt cx="743259" cy="114594"/>
                  </a:xfrm>
                </p:grpSpPr>
                <p:sp>
                  <p:nvSpPr>
                    <p:cNvPr id="70894" name="楕円 70893">
                      <a:extLst>
                        <a:ext uri="{FF2B5EF4-FFF2-40B4-BE49-F238E27FC236}">
                          <a16:creationId xmlns:a16="http://schemas.microsoft.com/office/drawing/2014/main" id="{EAB0BF85-2146-BEBB-A721-3B77DD4ACB7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5" name="楕円 70894">
                      <a:extLst>
                        <a:ext uri="{FF2B5EF4-FFF2-40B4-BE49-F238E27FC236}">
                          <a16:creationId xmlns:a16="http://schemas.microsoft.com/office/drawing/2014/main" id="{58833347-9627-8CF4-A55C-577CC2B2A3D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6" name="楕円 70895">
                      <a:extLst>
                        <a:ext uri="{FF2B5EF4-FFF2-40B4-BE49-F238E27FC236}">
                          <a16:creationId xmlns:a16="http://schemas.microsoft.com/office/drawing/2014/main" id="{1B4FDA74-9563-42DF-B34D-7D2A00AEDCB9}"/>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7" name="楕円 70896">
                      <a:extLst>
                        <a:ext uri="{FF2B5EF4-FFF2-40B4-BE49-F238E27FC236}">
                          <a16:creationId xmlns:a16="http://schemas.microsoft.com/office/drawing/2014/main" id="{73363FA4-87E2-F3F2-3258-57814308DA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8" name="楕円 70897">
                      <a:extLst>
                        <a:ext uri="{FF2B5EF4-FFF2-40B4-BE49-F238E27FC236}">
                          <a16:creationId xmlns:a16="http://schemas.microsoft.com/office/drawing/2014/main" id="{888C8038-130B-EE98-15A2-69EC5759461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9" name="楕円 70898">
                      <a:extLst>
                        <a:ext uri="{FF2B5EF4-FFF2-40B4-BE49-F238E27FC236}">
                          <a16:creationId xmlns:a16="http://schemas.microsoft.com/office/drawing/2014/main" id="{FC7D4A97-5AA6-50E8-2262-C0521309719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0" name="楕円 70899">
                      <a:extLst>
                        <a:ext uri="{FF2B5EF4-FFF2-40B4-BE49-F238E27FC236}">
                          <a16:creationId xmlns:a16="http://schemas.microsoft.com/office/drawing/2014/main" id="{EB5A9CF4-6B46-62D5-9296-BF406A12949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92" name="楕円 70891">
                    <a:extLst>
                      <a:ext uri="{FF2B5EF4-FFF2-40B4-BE49-F238E27FC236}">
                        <a16:creationId xmlns:a16="http://schemas.microsoft.com/office/drawing/2014/main" id="{5DA616F3-71AA-1E9D-7F9C-6AF770D26DF3}"/>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3" name="楕円 70892">
                    <a:extLst>
                      <a:ext uri="{FF2B5EF4-FFF2-40B4-BE49-F238E27FC236}">
                        <a16:creationId xmlns:a16="http://schemas.microsoft.com/office/drawing/2014/main" id="{8420D6AE-E7E3-BBD8-2849-E0FDD46D03E6}"/>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9" name="楕円 70888">
                  <a:extLst>
                    <a:ext uri="{FF2B5EF4-FFF2-40B4-BE49-F238E27FC236}">
                      <a16:creationId xmlns:a16="http://schemas.microsoft.com/office/drawing/2014/main" id="{06E7341B-ACDB-3085-6435-2D41A77161C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90" name="楕円 70889">
                  <a:extLst>
                    <a:ext uri="{FF2B5EF4-FFF2-40B4-BE49-F238E27FC236}">
                      <a16:creationId xmlns:a16="http://schemas.microsoft.com/office/drawing/2014/main" id="{6E143EFB-9774-3603-CBF7-999340548D9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6" name="楕円 70885">
                <a:extLst>
                  <a:ext uri="{FF2B5EF4-FFF2-40B4-BE49-F238E27FC236}">
                    <a16:creationId xmlns:a16="http://schemas.microsoft.com/office/drawing/2014/main" id="{F58E830A-44F1-5EF2-A39A-9D74110F0DD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7" name="楕円 70886">
                <a:extLst>
                  <a:ext uri="{FF2B5EF4-FFF2-40B4-BE49-F238E27FC236}">
                    <a16:creationId xmlns:a16="http://schemas.microsoft.com/office/drawing/2014/main" id="{7D8518D9-50AC-F369-B758-72CCEE7F1B2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4" name="楕円 70883">
              <a:extLst>
                <a:ext uri="{FF2B5EF4-FFF2-40B4-BE49-F238E27FC236}">
                  <a16:creationId xmlns:a16="http://schemas.microsoft.com/office/drawing/2014/main" id="{A739DE10-742A-6ADA-5188-2050B6B1FDC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80" name="楕円 70879">
            <a:extLst>
              <a:ext uri="{FF2B5EF4-FFF2-40B4-BE49-F238E27FC236}">
                <a16:creationId xmlns:a16="http://schemas.microsoft.com/office/drawing/2014/main" id="{3B017D77-A2CC-736C-B85B-CFF71A20B56C}"/>
              </a:ext>
            </a:extLst>
          </p:cNvPr>
          <p:cNvSpPr/>
          <p:nvPr/>
        </p:nvSpPr>
        <p:spPr>
          <a:xfrm>
            <a:off x="2863220" y="18815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81" name="楕円 70880">
            <a:extLst>
              <a:ext uri="{FF2B5EF4-FFF2-40B4-BE49-F238E27FC236}">
                <a16:creationId xmlns:a16="http://schemas.microsoft.com/office/drawing/2014/main" id="{A0F3C790-DB91-FBA0-BC27-A62F9A14CC8D}"/>
              </a:ext>
            </a:extLst>
          </p:cNvPr>
          <p:cNvSpPr/>
          <p:nvPr/>
        </p:nvSpPr>
        <p:spPr>
          <a:xfrm>
            <a:off x="1122195" y="18639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7" name="楕円 70926">
            <a:extLst>
              <a:ext uri="{FF2B5EF4-FFF2-40B4-BE49-F238E27FC236}">
                <a16:creationId xmlns:a16="http://schemas.microsoft.com/office/drawing/2014/main" id="{F55AD96F-ACC9-D8FD-0A85-DFE0F6F12145}"/>
              </a:ext>
            </a:extLst>
          </p:cNvPr>
          <p:cNvSpPr/>
          <p:nvPr/>
        </p:nvSpPr>
        <p:spPr>
          <a:xfrm>
            <a:off x="4617863" y="163367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28" name="グループ化 70927">
            <a:extLst>
              <a:ext uri="{FF2B5EF4-FFF2-40B4-BE49-F238E27FC236}">
                <a16:creationId xmlns:a16="http://schemas.microsoft.com/office/drawing/2014/main" id="{F7CDF8FA-7666-AA56-67D2-54601CD5BBF3}"/>
              </a:ext>
            </a:extLst>
          </p:cNvPr>
          <p:cNvGrpSpPr/>
          <p:nvPr/>
        </p:nvGrpSpPr>
        <p:grpSpPr>
          <a:xfrm>
            <a:off x="4734437" y="1615333"/>
            <a:ext cx="1849025" cy="129642"/>
            <a:chOff x="1114947" y="1973741"/>
            <a:chExt cx="1849025" cy="129642"/>
          </a:xfrm>
        </p:grpSpPr>
        <p:grpSp>
          <p:nvGrpSpPr>
            <p:cNvPr id="70930" name="グループ化 70929">
              <a:extLst>
                <a:ext uri="{FF2B5EF4-FFF2-40B4-BE49-F238E27FC236}">
                  <a16:creationId xmlns:a16="http://schemas.microsoft.com/office/drawing/2014/main" id="{49776388-535D-2D95-A758-205C1B1B7178}"/>
                </a:ext>
              </a:extLst>
            </p:cNvPr>
            <p:cNvGrpSpPr/>
            <p:nvPr/>
          </p:nvGrpSpPr>
          <p:grpSpPr>
            <a:xfrm>
              <a:off x="1233620" y="1974448"/>
              <a:ext cx="1626176" cy="128935"/>
              <a:chOff x="1249752" y="2301670"/>
              <a:chExt cx="1626176" cy="128935"/>
            </a:xfrm>
          </p:grpSpPr>
          <p:sp>
            <p:nvSpPr>
              <p:cNvPr id="70933" name="楕円 70932">
                <a:extLst>
                  <a:ext uri="{FF2B5EF4-FFF2-40B4-BE49-F238E27FC236}">
                    <a16:creationId xmlns:a16="http://schemas.microsoft.com/office/drawing/2014/main" id="{669B3130-9282-1E7C-B62F-E20B7819238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34" name="グループ化 70933">
                <a:extLst>
                  <a:ext uri="{FF2B5EF4-FFF2-40B4-BE49-F238E27FC236}">
                    <a16:creationId xmlns:a16="http://schemas.microsoft.com/office/drawing/2014/main" id="{B1F97C0F-6EDD-0778-71B3-2E466037F0B1}"/>
                  </a:ext>
                </a:extLst>
              </p:cNvPr>
              <p:cNvGrpSpPr/>
              <p:nvPr/>
            </p:nvGrpSpPr>
            <p:grpSpPr>
              <a:xfrm>
                <a:off x="1371881" y="2301670"/>
                <a:ext cx="1392597" cy="120944"/>
                <a:chOff x="1371881" y="2535145"/>
                <a:chExt cx="1392597" cy="120944"/>
              </a:xfrm>
            </p:grpSpPr>
            <p:grpSp>
              <p:nvGrpSpPr>
                <p:cNvPr id="70936" name="グループ化 70935">
                  <a:extLst>
                    <a:ext uri="{FF2B5EF4-FFF2-40B4-BE49-F238E27FC236}">
                      <a16:creationId xmlns:a16="http://schemas.microsoft.com/office/drawing/2014/main" id="{AECB8815-1060-8C53-2924-EA1F02B31964}"/>
                    </a:ext>
                  </a:extLst>
                </p:cNvPr>
                <p:cNvGrpSpPr/>
                <p:nvPr/>
              </p:nvGrpSpPr>
              <p:grpSpPr>
                <a:xfrm>
                  <a:off x="1483188" y="2535145"/>
                  <a:ext cx="1167537" cy="120944"/>
                  <a:chOff x="1466906" y="2872389"/>
                  <a:chExt cx="1167537" cy="120944"/>
                </a:xfrm>
              </p:grpSpPr>
              <p:grpSp>
                <p:nvGrpSpPr>
                  <p:cNvPr id="70939" name="グループ化 70938">
                    <a:extLst>
                      <a:ext uri="{FF2B5EF4-FFF2-40B4-BE49-F238E27FC236}">
                        <a16:creationId xmlns:a16="http://schemas.microsoft.com/office/drawing/2014/main" id="{F70A7B2D-8FBD-E33D-90A6-3DBDC8EE127E}"/>
                      </a:ext>
                    </a:extLst>
                  </p:cNvPr>
                  <p:cNvGrpSpPr/>
                  <p:nvPr/>
                </p:nvGrpSpPr>
                <p:grpSpPr>
                  <a:xfrm>
                    <a:off x="1577941" y="2872389"/>
                    <a:ext cx="957780" cy="117769"/>
                    <a:chOff x="1569323" y="3106506"/>
                    <a:chExt cx="957780" cy="117769"/>
                  </a:xfrm>
                </p:grpSpPr>
                <p:grpSp>
                  <p:nvGrpSpPr>
                    <p:cNvPr id="70942" name="グループ化 70941">
                      <a:extLst>
                        <a:ext uri="{FF2B5EF4-FFF2-40B4-BE49-F238E27FC236}">
                          <a16:creationId xmlns:a16="http://schemas.microsoft.com/office/drawing/2014/main" id="{D25667AF-4D4A-1A64-9666-10DCBB0D7F91}"/>
                        </a:ext>
                      </a:extLst>
                    </p:cNvPr>
                    <p:cNvGrpSpPr/>
                    <p:nvPr/>
                  </p:nvGrpSpPr>
                  <p:grpSpPr>
                    <a:xfrm>
                      <a:off x="1684699" y="3106506"/>
                      <a:ext cx="743259" cy="114594"/>
                      <a:chOff x="139683" y="3326838"/>
                      <a:chExt cx="743259" cy="114594"/>
                    </a:xfrm>
                  </p:grpSpPr>
                  <p:sp>
                    <p:nvSpPr>
                      <p:cNvPr id="70945" name="楕円 70944">
                        <a:extLst>
                          <a:ext uri="{FF2B5EF4-FFF2-40B4-BE49-F238E27FC236}">
                            <a16:creationId xmlns:a16="http://schemas.microsoft.com/office/drawing/2014/main" id="{FE0E2737-46D1-7627-38B4-7E9C949652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6" name="楕円 70945">
                        <a:extLst>
                          <a:ext uri="{FF2B5EF4-FFF2-40B4-BE49-F238E27FC236}">
                            <a16:creationId xmlns:a16="http://schemas.microsoft.com/office/drawing/2014/main" id="{F91AEE0A-641A-304B-1FB1-0039C4AED97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7" name="楕円 70946">
                        <a:extLst>
                          <a:ext uri="{FF2B5EF4-FFF2-40B4-BE49-F238E27FC236}">
                            <a16:creationId xmlns:a16="http://schemas.microsoft.com/office/drawing/2014/main" id="{09323BFD-EC5E-87BA-A130-2926DCB4DCC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8" name="楕円 70947">
                        <a:extLst>
                          <a:ext uri="{FF2B5EF4-FFF2-40B4-BE49-F238E27FC236}">
                            <a16:creationId xmlns:a16="http://schemas.microsoft.com/office/drawing/2014/main" id="{126E8285-3647-C5BD-E97C-4ADADBDFFA3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9" name="楕円 70948">
                        <a:extLst>
                          <a:ext uri="{FF2B5EF4-FFF2-40B4-BE49-F238E27FC236}">
                            <a16:creationId xmlns:a16="http://schemas.microsoft.com/office/drawing/2014/main" id="{25A3500C-1AFB-170A-85F2-7288E77105B0}"/>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0" name="楕円 70949">
                        <a:extLst>
                          <a:ext uri="{FF2B5EF4-FFF2-40B4-BE49-F238E27FC236}">
                            <a16:creationId xmlns:a16="http://schemas.microsoft.com/office/drawing/2014/main" id="{FAA0291C-7173-648F-B4CD-7DC039785E24}"/>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1" name="楕円 70950">
                        <a:extLst>
                          <a:ext uri="{FF2B5EF4-FFF2-40B4-BE49-F238E27FC236}">
                            <a16:creationId xmlns:a16="http://schemas.microsoft.com/office/drawing/2014/main" id="{248772AA-AE2A-43BB-FEC8-0ABC7B5BD77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3" name="楕円 70942">
                      <a:extLst>
                        <a:ext uri="{FF2B5EF4-FFF2-40B4-BE49-F238E27FC236}">
                          <a16:creationId xmlns:a16="http://schemas.microsoft.com/office/drawing/2014/main" id="{D64D7E01-8426-A319-8B96-0106AFDB4C6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4" name="楕円 70943">
                      <a:extLst>
                        <a:ext uri="{FF2B5EF4-FFF2-40B4-BE49-F238E27FC236}">
                          <a16:creationId xmlns:a16="http://schemas.microsoft.com/office/drawing/2014/main" id="{C14DE8CA-A9D8-EE89-534A-1FBC0101F7E1}"/>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40" name="楕円 70939">
                    <a:extLst>
                      <a:ext uri="{FF2B5EF4-FFF2-40B4-BE49-F238E27FC236}">
                        <a16:creationId xmlns:a16="http://schemas.microsoft.com/office/drawing/2014/main" id="{221F1AB6-2B42-16B8-E75F-6A25490178E9}"/>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41" name="楕円 70940">
                    <a:extLst>
                      <a:ext uri="{FF2B5EF4-FFF2-40B4-BE49-F238E27FC236}">
                        <a16:creationId xmlns:a16="http://schemas.microsoft.com/office/drawing/2014/main" id="{138A7A77-771B-7F64-F768-EC6355427E4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7" name="楕円 70936">
                  <a:extLst>
                    <a:ext uri="{FF2B5EF4-FFF2-40B4-BE49-F238E27FC236}">
                      <a16:creationId xmlns:a16="http://schemas.microsoft.com/office/drawing/2014/main" id="{F35D60E1-B898-EA2F-F5A1-F24F030E988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8" name="楕円 70937">
                  <a:extLst>
                    <a:ext uri="{FF2B5EF4-FFF2-40B4-BE49-F238E27FC236}">
                      <a16:creationId xmlns:a16="http://schemas.microsoft.com/office/drawing/2014/main" id="{DB8DEE6A-3B5A-5830-C9D7-6EF89582EA5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5" name="楕円 70934">
                <a:extLst>
                  <a:ext uri="{FF2B5EF4-FFF2-40B4-BE49-F238E27FC236}">
                    <a16:creationId xmlns:a16="http://schemas.microsoft.com/office/drawing/2014/main" id="{211078DB-3CA3-3272-B4F2-2959A442DE47}"/>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31" name="楕円 70930">
              <a:extLst>
                <a:ext uri="{FF2B5EF4-FFF2-40B4-BE49-F238E27FC236}">
                  <a16:creationId xmlns:a16="http://schemas.microsoft.com/office/drawing/2014/main" id="{760B6C0D-3CAD-F5E8-D437-F31D841A73DE}"/>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32" name="楕円 70931">
              <a:extLst>
                <a:ext uri="{FF2B5EF4-FFF2-40B4-BE49-F238E27FC236}">
                  <a16:creationId xmlns:a16="http://schemas.microsoft.com/office/drawing/2014/main" id="{F5D73236-43FA-6F6A-E5C0-A3F4A1A41549}"/>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9" name="楕円 70928">
            <a:extLst>
              <a:ext uri="{FF2B5EF4-FFF2-40B4-BE49-F238E27FC236}">
                <a16:creationId xmlns:a16="http://schemas.microsoft.com/office/drawing/2014/main" id="{77DB645E-C1AF-81A3-B06F-6CED3EB5CBF5}"/>
              </a:ext>
            </a:extLst>
          </p:cNvPr>
          <p:cNvSpPr/>
          <p:nvPr/>
        </p:nvSpPr>
        <p:spPr>
          <a:xfrm>
            <a:off x="6596489" y="163798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53" name="グループ化 70952">
            <a:extLst>
              <a:ext uri="{FF2B5EF4-FFF2-40B4-BE49-F238E27FC236}">
                <a16:creationId xmlns:a16="http://schemas.microsoft.com/office/drawing/2014/main" id="{541B35E2-35D6-94A0-F8B4-C6F453B30E48}"/>
              </a:ext>
            </a:extLst>
          </p:cNvPr>
          <p:cNvGrpSpPr/>
          <p:nvPr/>
        </p:nvGrpSpPr>
        <p:grpSpPr>
          <a:xfrm>
            <a:off x="4843426" y="1846580"/>
            <a:ext cx="1626176" cy="128935"/>
            <a:chOff x="1249752" y="2301670"/>
            <a:chExt cx="1626176" cy="128935"/>
          </a:xfrm>
        </p:grpSpPr>
        <p:sp>
          <p:nvSpPr>
            <p:cNvPr id="70956" name="楕円 70955">
              <a:extLst>
                <a:ext uri="{FF2B5EF4-FFF2-40B4-BE49-F238E27FC236}">
                  <a16:creationId xmlns:a16="http://schemas.microsoft.com/office/drawing/2014/main" id="{5C293603-3E3E-4F80-A23C-8D3C9145067B}"/>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57" name="グループ化 70956">
              <a:extLst>
                <a:ext uri="{FF2B5EF4-FFF2-40B4-BE49-F238E27FC236}">
                  <a16:creationId xmlns:a16="http://schemas.microsoft.com/office/drawing/2014/main" id="{E391CF29-F0D7-5027-0D71-FBE7E2A18B80}"/>
                </a:ext>
              </a:extLst>
            </p:cNvPr>
            <p:cNvGrpSpPr/>
            <p:nvPr/>
          </p:nvGrpSpPr>
          <p:grpSpPr>
            <a:xfrm>
              <a:off x="1371881" y="2301670"/>
              <a:ext cx="1392597" cy="120944"/>
              <a:chOff x="1371881" y="2535145"/>
              <a:chExt cx="1392597" cy="120944"/>
            </a:xfrm>
          </p:grpSpPr>
          <p:grpSp>
            <p:nvGrpSpPr>
              <p:cNvPr id="70959" name="グループ化 70958">
                <a:extLst>
                  <a:ext uri="{FF2B5EF4-FFF2-40B4-BE49-F238E27FC236}">
                    <a16:creationId xmlns:a16="http://schemas.microsoft.com/office/drawing/2014/main" id="{6BAD2FFB-2A17-194C-DD7B-A054B2491E23}"/>
                  </a:ext>
                </a:extLst>
              </p:cNvPr>
              <p:cNvGrpSpPr/>
              <p:nvPr/>
            </p:nvGrpSpPr>
            <p:grpSpPr>
              <a:xfrm>
                <a:off x="1483188" y="2535145"/>
                <a:ext cx="1167537" cy="120944"/>
                <a:chOff x="1466906" y="2872389"/>
                <a:chExt cx="1167537" cy="120944"/>
              </a:xfrm>
            </p:grpSpPr>
            <p:grpSp>
              <p:nvGrpSpPr>
                <p:cNvPr id="70962" name="グループ化 70961">
                  <a:extLst>
                    <a:ext uri="{FF2B5EF4-FFF2-40B4-BE49-F238E27FC236}">
                      <a16:creationId xmlns:a16="http://schemas.microsoft.com/office/drawing/2014/main" id="{59FF6655-223B-F25A-8B26-EE0E95CB675E}"/>
                    </a:ext>
                  </a:extLst>
                </p:cNvPr>
                <p:cNvGrpSpPr/>
                <p:nvPr/>
              </p:nvGrpSpPr>
              <p:grpSpPr>
                <a:xfrm>
                  <a:off x="1577941" y="2872389"/>
                  <a:ext cx="957780" cy="117769"/>
                  <a:chOff x="1569323" y="3106506"/>
                  <a:chExt cx="957780" cy="117769"/>
                </a:xfrm>
              </p:grpSpPr>
              <p:grpSp>
                <p:nvGrpSpPr>
                  <p:cNvPr id="70965" name="グループ化 70964">
                    <a:extLst>
                      <a:ext uri="{FF2B5EF4-FFF2-40B4-BE49-F238E27FC236}">
                        <a16:creationId xmlns:a16="http://schemas.microsoft.com/office/drawing/2014/main" id="{99408912-B902-3B64-CF69-C452DE9827E1}"/>
                      </a:ext>
                    </a:extLst>
                  </p:cNvPr>
                  <p:cNvGrpSpPr/>
                  <p:nvPr/>
                </p:nvGrpSpPr>
                <p:grpSpPr>
                  <a:xfrm>
                    <a:off x="1684699" y="3106506"/>
                    <a:ext cx="743259" cy="114594"/>
                    <a:chOff x="139683" y="3326838"/>
                    <a:chExt cx="743259" cy="114594"/>
                  </a:xfrm>
                </p:grpSpPr>
                <p:sp>
                  <p:nvSpPr>
                    <p:cNvPr id="70968" name="楕円 70967">
                      <a:extLst>
                        <a:ext uri="{FF2B5EF4-FFF2-40B4-BE49-F238E27FC236}">
                          <a16:creationId xmlns:a16="http://schemas.microsoft.com/office/drawing/2014/main" id="{84DBDFAB-47D7-B3B4-0AFF-B74307EC3E3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9" name="楕円 70968">
                      <a:extLst>
                        <a:ext uri="{FF2B5EF4-FFF2-40B4-BE49-F238E27FC236}">
                          <a16:creationId xmlns:a16="http://schemas.microsoft.com/office/drawing/2014/main" id="{AA05456D-5E3F-8480-2D69-67F058FD102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0" name="楕円 70969">
                      <a:extLst>
                        <a:ext uri="{FF2B5EF4-FFF2-40B4-BE49-F238E27FC236}">
                          <a16:creationId xmlns:a16="http://schemas.microsoft.com/office/drawing/2014/main" id="{ED9BCD74-7444-19A0-5527-9F6EC01F1F2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1" name="楕円 70970">
                      <a:extLst>
                        <a:ext uri="{FF2B5EF4-FFF2-40B4-BE49-F238E27FC236}">
                          <a16:creationId xmlns:a16="http://schemas.microsoft.com/office/drawing/2014/main" id="{4C0CC28F-F807-F9B5-94D5-4B979413DC7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2" name="楕円 70971">
                      <a:extLst>
                        <a:ext uri="{FF2B5EF4-FFF2-40B4-BE49-F238E27FC236}">
                          <a16:creationId xmlns:a16="http://schemas.microsoft.com/office/drawing/2014/main" id="{E44CE830-0BA6-FE74-71FF-0796099D005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3" name="楕円 70972">
                      <a:extLst>
                        <a:ext uri="{FF2B5EF4-FFF2-40B4-BE49-F238E27FC236}">
                          <a16:creationId xmlns:a16="http://schemas.microsoft.com/office/drawing/2014/main" id="{B155C3E0-909B-D953-85D8-A80ABB2156D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4" name="楕円 70973">
                      <a:extLst>
                        <a:ext uri="{FF2B5EF4-FFF2-40B4-BE49-F238E27FC236}">
                          <a16:creationId xmlns:a16="http://schemas.microsoft.com/office/drawing/2014/main" id="{412E45C9-89FD-170D-3A52-88782F2CCBB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6" name="楕円 70965">
                    <a:extLst>
                      <a:ext uri="{FF2B5EF4-FFF2-40B4-BE49-F238E27FC236}">
                        <a16:creationId xmlns:a16="http://schemas.microsoft.com/office/drawing/2014/main" id="{359562EA-F656-C021-F765-87554C67541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7" name="楕円 70966">
                    <a:extLst>
                      <a:ext uri="{FF2B5EF4-FFF2-40B4-BE49-F238E27FC236}">
                        <a16:creationId xmlns:a16="http://schemas.microsoft.com/office/drawing/2014/main" id="{7BCD0774-3922-A04B-5017-F7C7E418554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3" name="楕円 70962">
                  <a:extLst>
                    <a:ext uri="{FF2B5EF4-FFF2-40B4-BE49-F238E27FC236}">
                      <a16:creationId xmlns:a16="http://schemas.microsoft.com/office/drawing/2014/main" id="{2E36D73F-C36F-18C9-879D-E2C66690EF30}"/>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4" name="楕円 70963">
                  <a:extLst>
                    <a:ext uri="{FF2B5EF4-FFF2-40B4-BE49-F238E27FC236}">
                      <a16:creationId xmlns:a16="http://schemas.microsoft.com/office/drawing/2014/main" id="{59100B59-0D4B-8A4E-7BE4-B48E66F258A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60" name="楕円 70959">
                <a:extLst>
                  <a:ext uri="{FF2B5EF4-FFF2-40B4-BE49-F238E27FC236}">
                    <a16:creationId xmlns:a16="http://schemas.microsoft.com/office/drawing/2014/main" id="{5E3B5D33-C67E-DBC3-CF9A-C7E6BE313EAC}"/>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61" name="楕円 70960">
                <a:extLst>
                  <a:ext uri="{FF2B5EF4-FFF2-40B4-BE49-F238E27FC236}">
                    <a16:creationId xmlns:a16="http://schemas.microsoft.com/office/drawing/2014/main" id="{B2B9AF05-10E9-A9CE-DD81-CA80BC740BE4}"/>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8" name="楕円 70957">
              <a:extLst>
                <a:ext uri="{FF2B5EF4-FFF2-40B4-BE49-F238E27FC236}">
                  <a16:creationId xmlns:a16="http://schemas.microsoft.com/office/drawing/2014/main" id="{30CE3346-D664-ACF6-F73A-A35652823D9A}"/>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54" name="楕円 70953">
            <a:extLst>
              <a:ext uri="{FF2B5EF4-FFF2-40B4-BE49-F238E27FC236}">
                <a16:creationId xmlns:a16="http://schemas.microsoft.com/office/drawing/2014/main" id="{76146058-5320-8ED0-4E48-F277B8DF6BE1}"/>
              </a:ext>
            </a:extLst>
          </p:cNvPr>
          <p:cNvSpPr/>
          <p:nvPr/>
        </p:nvSpPr>
        <p:spPr>
          <a:xfrm>
            <a:off x="6465778" y="186350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5" name="楕円 70954">
            <a:extLst>
              <a:ext uri="{FF2B5EF4-FFF2-40B4-BE49-F238E27FC236}">
                <a16:creationId xmlns:a16="http://schemas.microsoft.com/office/drawing/2014/main" id="{1C0F36AA-B5A8-B526-80A2-F6FF84F7C617}"/>
              </a:ext>
            </a:extLst>
          </p:cNvPr>
          <p:cNvSpPr/>
          <p:nvPr/>
        </p:nvSpPr>
        <p:spPr>
          <a:xfrm>
            <a:off x="4724753" y="184587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6" name="楕円 70975">
            <a:extLst>
              <a:ext uri="{FF2B5EF4-FFF2-40B4-BE49-F238E27FC236}">
                <a16:creationId xmlns:a16="http://schemas.microsoft.com/office/drawing/2014/main" id="{F51B0724-D297-5E8D-4550-567C417F3D46}"/>
              </a:ext>
            </a:extLst>
          </p:cNvPr>
          <p:cNvSpPr/>
          <p:nvPr/>
        </p:nvSpPr>
        <p:spPr>
          <a:xfrm>
            <a:off x="1015907" y="16450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77" name="グループ化 70976">
            <a:extLst>
              <a:ext uri="{FF2B5EF4-FFF2-40B4-BE49-F238E27FC236}">
                <a16:creationId xmlns:a16="http://schemas.microsoft.com/office/drawing/2014/main" id="{CDF0D7A5-8C68-9CD1-54C1-A25A76306422}"/>
              </a:ext>
            </a:extLst>
          </p:cNvPr>
          <p:cNvGrpSpPr/>
          <p:nvPr/>
        </p:nvGrpSpPr>
        <p:grpSpPr>
          <a:xfrm>
            <a:off x="1132481" y="1626738"/>
            <a:ext cx="1849025" cy="129642"/>
            <a:chOff x="1114947" y="1973741"/>
            <a:chExt cx="1849025" cy="129642"/>
          </a:xfrm>
        </p:grpSpPr>
        <p:grpSp>
          <p:nvGrpSpPr>
            <p:cNvPr id="70979" name="グループ化 70978">
              <a:extLst>
                <a:ext uri="{FF2B5EF4-FFF2-40B4-BE49-F238E27FC236}">
                  <a16:creationId xmlns:a16="http://schemas.microsoft.com/office/drawing/2014/main" id="{1B8C6A38-3EF1-0E13-462A-466DDF52B9F4}"/>
                </a:ext>
              </a:extLst>
            </p:cNvPr>
            <p:cNvGrpSpPr/>
            <p:nvPr/>
          </p:nvGrpSpPr>
          <p:grpSpPr>
            <a:xfrm>
              <a:off x="1233620" y="1974448"/>
              <a:ext cx="1626176" cy="128935"/>
              <a:chOff x="1249752" y="2301670"/>
              <a:chExt cx="1626176" cy="128935"/>
            </a:xfrm>
          </p:grpSpPr>
          <p:sp>
            <p:nvSpPr>
              <p:cNvPr id="70982" name="楕円 70981">
                <a:extLst>
                  <a:ext uri="{FF2B5EF4-FFF2-40B4-BE49-F238E27FC236}">
                    <a16:creationId xmlns:a16="http://schemas.microsoft.com/office/drawing/2014/main" id="{DCAE5B42-38E7-6B52-DD3B-363D10A6C9C4}"/>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83" name="グループ化 70982">
                <a:extLst>
                  <a:ext uri="{FF2B5EF4-FFF2-40B4-BE49-F238E27FC236}">
                    <a16:creationId xmlns:a16="http://schemas.microsoft.com/office/drawing/2014/main" id="{7514A745-FAB7-C1BD-FBFE-07FC75C847A0}"/>
                  </a:ext>
                </a:extLst>
              </p:cNvPr>
              <p:cNvGrpSpPr/>
              <p:nvPr/>
            </p:nvGrpSpPr>
            <p:grpSpPr>
              <a:xfrm>
                <a:off x="1371881" y="2301670"/>
                <a:ext cx="1392597" cy="120944"/>
                <a:chOff x="1371881" y="2535145"/>
                <a:chExt cx="1392597" cy="120944"/>
              </a:xfrm>
            </p:grpSpPr>
            <p:grpSp>
              <p:nvGrpSpPr>
                <p:cNvPr id="70985" name="グループ化 70984">
                  <a:extLst>
                    <a:ext uri="{FF2B5EF4-FFF2-40B4-BE49-F238E27FC236}">
                      <a16:creationId xmlns:a16="http://schemas.microsoft.com/office/drawing/2014/main" id="{7E2F4D85-A0B1-3BCF-BF69-EA690B3A42A6}"/>
                    </a:ext>
                  </a:extLst>
                </p:cNvPr>
                <p:cNvGrpSpPr/>
                <p:nvPr/>
              </p:nvGrpSpPr>
              <p:grpSpPr>
                <a:xfrm>
                  <a:off x="1483188" y="2535145"/>
                  <a:ext cx="1167537" cy="120944"/>
                  <a:chOff x="1466906" y="2872389"/>
                  <a:chExt cx="1167537" cy="120944"/>
                </a:xfrm>
              </p:grpSpPr>
              <p:grpSp>
                <p:nvGrpSpPr>
                  <p:cNvPr id="70988" name="グループ化 70987">
                    <a:extLst>
                      <a:ext uri="{FF2B5EF4-FFF2-40B4-BE49-F238E27FC236}">
                        <a16:creationId xmlns:a16="http://schemas.microsoft.com/office/drawing/2014/main" id="{F8531AD0-07ED-0C57-71D0-7B8B60D8F294}"/>
                      </a:ext>
                    </a:extLst>
                  </p:cNvPr>
                  <p:cNvGrpSpPr/>
                  <p:nvPr/>
                </p:nvGrpSpPr>
                <p:grpSpPr>
                  <a:xfrm>
                    <a:off x="1577941" y="2872389"/>
                    <a:ext cx="957780" cy="117769"/>
                    <a:chOff x="1569323" y="3106506"/>
                    <a:chExt cx="957780" cy="117769"/>
                  </a:xfrm>
                </p:grpSpPr>
                <p:grpSp>
                  <p:nvGrpSpPr>
                    <p:cNvPr id="70991" name="グループ化 70990">
                      <a:extLst>
                        <a:ext uri="{FF2B5EF4-FFF2-40B4-BE49-F238E27FC236}">
                          <a16:creationId xmlns:a16="http://schemas.microsoft.com/office/drawing/2014/main" id="{C6945760-F308-EF3E-EDA6-708F491501AD}"/>
                        </a:ext>
                      </a:extLst>
                    </p:cNvPr>
                    <p:cNvGrpSpPr/>
                    <p:nvPr/>
                  </p:nvGrpSpPr>
                  <p:grpSpPr>
                    <a:xfrm>
                      <a:off x="1684699" y="3106506"/>
                      <a:ext cx="743259" cy="114594"/>
                      <a:chOff x="139683" y="3326838"/>
                      <a:chExt cx="743259" cy="114594"/>
                    </a:xfrm>
                  </p:grpSpPr>
                  <p:sp>
                    <p:nvSpPr>
                      <p:cNvPr id="70994" name="楕円 70993">
                        <a:extLst>
                          <a:ext uri="{FF2B5EF4-FFF2-40B4-BE49-F238E27FC236}">
                            <a16:creationId xmlns:a16="http://schemas.microsoft.com/office/drawing/2014/main" id="{B7760146-154A-60F7-DFE1-6B37058A2F8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5" name="楕円 70994">
                        <a:extLst>
                          <a:ext uri="{FF2B5EF4-FFF2-40B4-BE49-F238E27FC236}">
                            <a16:creationId xmlns:a16="http://schemas.microsoft.com/office/drawing/2014/main" id="{8261C47C-180C-72A2-FE56-DD27E0B29312}"/>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6" name="楕円 70995">
                        <a:extLst>
                          <a:ext uri="{FF2B5EF4-FFF2-40B4-BE49-F238E27FC236}">
                            <a16:creationId xmlns:a16="http://schemas.microsoft.com/office/drawing/2014/main" id="{6E597ABE-48A7-397E-51EE-77F63311A85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7" name="楕円 70996">
                        <a:extLst>
                          <a:ext uri="{FF2B5EF4-FFF2-40B4-BE49-F238E27FC236}">
                            <a16:creationId xmlns:a16="http://schemas.microsoft.com/office/drawing/2014/main" id="{A2B6E56D-135B-EFE3-0D4A-18DC2969C95F}"/>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8" name="楕円 70997">
                        <a:extLst>
                          <a:ext uri="{FF2B5EF4-FFF2-40B4-BE49-F238E27FC236}">
                            <a16:creationId xmlns:a16="http://schemas.microsoft.com/office/drawing/2014/main" id="{AE8BAF16-206E-38E1-198B-5C611D2C45B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9" name="楕円 70998">
                        <a:extLst>
                          <a:ext uri="{FF2B5EF4-FFF2-40B4-BE49-F238E27FC236}">
                            <a16:creationId xmlns:a16="http://schemas.microsoft.com/office/drawing/2014/main" id="{76D2E779-DB32-AC30-5023-F09FCD81235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0" name="楕円 70999">
                        <a:extLst>
                          <a:ext uri="{FF2B5EF4-FFF2-40B4-BE49-F238E27FC236}">
                            <a16:creationId xmlns:a16="http://schemas.microsoft.com/office/drawing/2014/main" id="{40B8B9C1-3D5F-71EE-BD0A-A90BA08FACB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92" name="楕円 70991">
                      <a:extLst>
                        <a:ext uri="{FF2B5EF4-FFF2-40B4-BE49-F238E27FC236}">
                          <a16:creationId xmlns:a16="http://schemas.microsoft.com/office/drawing/2014/main" id="{D7E2BE9B-4A20-3F99-5723-EAB8AE0E197A}"/>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3" name="楕円 70992">
                      <a:extLst>
                        <a:ext uri="{FF2B5EF4-FFF2-40B4-BE49-F238E27FC236}">
                          <a16:creationId xmlns:a16="http://schemas.microsoft.com/office/drawing/2014/main" id="{15C415ED-9728-F070-4ED9-4631E550D78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9" name="楕円 70988">
                    <a:extLst>
                      <a:ext uri="{FF2B5EF4-FFF2-40B4-BE49-F238E27FC236}">
                        <a16:creationId xmlns:a16="http://schemas.microsoft.com/office/drawing/2014/main" id="{394BE957-CA9C-B89F-8453-606F88F355FE}"/>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90" name="楕円 70989">
                    <a:extLst>
                      <a:ext uri="{FF2B5EF4-FFF2-40B4-BE49-F238E27FC236}">
                        <a16:creationId xmlns:a16="http://schemas.microsoft.com/office/drawing/2014/main" id="{FBEA0BB0-F0CD-A3CF-CBB4-925C961CA77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6" name="楕円 70985">
                  <a:extLst>
                    <a:ext uri="{FF2B5EF4-FFF2-40B4-BE49-F238E27FC236}">
                      <a16:creationId xmlns:a16="http://schemas.microsoft.com/office/drawing/2014/main" id="{8F78234B-50C1-ECEC-B7FD-9F54147510D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7" name="楕円 70986">
                  <a:extLst>
                    <a:ext uri="{FF2B5EF4-FFF2-40B4-BE49-F238E27FC236}">
                      <a16:creationId xmlns:a16="http://schemas.microsoft.com/office/drawing/2014/main" id="{B6820083-B2F1-D6B0-F045-3570A47A465C}"/>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4" name="楕円 70983">
                <a:extLst>
                  <a:ext uri="{FF2B5EF4-FFF2-40B4-BE49-F238E27FC236}">
                    <a16:creationId xmlns:a16="http://schemas.microsoft.com/office/drawing/2014/main" id="{9E470A80-0C88-7E67-3DCF-BE619D4A816E}"/>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80" name="楕円 70979">
              <a:extLst>
                <a:ext uri="{FF2B5EF4-FFF2-40B4-BE49-F238E27FC236}">
                  <a16:creationId xmlns:a16="http://schemas.microsoft.com/office/drawing/2014/main" id="{1002D057-4579-0042-41B9-87CB0851B117}"/>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81" name="楕円 70980">
              <a:extLst>
                <a:ext uri="{FF2B5EF4-FFF2-40B4-BE49-F238E27FC236}">
                  <a16:creationId xmlns:a16="http://schemas.microsoft.com/office/drawing/2014/main" id="{ED91BB43-A79B-137F-7874-2D91DF19A4E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78" name="楕円 70977">
            <a:extLst>
              <a:ext uri="{FF2B5EF4-FFF2-40B4-BE49-F238E27FC236}">
                <a16:creationId xmlns:a16="http://schemas.microsoft.com/office/drawing/2014/main" id="{36266134-752D-4885-C197-D6AE549B91A1}"/>
              </a:ext>
            </a:extLst>
          </p:cNvPr>
          <p:cNvSpPr/>
          <p:nvPr/>
        </p:nvSpPr>
        <p:spPr>
          <a:xfrm>
            <a:off x="2994533" y="16493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2" name="楕円 71001">
            <a:extLst>
              <a:ext uri="{FF2B5EF4-FFF2-40B4-BE49-F238E27FC236}">
                <a16:creationId xmlns:a16="http://schemas.microsoft.com/office/drawing/2014/main" id="{25C3C309-C91C-6DB3-BBE2-18487B273D50}"/>
              </a:ext>
            </a:extLst>
          </p:cNvPr>
          <p:cNvSpPr/>
          <p:nvPr/>
        </p:nvSpPr>
        <p:spPr>
          <a:xfrm>
            <a:off x="1009806" y="1761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03" name="グループ化 71002">
            <a:extLst>
              <a:ext uri="{FF2B5EF4-FFF2-40B4-BE49-F238E27FC236}">
                <a16:creationId xmlns:a16="http://schemas.microsoft.com/office/drawing/2014/main" id="{34F469B3-8DCC-6D8F-C060-D1B7D4C0838F}"/>
              </a:ext>
            </a:extLst>
          </p:cNvPr>
          <p:cNvGrpSpPr/>
          <p:nvPr/>
        </p:nvGrpSpPr>
        <p:grpSpPr>
          <a:xfrm>
            <a:off x="1126380" y="1743268"/>
            <a:ext cx="1849025" cy="129642"/>
            <a:chOff x="1114947" y="1973741"/>
            <a:chExt cx="1849025" cy="129642"/>
          </a:xfrm>
        </p:grpSpPr>
        <p:grpSp>
          <p:nvGrpSpPr>
            <p:cNvPr id="71005" name="グループ化 71004">
              <a:extLst>
                <a:ext uri="{FF2B5EF4-FFF2-40B4-BE49-F238E27FC236}">
                  <a16:creationId xmlns:a16="http://schemas.microsoft.com/office/drawing/2014/main" id="{27274CFA-B756-3D00-726D-6CD35950FB5B}"/>
                </a:ext>
              </a:extLst>
            </p:cNvPr>
            <p:cNvGrpSpPr/>
            <p:nvPr/>
          </p:nvGrpSpPr>
          <p:grpSpPr>
            <a:xfrm>
              <a:off x="1233620" y="1974448"/>
              <a:ext cx="1626176" cy="128935"/>
              <a:chOff x="1249752" y="2301670"/>
              <a:chExt cx="1626176" cy="128935"/>
            </a:xfrm>
          </p:grpSpPr>
          <p:sp>
            <p:nvSpPr>
              <p:cNvPr id="71008" name="楕円 71007">
                <a:extLst>
                  <a:ext uri="{FF2B5EF4-FFF2-40B4-BE49-F238E27FC236}">
                    <a16:creationId xmlns:a16="http://schemas.microsoft.com/office/drawing/2014/main" id="{5C365C51-5557-0B47-86FE-9F1ADF26EF0C}"/>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09" name="グループ化 71008">
                <a:extLst>
                  <a:ext uri="{FF2B5EF4-FFF2-40B4-BE49-F238E27FC236}">
                    <a16:creationId xmlns:a16="http://schemas.microsoft.com/office/drawing/2014/main" id="{7B7B5350-F24D-65A4-E6B9-D901A12BF1D5}"/>
                  </a:ext>
                </a:extLst>
              </p:cNvPr>
              <p:cNvGrpSpPr/>
              <p:nvPr/>
            </p:nvGrpSpPr>
            <p:grpSpPr>
              <a:xfrm>
                <a:off x="1371881" y="2301670"/>
                <a:ext cx="1392597" cy="120944"/>
                <a:chOff x="1371881" y="2535145"/>
                <a:chExt cx="1392597" cy="120944"/>
              </a:xfrm>
            </p:grpSpPr>
            <p:grpSp>
              <p:nvGrpSpPr>
                <p:cNvPr id="71011" name="グループ化 71010">
                  <a:extLst>
                    <a:ext uri="{FF2B5EF4-FFF2-40B4-BE49-F238E27FC236}">
                      <a16:creationId xmlns:a16="http://schemas.microsoft.com/office/drawing/2014/main" id="{AFFC0264-29CF-78D2-8827-1590EDB2BBD0}"/>
                    </a:ext>
                  </a:extLst>
                </p:cNvPr>
                <p:cNvGrpSpPr/>
                <p:nvPr/>
              </p:nvGrpSpPr>
              <p:grpSpPr>
                <a:xfrm>
                  <a:off x="1483188" y="2535145"/>
                  <a:ext cx="1167537" cy="120944"/>
                  <a:chOff x="1466906" y="2872389"/>
                  <a:chExt cx="1167537" cy="120944"/>
                </a:xfrm>
              </p:grpSpPr>
              <p:grpSp>
                <p:nvGrpSpPr>
                  <p:cNvPr id="71014" name="グループ化 71013">
                    <a:extLst>
                      <a:ext uri="{FF2B5EF4-FFF2-40B4-BE49-F238E27FC236}">
                        <a16:creationId xmlns:a16="http://schemas.microsoft.com/office/drawing/2014/main" id="{C9E46411-B1B3-1F5D-C94A-E713CF7A042D}"/>
                      </a:ext>
                    </a:extLst>
                  </p:cNvPr>
                  <p:cNvGrpSpPr/>
                  <p:nvPr/>
                </p:nvGrpSpPr>
                <p:grpSpPr>
                  <a:xfrm>
                    <a:off x="1577941" y="2872389"/>
                    <a:ext cx="957780" cy="117769"/>
                    <a:chOff x="1569323" y="3106506"/>
                    <a:chExt cx="957780" cy="117769"/>
                  </a:xfrm>
                </p:grpSpPr>
                <p:grpSp>
                  <p:nvGrpSpPr>
                    <p:cNvPr id="71017" name="グループ化 71016">
                      <a:extLst>
                        <a:ext uri="{FF2B5EF4-FFF2-40B4-BE49-F238E27FC236}">
                          <a16:creationId xmlns:a16="http://schemas.microsoft.com/office/drawing/2014/main" id="{768AF93B-91DE-B38A-75B0-A3205E405B94}"/>
                        </a:ext>
                      </a:extLst>
                    </p:cNvPr>
                    <p:cNvGrpSpPr/>
                    <p:nvPr/>
                  </p:nvGrpSpPr>
                  <p:grpSpPr>
                    <a:xfrm>
                      <a:off x="1684699" y="3106506"/>
                      <a:ext cx="743259" cy="114594"/>
                      <a:chOff x="139683" y="3326838"/>
                      <a:chExt cx="743259" cy="114594"/>
                    </a:xfrm>
                  </p:grpSpPr>
                  <p:sp>
                    <p:nvSpPr>
                      <p:cNvPr id="71020" name="楕円 71019">
                        <a:extLst>
                          <a:ext uri="{FF2B5EF4-FFF2-40B4-BE49-F238E27FC236}">
                            <a16:creationId xmlns:a16="http://schemas.microsoft.com/office/drawing/2014/main" id="{338BFDB8-6D28-4363-C872-3FFE67C3037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1" name="楕円 71020">
                        <a:extLst>
                          <a:ext uri="{FF2B5EF4-FFF2-40B4-BE49-F238E27FC236}">
                            <a16:creationId xmlns:a16="http://schemas.microsoft.com/office/drawing/2014/main" id="{4F466617-90BA-242E-A934-3F4B4CA252B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2" name="楕円 71021">
                        <a:extLst>
                          <a:ext uri="{FF2B5EF4-FFF2-40B4-BE49-F238E27FC236}">
                            <a16:creationId xmlns:a16="http://schemas.microsoft.com/office/drawing/2014/main" id="{9DF68CE7-824D-68D4-9943-21137EA63C6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3" name="楕円 71022">
                        <a:extLst>
                          <a:ext uri="{FF2B5EF4-FFF2-40B4-BE49-F238E27FC236}">
                            <a16:creationId xmlns:a16="http://schemas.microsoft.com/office/drawing/2014/main" id="{BAA2C34E-DF51-4FC6-1CB5-3D73617D7C8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4" name="楕円 71023">
                        <a:extLst>
                          <a:ext uri="{FF2B5EF4-FFF2-40B4-BE49-F238E27FC236}">
                            <a16:creationId xmlns:a16="http://schemas.microsoft.com/office/drawing/2014/main" id="{9C3CAB2E-57B1-1930-4DF5-1C501E341B9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5" name="楕円 71024">
                        <a:extLst>
                          <a:ext uri="{FF2B5EF4-FFF2-40B4-BE49-F238E27FC236}">
                            <a16:creationId xmlns:a16="http://schemas.microsoft.com/office/drawing/2014/main" id="{51CCF3BC-1212-4C51-B74B-3F1F15A1D94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6" name="楕円 71025">
                        <a:extLst>
                          <a:ext uri="{FF2B5EF4-FFF2-40B4-BE49-F238E27FC236}">
                            <a16:creationId xmlns:a16="http://schemas.microsoft.com/office/drawing/2014/main" id="{FAF58BD5-11A5-E499-AAA0-162FDFE15C1A}"/>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8" name="楕円 71017">
                      <a:extLst>
                        <a:ext uri="{FF2B5EF4-FFF2-40B4-BE49-F238E27FC236}">
                          <a16:creationId xmlns:a16="http://schemas.microsoft.com/office/drawing/2014/main" id="{74BBCF9B-2BA9-8BA8-4C76-D5A41F1786A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9" name="楕円 71018">
                      <a:extLst>
                        <a:ext uri="{FF2B5EF4-FFF2-40B4-BE49-F238E27FC236}">
                          <a16:creationId xmlns:a16="http://schemas.microsoft.com/office/drawing/2014/main" id="{802E7E04-BECD-56BF-24BE-79AA46F9CB2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5" name="楕円 71014">
                    <a:extLst>
                      <a:ext uri="{FF2B5EF4-FFF2-40B4-BE49-F238E27FC236}">
                        <a16:creationId xmlns:a16="http://schemas.microsoft.com/office/drawing/2014/main" id="{2621E93E-FC2E-89DA-07C6-3566F01F22F4}"/>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6" name="楕円 71015">
                    <a:extLst>
                      <a:ext uri="{FF2B5EF4-FFF2-40B4-BE49-F238E27FC236}">
                        <a16:creationId xmlns:a16="http://schemas.microsoft.com/office/drawing/2014/main" id="{AD774728-3F80-37FD-E86A-66A3924EB39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2" name="楕円 71011">
                  <a:extLst>
                    <a:ext uri="{FF2B5EF4-FFF2-40B4-BE49-F238E27FC236}">
                      <a16:creationId xmlns:a16="http://schemas.microsoft.com/office/drawing/2014/main" id="{9FE09F1D-B7BA-8592-98CD-A9B3CEEEA217}"/>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13" name="楕円 71012">
                  <a:extLst>
                    <a:ext uri="{FF2B5EF4-FFF2-40B4-BE49-F238E27FC236}">
                      <a16:creationId xmlns:a16="http://schemas.microsoft.com/office/drawing/2014/main" id="{051AC7D3-EA82-FCC2-D064-88FE471E35C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10" name="楕円 71009">
                <a:extLst>
                  <a:ext uri="{FF2B5EF4-FFF2-40B4-BE49-F238E27FC236}">
                    <a16:creationId xmlns:a16="http://schemas.microsoft.com/office/drawing/2014/main" id="{A54EE6F3-7EED-F93C-D917-091840CEBB0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6" name="楕円 71005">
              <a:extLst>
                <a:ext uri="{FF2B5EF4-FFF2-40B4-BE49-F238E27FC236}">
                  <a16:creationId xmlns:a16="http://schemas.microsoft.com/office/drawing/2014/main" id="{ECA6F51F-3B01-104A-2C8C-76F40AB12BBF}"/>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7" name="楕円 71006">
              <a:extLst>
                <a:ext uri="{FF2B5EF4-FFF2-40B4-BE49-F238E27FC236}">
                  <a16:creationId xmlns:a16="http://schemas.microsoft.com/office/drawing/2014/main" id="{3603CBC7-30B6-B63A-EB66-E93C3E31BE20}"/>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04" name="楕円 71003">
            <a:extLst>
              <a:ext uri="{FF2B5EF4-FFF2-40B4-BE49-F238E27FC236}">
                <a16:creationId xmlns:a16="http://schemas.microsoft.com/office/drawing/2014/main" id="{DFCC4CDA-D84F-CC41-7A5F-BC18A0B3A3D7}"/>
              </a:ext>
            </a:extLst>
          </p:cNvPr>
          <p:cNvSpPr/>
          <p:nvPr/>
        </p:nvSpPr>
        <p:spPr>
          <a:xfrm>
            <a:off x="2988432" y="176591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25" name="グループ化 70924">
            <a:extLst>
              <a:ext uri="{FF2B5EF4-FFF2-40B4-BE49-F238E27FC236}">
                <a16:creationId xmlns:a16="http://schemas.microsoft.com/office/drawing/2014/main" id="{A51B8B14-5CED-5C76-1CA7-F13C6CE661A5}"/>
              </a:ext>
            </a:extLst>
          </p:cNvPr>
          <p:cNvGrpSpPr/>
          <p:nvPr/>
        </p:nvGrpSpPr>
        <p:grpSpPr>
          <a:xfrm>
            <a:off x="1003395" y="1508621"/>
            <a:ext cx="2086626" cy="130648"/>
            <a:chOff x="1011991" y="1745315"/>
            <a:chExt cx="2086626" cy="130648"/>
          </a:xfrm>
        </p:grpSpPr>
        <p:sp>
          <p:nvSpPr>
            <p:cNvPr id="70877" name="楕円 70876">
              <a:extLst>
                <a:ext uri="{FF2B5EF4-FFF2-40B4-BE49-F238E27FC236}">
                  <a16:creationId xmlns:a16="http://schemas.microsoft.com/office/drawing/2014/main" id="{6DD192C9-AB9B-06FC-4C47-D27F0FE003EC}"/>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01" name="グループ化 70900">
              <a:extLst>
                <a:ext uri="{FF2B5EF4-FFF2-40B4-BE49-F238E27FC236}">
                  <a16:creationId xmlns:a16="http://schemas.microsoft.com/office/drawing/2014/main" id="{9C268D3F-706F-373C-70FC-0ADB72BDFFD9}"/>
                </a:ext>
              </a:extLst>
            </p:cNvPr>
            <p:cNvGrpSpPr/>
            <p:nvPr/>
          </p:nvGrpSpPr>
          <p:grpSpPr>
            <a:xfrm>
              <a:off x="1128565" y="1745315"/>
              <a:ext cx="1849025" cy="129642"/>
              <a:chOff x="1114947" y="1973741"/>
              <a:chExt cx="1849025" cy="129642"/>
            </a:xfrm>
          </p:grpSpPr>
          <p:grpSp>
            <p:nvGrpSpPr>
              <p:cNvPr id="70902" name="グループ化 70901">
                <a:extLst>
                  <a:ext uri="{FF2B5EF4-FFF2-40B4-BE49-F238E27FC236}">
                    <a16:creationId xmlns:a16="http://schemas.microsoft.com/office/drawing/2014/main" id="{B30B0361-9191-A212-594A-75CEAF404893}"/>
                  </a:ext>
                </a:extLst>
              </p:cNvPr>
              <p:cNvGrpSpPr/>
              <p:nvPr/>
            </p:nvGrpSpPr>
            <p:grpSpPr>
              <a:xfrm>
                <a:off x="1233620" y="1974448"/>
                <a:ext cx="1626176" cy="128935"/>
                <a:chOff x="1249752" y="2301670"/>
                <a:chExt cx="1626176" cy="128935"/>
              </a:xfrm>
            </p:grpSpPr>
            <p:sp>
              <p:nvSpPr>
                <p:cNvPr id="70905" name="楕円 70904">
                  <a:extLst>
                    <a:ext uri="{FF2B5EF4-FFF2-40B4-BE49-F238E27FC236}">
                      <a16:creationId xmlns:a16="http://schemas.microsoft.com/office/drawing/2014/main" id="{D982D58C-122C-7797-6DE7-CB5D89322C1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906" name="グループ化 70905">
                  <a:extLst>
                    <a:ext uri="{FF2B5EF4-FFF2-40B4-BE49-F238E27FC236}">
                      <a16:creationId xmlns:a16="http://schemas.microsoft.com/office/drawing/2014/main" id="{65C9F150-529A-4987-B0A9-CBAE7D835DBF}"/>
                    </a:ext>
                  </a:extLst>
                </p:cNvPr>
                <p:cNvGrpSpPr/>
                <p:nvPr/>
              </p:nvGrpSpPr>
              <p:grpSpPr>
                <a:xfrm>
                  <a:off x="1371881" y="2301670"/>
                  <a:ext cx="1392597" cy="120944"/>
                  <a:chOff x="1371881" y="2535145"/>
                  <a:chExt cx="1392597" cy="120944"/>
                </a:xfrm>
              </p:grpSpPr>
              <p:grpSp>
                <p:nvGrpSpPr>
                  <p:cNvPr id="70908" name="グループ化 70907">
                    <a:extLst>
                      <a:ext uri="{FF2B5EF4-FFF2-40B4-BE49-F238E27FC236}">
                        <a16:creationId xmlns:a16="http://schemas.microsoft.com/office/drawing/2014/main" id="{27085C96-2339-D8FD-D24F-1D3CDC2AAB35}"/>
                      </a:ext>
                    </a:extLst>
                  </p:cNvPr>
                  <p:cNvGrpSpPr/>
                  <p:nvPr/>
                </p:nvGrpSpPr>
                <p:grpSpPr>
                  <a:xfrm>
                    <a:off x="1483188" y="2535145"/>
                    <a:ext cx="1167537" cy="120944"/>
                    <a:chOff x="1466906" y="2872389"/>
                    <a:chExt cx="1167537" cy="120944"/>
                  </a:xfrm>
                </p:grpSpPr>
                <p:grpSp>
                  <p:nvGrpSpPr>
                    <p:cNvPr id="70911" name="グループ化 70910">
                      <a:extLst>
                        <a:ext uri="{FF2B5EF4-FFF2-40B4-BE49-F238E27FC236}">
                          <a16:creationId xmlns:a16="http://schemas.microsoft.com/office/drawing/2014/main" id="{F1B86A58-D7FA-139A-EA18-7E652A20F1A4}"/>
                        </a:ext>
                      </a:extLst>
                    </p:cNvPr>
                    <p:cNvGrpSpPr/>
                    <p:nvPr/>
                  </p:nvGrpSpPr>
                  <p:grpSpPr>
                    <a:xfrm>
                      <a:off x="1577941" y="2872389"/>
                      <a:ext cx="957780" cy="117769"/>
                      <a:chOff x="1569323" y="3106506"/>
                      <a:chExt cx="957780" cy="117769"/>
                    </a:xfrm>
                  </p:grpSpPr>
                  <p:grpSp>
                    <p:nvGrpSpPr>
                      <p:cNvPr id="70914" name="グループ化 70913">
                        <a:extLst>
                          <a:ext uri="{FF2B5EF4-FFF2-40B4-BE49-F238E27FC236}">
                            <a16:creationId xmlns:a16="http://schemas.microsoft.com/office/drawing/2014/main" id="{C695DA3E-DD6E-9150-BC1D-3015E29C1102}"/>
                          </a:ext>
                        </a:extLst>
                      </p:cNvPr>
                      <p:cNvGrpSpPr/>
                      <p:nvPr/>
                    </p:nvGrpSpPr>
                    <p:grpSpPr>
                      <a:xfrm>
                        <a:off x="1684699" y="3106506"/>
                        <a:ext cx="743259" cy="114594"/>
                        <a:chOff x="139683" y="3326838"/>
                        <a:chExt cx="743259" cy="114594"/>
                      </a:xfrm>
                    </p:grpSpPr>
                    <p:sp>
                      <p:nvSpPr>
                        <p:cNvPr id="70917" name="楕円 70916">
                          <a:extLst>
                            <a:ext uri="{FF2B5EF4-FFF2-40B4-BE49-F238E27FC236}">
                              <a16:creationId xmlns:a16="http://schemas.microsoft.com/office/drawing/2014/main" id="{82EA4144-5E2C-8A71-F394-907FA366A94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8" name="楕円 70917">
                          <a:extLst>
                            <a:ext uri="{FF2B5EF4-FFF2-40B4-BE49-F238E27FC236}">
                              <a16:creationId xmlns:a16="http://schemas.microsoft.com/office/drawing/2014/main" id="{61293698-A435-D33C-3D7E-20BA9B8515E4}"/>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9" name="楕円 70918">
                          <a:extLst>
                            <a:ext uri="{FF2B5EF4-FFF2-40B4-BE49-F238E27FC236}">
                              <a16:creationId xmlns:a16="http://schemas.microsoft.com/office/drawing/2014/main" id="{48EAFFCF-4923-3379-07D8-9DC5A3CE2C2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0" name="楕円 70919">
                          <a:extLst>
                            <a:ext uri="{FF2B5EF4-FFF2-40B4-BE49-F238E27FC236}">
                              <a16:creationId xmlns:a16="http://schemas.microsoft.com/office/drawing/2014/main" id="{AE970B34-9BDE-8895-FECD-9C77724353E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1" name="楕円 70920">
                          <a:extLst>
                            <a:ext uri="{FF2B5EF4-FFF2-40B4-BE49-F238E27FC236}">
                              <a16:creationId xmlns:a16="http://schemas.microsoft.com/office/drawing/2014/main" id="{4093B1B9-E753-BA24-AA61-FA409621D23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2" name="楕円 70921">
                          <a:extLst>
                            <a:ext uri="{FF2B5EF4-FFF2-40B4-BE49-F238E27FC236}">
                              <a16:creationId xmlns:a16="http://schemas.microsoft.com/office/drawing/2014/main" id="{C8EA0A02-B50E-FADE-DA44-73C060564FB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3" name="楕円 70922">
                          <a:extLst>
                            <a:ext uri="{FF2B5EF4-FFF2-40B4-BE49-F238E27FC236}">
                              <a16:creationId xmlns:a16="http://schemas.microsoft.com/office/drawing/2014/main" id="{1C01C99C-8765-2784-4752-88D89B9C98A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5" name="楕円 70914">
                        <a:extLst>
                          <a:ext uri="{FF2B5EF4-FFF2-40B4-BE49-F238E27FC236}">
                            <a16:creationId xmlns:a16="http://schemas.microsoft.com/office/drawing/2014/main" id="{12A93D89-9A5A-47FB-3CFD-41C00D70F0A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6" name="楕円 70915">
                        <a:extLst>
                          <a:ext uri="{FF2B5EF4-FFF2-40B4-BE49-F238E27FC236}">
                            <a16:creationId xmlns:a16="http://schemas.microsoft.com/office/drawing/2014/main" id="{9439B702-EEA7-C6A8-F5B6-7EC5613CE04F}"/>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12" name="楕円 70911">
                      <a:extLst>
                        <a:ext uri="{FF2B5EF4-FFF2-40B4-BE49-F238E27FC236}">
                          <a16:creationId xmlns:a16="http://schemas.microsoft.com/office/drawing/2014/main" id="{3F86BF93-D06A-9730-AC29-9F7B305CDB9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3" name="楕円 70912">
                      <a:extLst>
                        <a:ext uri="{FF2B5EF4-FFF2-40B4-BE49-F238E27FC236}">
                          <a16:creationId xmlns:a16="http://schemas.microsoft.com/office/drawing/2014/main" id="{F730A663-6206-CE97-5365-E943A62E678F}"/>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9" name="楕円 70908">
                    <a:extLst>
                      <a:ext uri="{FF2B5EF4-FFF2-40B4-BE49-F238E27FC236}">
                        <a16:creationId xmlns:a16="http://schemas.microsoft.com/office/drawing/2014/main" id="{92EB80DF-C857-BF61-8C2E-9769ADCE86E8}"/>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10" name="楕円 70909">
                    <a:extLst>
                      <a:ext uri="{FF2B5EF4-FFF2-40B4-BE49-F238E27FC236}">
                        <a16:creationId xmlns:a16="http://schemas.microsoft.com/office/drawing/2014/main" id="{2EBC43C3-8CD8-24BA-C3A2-0CBA62367EF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7" name="楕円 70906">
                  <a:extLst>
                    <a:ext uri="{FF2B5EF4-FFF2-40B4-BE49-F238E27FC236}">
                      <a16:creationId xmlns:a16="http://schemas.microsoft.com/office/drawing/2014/main" id="{6741BBFD-FCC4-49CE-7BD0-4937C1B3189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03" name="楕円 70902">
                <a:extLst>
                  <a:ext uri="{FF2B5EF4-FFF2-40B4-BE49-F238E27FC236}">
                    <a16:creationId xmlns:a16="http://schemas.microsoft.com/office/drawing/2014/main" id="{98A7E3D6-BC53-8875-10F3-EB2697712C1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04" name="楕円 70903">
                <a:extLst>
                  <a:ext uri="{FF2B5EF4-FFF2-40B4-BE49-F238E27FC236}">
                    <a16:creationId xmlns:a16="http://schemas.microsoft.com/office/drawing/2014/main" id="{1870364A-A9FD-2EB2-AAD4-7DBA639BB77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924" name="楕円 70923">
              <a:extLst>
                <a:ext uri="{FF2B5EF4-FFF2-40B4-BE49-F238E27FC236}">
                  <a16:creationId xmlns:a16="http://schemas.microsoft.com/office/drawing/2014/main" id="{35DF9FF4-69A4-723E-BF3F-D795E1AE35FD}"/>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27" name="楕円 71026">
            <a:extLst>
              <a:ext uri="{FF2B5EF4-FFF2-40B4-BE49-F238E27FC236}">
                <a16:creationId xmlns:a16="http://schemas.microsoft.com/office/drawing/2014/main" id="{0728D61B-DDD1-4E49-DEEF-1E7725424127}"/>
              </a:ext>
            </a:extLst>
          </p:cNvPr>
          <p:cNvSpPr/>
          <p:nvPr/>
        </p:nvSpPr>
        <p:spPr>
          <a:xfrm>
            <a:off x="3098156" y="151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8" name="楕円 71027">
            <a:extLst>
              <a:ext uri="{FF2B5EF4-FFF2-40B4-BE49-F238E27FC236}">
                <a16:creationId xmlns:a16="http://schemas.microsoft.com/office/drawing/2014/main" id="{FECB8025-C895-1908-1F34-2B28CE03FC77}"/>
              </a:ext>
            </a:extLst>
          </p:cNvPr>
          <p:cNvSpPr/>
          <p:nvPr/>
        </p:nvSpPr>
        <p:spPr>
          <a:xfrm>
            <a:off x="895979" y="152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0" name="楕円 71029">
            <a:extLst>
              <a:ext uri="{FF2B5EF4-FFF2-40B4-BE49-F238E27FC236}">
                <a16:creationId xmlns:a16="http://schemas.microsoft.com/office/drawing/2014/main" id="{F0B1C599-3C9D-DD3D-1950-AC4C764FEA6E}"/>
              </a:ext>
            </a:extLst>
          </p:cNvPr>
          <p:cNvSpPr/>
          <p:nvPr/>
        </p:nvSpPr>
        <p:spPr>
          <a:xfrm>
            <a:off x="3204832" y="11944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32" name="グループ化 71031">
            <a:extLst>
              <a:ext uri="{FF2B5EF4-FFF2-40B4-BE49-F238E27FC236}">
                <a16:creationId xmlns:a16="http://schemas.microsoft.com/office/drawing/2014/main" id="{1BAD3E5C-FAA7-D5C8-221B-5F7DBF1F3CEE}"/>
              </a:ext>
            </a:extLst>
          </p:cNvPr>
          <p:cNvGrpSpPr/>
          <p:nvPr/>
        </p:nvGrpSpPr>
        <p:grpSpPr>
          <a:xfrm>
            <a:off x="998625" y="1399058"/>
            <a:ext cx="2086626" cy="130648"/>
            <a:chOff x="1011991" y="1745315"/>
            <a:chExt cx="2086626" cy="130648"/>
          </a:xfrm>
        </p:grpSpPr>
        <p:sp>
          <p:nvSpPr>
            <p:cNvPr id="71035" name="楕円 71034">
              <a:extLst>
                <a:ext uri="{FF2B5EF4-FFF2-40B4-BE49-F238E27FC236}">
                  <a16:creationId xmlns:a16="http://schemas.microsoft.com/office/drawing/2014/main" id="{2A823293-E89F-2661-4B5E-24A256BC86B3}"/>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36" name="グループ化 71035">
              <a:extLst>
                <a:ext uri="{FF2B5EF4-FFF2-40B4-BE49-F238E27FC236}">
                  <a16:creationId xmlns:a16="http://schemas.microsoft.com/office/drawing/2014/main" id="{AF1552F9-9977-7F2C-91D9-982F28431D4A}"/>
                </a:ext>
              </a:extLst>
            </p:cNvPr>
            <p:cNvGrpSpPr/>
            <p:nvPr/>
          </p:nvGrpSpPr>
          <p:grpSpPr>
            <a:xfrm>
              <a:off x="1128565" y="1745315"/>
              <a:ext cx="1849025" cy="129642"/>
              <a:chOff x="1114947" y="1973741"/>
              <a:chExt cx="1849025" cy="129642"/>
            </a:xfrm>
          </p:grpSpPr>
          <p:grpSp>
            <p:nvGrpSpPr>
              <p:cNvPr id="71038" name="グループ化 71037">
                <a:extLst>
                  <a:ext uri="{FF2B5EF4-FFF2-40B4-BE49-F238E27FC236}">
                    <a16:creationId xmlns:a16="http://schemas.microsoft.com/office/drawing/2014/main" id="{09C71FD0-B6EF-B5C9-B4A5-CAD88317BC39}"/>
                  </a:ext>
                </a:extLst>
              </p:cNvPr>
              <p:cNvGrpSpPr/>
              <p:nvPr/>
            </p:nvGrpSpPr>
            <p:grpSpPr>
              <a:xfrm>
                <a:off x="1233620" y="1974448"/>
                <a:ext cx="1626176" cy="128935"/>
                <a:chOff x="1249752" y="2301670"/>
                <a:chExt cx="1626176" cy="128935"/>
              </a:xfrm>
            </p:grpSpPr>
            <p:sp>
              <p:nvSpPr>
                <p:cNvPr id="71041" name="楕円 71040">
                  <a:extLst>
                    <a:ext uri="{FF2B5EF4-FFF2-40B4-BE49-F238E27FC236}">
                      <a16:creationId xmlns:a16="http://schemas.microsoft.com/office/drawing/2014/main" id="{DD78A9B5-6D8D-D83B-6020-2DB7A7C3D4EF}"/>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42" name="グループ化 71041">
                  <a:extLst>
                    <a:ext uri="{FF2B5EF4-FFF2-40B4-BE49-F238E27FC236}">
                      <a16:creationId xmlns:a16="http://schemas.microsoft.com/office/drawing/2014/main" id="{F36CAA9C-3709-D375-13FD-5ECBF612F25B}"/>
                    </a:ext>
                  </a:extLst>
                </p:cNvPr>
                <p:cNvGrpSpPr/>
                <p:nvPr/>
              </p:nvGrpSpPr>
              <p:grpSpPr>
                <a:xfrm>
                  <a:off x="1371881" y="2301670"/>
                  <a:ext cx="1392597" cy="120944"/>
                  <a:chOff x="1371881" y="2535145"/>
                  <a:chExt cx="1392597" cy="120944"/>
                </a:xfrm>
              </p:grpSpPr>
              <p:grpSp>
                <p:nvGrpSpPr>
                  <p:cNvPr id="71044" name="グループ化 71043">
                    <a:extLst>
                      <a:ext uri="{FF2B5EF4-FFF2-40B4-BE49-F238E27FC236}">
                        <a16:creationId xmlns:a16="http://schemas.microsoft.com/office/drawing/2014/main" id="{164A3301-5D2D-5EA5-BBD7-ACA57A098732}"/>
                      </a:ext>
                    </a:extLst>
                  </p:cNvPr>
                  <p:cNvGrpSpPr/>
                  <p:nvPr/>
                </p:nvGrpSpPr>
                <p:grpSpPr>
                  <a:xfrm>
                    <a:off x="1483188" y="2535145"/>
                    <a:ext cx="1167537" cy="120944"/>
                    <a:chOff x="1466906" y="2872389"/>
                    <a:chExt cx="1167537" cy="120944"/>
                  </a:xfrm>
                </p:grpSpPr>
                <p:grpSp>
                  <p:nvGrpSpPr>
                    <p:cNvPr id="71047" name="グループ化 71046">
                      <a:extLst>
                        <a:ext uri="{FF2B5EF4-FFF2-40B4-BE49-F238E27FC236}">
                          <a16:creationId xmlns:a16="http://schemas.microsoft.com/office/drawing/2014/main" id="{8201D0A3-85C9-79A4-DCB1-D2E5DF2B20B4}"/>
                        </a:ext>
                      </a:extLst>
                    </p:cNvPr>
                    <p:cNvGrpSpPr/>
                    <p:nvPr/>
                  </p:nvGrpSpPr>
                  <p:grpSpPr>
                    <a:xfrm>
                      <a:off x="1577941" y="2872389"/>
                      <a:ext cx="957780" cy="117769"/>
                      <a:chOff x="1569323" y="3106506"/>
                      <a:chExt cx="957780" cy="117769"/>
                    </a:xfrm>
                  </p:grpSpPr>
                  <p:grpSp>
                    <p:nvGrpSpPr>
                      <p:cNvPr id="71050" name="グループ化 71049">
                        <a:extLst>
                          <a:ext uri="{FF2B5EF4-FFF2-40B4-BE49-F238E27FC236}">
                            <a16:creationId xmlns:a16="http://schemas.microsoft.com/office/drawing/2014/main" id="{DF31548C-50FD-0906-F000-83DA462213E0}"/>
                          </a:ext>
                        </a:extLst>
                      </p:cNvPr>
                      <p:cNvGrpSpPr/>
                      <p:nvPr/>
                    </p:nvGrpSpPr>
                    <p:grpSpPr>
                      <a:xfrm>
                        <a:off x="1684699" y="3106506"/>
                        <a:ext cx="743259" cy="114594"/>
                        <a:chOff x="139683" y="3326838"/>
                        <a:chExt cx="743259" cy="114594"/>
                      </a:xfrm>
                    </p:grpSpPr>
                    <p:sp>
                      <p:nvSpPr>
                        <p:cNvPr id="71053" name="楕円 71052">
                          <a:extLst>
                            <a:ext uri="{FF2B5EF4-FFF2-40B4-BE49-F238E27FC236}">
                              <a16:creationId xmlns:a16="http://schemas.microsoft.com/office/drawing/2014/main" id="{CA9870F3-1214-B9DF-FAB0-C66D6E7C612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4" name="楕円 71053">
                          <a:extLst>
                            <a:ext uri="{FF2B5EF4-FFF2-40B4-BE49-F238E27FC236}">
                              <a16:creationId xmlns:a16="http://schemas.microsoft.com/office/drawing/2014/main" id="{07D237D9-32BC-8B2E-DD80-97958F69A01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5" name="楕円 71054">
                          <a:extLst>
                            <a:ext uri="{FF2B5EF4-FFF2-40B4-BE49-F238E27FC236}">
                              <a16:creationId xmlns:a16="http://schemas.microsoft.com/office/drawing/2014/main" id="{3CD7BDB5-18A4-DF48-6FD4-3638A359E78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6" name="楕円 71055">
                          <a:extLst>
                            <a:ext uri="{FF2B5EF4-FFF2-40B4-BE49-F238E27FC236}">
                              <a16:creationId xmlns:a16="http://schemas.microsoft.com/office/drawing/2014/main" id="{C9EC1FA0-7019-C6C8-D56F-71A10DA09651}"/>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7" name="楕円 71056">
                          <a:extLst>
                            <a:ext uri="{FF2B5EF4-FFF2-40B4-BE49-F238E27FC236}">
                              <a16:creationId xmlns:a16="http://schemas.microsoft.com/office/drawing/2014/main" id="{1687D630-2158-DCF2-61E7-C8F62B3AE1C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8" name="楕円 71057">
                          <a:extLst>
                            <a:ext uri="{FF2B5EF4-FFF2-40B4-BE49-F238E27FC236}">
                              <a16:creationId xmlns:a16="http://schemas.microsoft.com/office/drawing/2014/main" id="{0DB76998-C740-4FB0-988C-295EB37D0FB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9" name="楕円 71058">
                          <a:extLst>
                            <a:ext uri="{FF2B5EF4-FFF2-40B4-BE49-F238E27FC236}">
                              <a16:creationId xmlns:a16="http://schemas.microsoft.com/office/drawing/2014/main" id="{C1DA16E6-C1F5-3025-34F4-205E64A1778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51" name="楕円 71050">
                        <a:extLst>
                          <a:ext uri="{FF2B5EF4-FFF2-40B4-BE49-F238E27FC236}">
                            <a16:creationId xmlns:a16="http://schemas.microsoft.com/office/drawing/2014/main" id="{7E1F95E9-552D-BB52-B833-8CD1FEDE65C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52" name="楕円 71051">
                        <a:extLst>
                          <a:ext uri="{FF2B5EF4-FFF2-40B4-BE49-F238E27FC236}">
                            <a16:creationId xmlns:a16="http://schemas.microsoft.com/office/drawing/2014/main" id="{3464964D-BCDB-0B24-821C-E4B5FDC63CA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8" name="楕円 71047">
                      <a:extLst>
                        <a:ext uri="{FF2B5EF4-FFF2-40B4-BE49-F238E27FC236}">
                          <a16:creationId xmlns:a16="http://schemas.microsoft.com/office/drawing/2014/main" id="{54B9683F-5C9D-E4DF-F623-225852CC523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9" name="楕円 71048">
                      <a:extLst>
                        <a:ext uri="{FF2B5EF4-FFF2-40B4-BE49-F238E27FC236}">
                          <a16:creationId xmlns:a16="http://schemas.microsoft.com/office/drawing/2014/main" id="{7FCFD797-20D0-953B-FB53-5C6CA479FEFE}"/>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5" name="楕円 71044">
                    <a:extLst>
                      <a:ext uri="{FF2B5EF4-FFF2-40B4-BE49-F238E27FC236}">
                        <a16:creationId xmlns:a16="http://schemas.microsoft.com/office/drawing/2014/main" id="{BFC41562-42D2-EF51-A168-50E04C94F47E}"/>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6" name="楕円 71045">
                    <a:extLst>
                      <a:ext uri="{FF2B5EF4-FFF2-40B4-BE49-F238E27FC236}">
                        <a16:creationId xmlns:a16="http://schemas.microsoft.com/office/drawing/2014/main" id="{5F6C4951-830E-1289-7702-9089DF4A346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43" name="楕円 71042">
                  <a:extLst>
                    <a:ext uri="{FF2B5EF4-FFF2-40B4-BE49-F238E27FC236}">
                      <a16:creationId xmlns:a16="http://schemas.microsoft.com/office/drawing/2014/main" id="{CBDCE2C8-F386-DD9A-0AF1-BCCA1E3BBB6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9" name="楕円 71038">
                <a:extLst>
                  <a:ext uri="{FF2B5EF4-FFF2-40B4-BE49-F238E27FC236}">
                    <a16:creationId xmlns:a16="http://schemas.microsoft.com/office/drawing/2014/main" id="{87E1D4A1-08D1-7246-5928-C0FF0336CFBA}"/>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40" name="楕円 71039">
                <a:extLst>
                  <a:ext uri="{FF2B5EF4-FFF2-40B4-BE49-F238E27FC236}">
                    <a16:creationId xmlns:a16="http://schemas.microsoft.com/office/drawing/2014/main" id="{7201C4A9-7358-83BD-ABA2-3A9F9699ADF5}"/>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7" name="楕円 71036">
              <a:extLst>
                <a:ext uri="{FF2B5EF4-FFF2-40B4-BE49-F238E27FC236}">
                  <a16:creationId xmlns:a16="http://schemas.microsoft.com/office/drawing/2014/main" id="{F41F74E4-43EF-EE09-BB58-B572B5CA678C}"/>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33" name="楕円 71032">
            <a:extLst>
              <a:ext uri="{FF2B5EF4-FFF2-40B4-BE49-F238E27FC236}">
                <a16:creationId xmlns:a16="http://schemas.microsoft.com/office/drawing/2014/main" id="{14B89F83-94F6-FA14-C08A-A2A890E60F6C}"/>
              </a:ext>
            </a:extLst>
          </p:cNvPr>
          <p:cNvSpPr/>
          <p:nvPr/>
        </p:nvSpPr>
        <p:spPr>
          <a:xfrm>
            <a:off x="3093386" y="14095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4" name="楕円 71033">
            <a:extLst>
              <a:ext uri="{FF2B5EF4-FFF2-40B4-BE49-F238E27FC236}">
                <a16:creationId xmlns:a16="http://schemas.microsoft.com/office/drawing/2014/main" id="{899D1F69-0E71-8FC1-DAF8-07DB5EA1B407}"/>
              </a:ext>
            </a:extLst>
          </p:cNvPr>
          <p:cNvSpPr/>
          <p:nvPr/>
        </p:nvSpPr>
        <p:spPr>
          <a:xfrm>
            <a:off x="891209" y="141603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61" name="グループ化 71060">
            <a:extLst>
              <a:ext uri="{FF2B5EF4-FFF2-40B4-BE49-F238E27FC236}">
                <a16:creationId xmlns:a16="http://schemas.microsoft.com/office/drawing/2014/main" id="{BD2117FE-604C-4A07-9A12-DC1075BFEB85}"/>
              </a:ext>
            </a:extLst>
          </p:cNvPr>
          <p:cNvGrpSpPr/>
          <p:nvPr/>
        </p:nvGrpSpPr>
        <p:grpSpPr>
          <a:xfrm>
            <a:off x="998625" y="1288621"/>
            <a:ext cx="2086626" cy="130648"/>
            <a:chOff x="1011991" y="1745315"/>
            <a:chExt cx="2086626" cy="130648"/>
          </a:xfrm>
        </p:grpSpPr>
        <p:sp>
          <p:nvSpPr>
            <p:cNvPr id="71064" name="楕円 71063">
              <a:extLst>
                <a:ext uri="{FF2B5EF4-FFF2-40B4-BE49-F238E27FC236}">
                  <a16:creationId xmlns:a16="http://schemas.microsoft.com/office/drawing/2014/main" id="{EB1DF837-56CF-AD59-161B-2CA7C4E821EA}"/>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65" name="グループ化 71064">
              <a:extLst>
                <a:ext uri="{FF2B5EF4-FFF2-40B4-BE49-F238E27FC236}">
                  <a16:creationId xmlns:a16="http://schemas.microsoft.com/office/drawing/2014/main" id="{2D98076F-C050-C3A0-4C72-F6BBA8D86C78}"/>
                </a:ext>
              </a:extLst>
            </p:cNvPr>
            <p:cNvGrpSpPr/>
            <p:nvPr/>
          </p:nvGrpSpPr>
          <p:grpSpPr>
            <a:xfrm>
              <a:off x="1128565" y="1745315"/>
              <a:ext cx="1849025" cy="129642"/>
              <a:chOff x="1114947" y="1973741"/>
              <a:chExt cx="1849025" cy="129642"/>
            </a:xfrm>
          </p:grpSpPr>
          <p:grpSp>
            <p:nvGrpSpPr>
              <p:cNvPr id="71067" name="グループ化 71066">
                <a:extLst>
                  <a:ext uri="{FF2B5EF4-FFF2-40B4-BE49-F238E27FC236}">
                    <a16:creationId xmlns:a16="http://schemas.microsoft.com/office/drawing/2014/main" id="{EAD1132C-C197-EF14-8F3F-0F6B0CFEEC26}"/>
                  </a:ext>
                </a:extLst>
              </p:cNvPr>
              <p:cNvGrpSpPr/>
              <p:nvPr/>
            </p:nvGrpSpPr>
            <p:grpSpPr>
              <a:xfrm>
                <a:off x="1233620" y="1974448"/>
                <a:ext cx="1626176" cy="128935"/>
                <a:chOff x="1249752" y="2301670"/>
                <a:chExt cx="1626176" cy="128935"/>
              </a:xfrm>
            </p:grpSpPr>
            <p:sp>
              <p:nvSpPr>
                <p:cNvPr id="71070" name="楕円 71069">
                  <a:extLst>
                    <a:ext uri="{FF2B5EF4-FFF2-40B4-BE49-F238E27FC236}">
                      <a16:creationId xmlns:a16="http://schemas.microsoft.com/office/drawing/2014/main" id="{8AB60E57-23B1-BB7F-32A2-A64799EC8D20}"/>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71" name="グループ化 71070">
                  <a:extLst>
                    <a:ext uri="{FF2B5EF4-FFF2-40B4-BE49-F238E27FC236}">
                      <a16:creationId xmlns:a16="http://schemas.microsoft.com/office/drawing/2014/main" id="{33E5298B-59C8-C751-424D-C3F732572646}"/>
                    </a:ext>
                  </a:extLst>
                </p:cNvPr>
                <p:cNvGrpSpPr/>
                <p:nvPr/>
              </p:nvGrpSpPr>
              <p:grpSpPr>
                <a:xfrm>
                  <a:off x="1371881" y="2301670"/>
                  <a:ext cx="1392597" cy="120944"/>
                  <a:chOff x="1371881" y="2535145"/>
                  <a:chExt cx="1392597" cy="120944"/>
                </a:xfrm>
              </p:grpSpPr>
              <p:grpSp>
                <p:nvGrpSpPr>
                  <p:cNvPr id="71073" name="グループ化 71072">
                    <a:extLst>
                      <a:ext uri="{FF2B5EF4-FFF2-40B4-BE49-F238E27FC236}">
                        <a16:creationId xmlns:a16="http://schemas.microsoft.com/office/drawing/2014/main" id="{75E0A08C-0876-B49A-E2F8-C0368A5C5887}"/>
                      </a:ext>
                    </a:extLst>
                  </p:cNvPr>
                  <p:cNvGrpSpPr/>
                  <p:nvPr/>
                </p:nvGrpSpPr>
                <p:grpSpPr>
                  <a:xfrm>
                    <a:off x="1483188" y="2535145"/>
                    <a:ext cx="1167537" cy="120944"/>
                    <a:chOff x="1466906" y="2872389"/>
                    <a:chExt cx="1167537" cy="120944"/>
                  </a:xfrm>
                </p:grpSpPr>
                <p:grpSp>
                  <p:nvGrpSpPr>
                    <p:cNvPr id="71076" name="グループ化 71075">
                      <a:extLst>
                        <a:ext uri="{FF2B5EF4-FFF2-40B4-BE49-F238E27FC236}">
                          <a16:creationId xmlns:a16="http://schemas.microsoft.com/office/drawing/2014/main" id="{D3374874-B775-3B1F-D6BA-72B0FB38F529}"/>
                        </a:ext>
                      </a:extLst>
                    </p:cNvPr>
                    <p:cNvGrpSpPr/>
                    <p:nvPr/>
                  </p:nvGrpSpPr>
                  <p:grpSpPr>
                    <a:xfrm>
                      <a:off x="1577941" y="2872389"/>
                      <a:ext cx="957780" cy="117769"/>
                      <a:chOff x="1569323" y="3106506"/>
                      <a:chExt cx="957780" cy="117769"/>
                    </a:xfrm>
                  </p:grpSpPr>
                  <p:grpSp>
                    <p:nvGrpSpPr>
                      <p:cNvPr id="71079" name="グループ化 71078">
                        <a:extLst>
                          <a:ext uri="{FF2B5EF4-FFF2-40B4-BE49-F238E27FC236}">
                            <a16:creationId xmlns:a16="http://schemas.microsoft.com/office/drawing/2014/main" id="{45ACA59B-2398-DE03-7DDF-C23FD1B7BEB1}"/>
                          </a:ext>
                        </a:extLst>
                      </p:cNvPr>
                      <p:cNvGrpSpPr/>
                      <p:nvPr/>
                    </p:nvGrpSpPr>
                    <p:grpSpPr>
                      <a:xfrm>
                        <a:off x="1684699" y="3106506"/>
                        <a:ext cx="743259" cy="114594"/>
                        <a:chOff x="139683" y="3326838"/>
                        <a:chExt cx="743259" cy="114594"/>
                      </a:xfrm>
                    </p:grpSpPr>
                    <p:sp>
                      <p:nvSpPr>
                        <p:cNvPr id="71082" name="楕円 71081">
                          <a:extLst>
                            <a:ext uri="{FF2B5EF4-FFF2-40B4-BE49-F238E27FC236}">
                              <a16:creationId xmlns:a16="http://schemas.microsoft.com/office/drawing/2014/main" id="{FB04EE14-5491-1FB6-49F9-A89DCDBB358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3" name="楕円 71082">
                          <a:extLst>
                            <a:ext uri="{FF2B5EF4-FFF2-40B4-BE49-F238E27FC236}">
                              <a16:creationId xmlns:a16="http://schemas.microsoft.com/office/drawing/2014/main" id="{5785EA09-DBB0-5220-79C3-44A70E231C5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4" name="楕円 71083">
                          <a:extLst>
                            <a:ext uri="{FF2B5EF4-FFF2-40B4-BE49-F238E27FC236}">
                              <a16:creationId xmlns:a16="http://schemas.microsoft.com/office/drawing/2014/main" id="{ED1DC03C-9BD9-F2EA-3EF0-F51FCE19945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5" name="楕円 71084">
                          <a:extLst>
                            <a:ext uri="{FF2B5EF4-FFF2-40B4-BE49-F238E27FC236}">
                              <a16:creationId xmlns:a16="http://schemas.microsoft.com/office/drawing/2014/main" id="{6628038A-67EF-90A5-DF55-407631CC15F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6" name="楕円 71085">
                          <a:extLst>
                            <a:ext uri="{FF2B5EF4-FFF2-40B4-BE49-F238E27FC236}">
                              <a16:creationId xmlns:a16="http://schemas.microsoft.com/office/drawing/2014/main" id="{0A1B56F0-971E-8984-4478-13BEE9513F5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7" name="楕円 71086">
                          <a:extLst>
                            <a:ext uri="{FF2B5EF4-FFF2-40B4-BE49-F238E27FC236}">
                              <a16:creationId xmlns:a16="http://schemas.microsoft.com/office/drawing/2014/main" id="{4142978D-2995-5CE2-1607-F6F9D790E11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8" name="楕円 71087">
                          <a:extLst>
                            <a:ext uri="{FF2B5EF4-FFF2-40B4-BE49-F238E27FC236}">
                              <a16:creationId xmlns:a16="http://schemas.microsoft.com/office/drawing/2014/main" id="{260E8AAC-34E8-1CF6-E0CF-6703BFB444B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80" name="楕円 71079">
                        <a:extLst>
                          <a:ext uri="{FF2B5EF4-FFF2-40B4-BE49-F238E27FC236}">
                            <a16:creationId xmlns:a16="http://schemas.microsoft.com/office/drawing/2014/main" id="{BFA6DC86-6C01-8ECC-1797-2CD38FBBEE46}"/>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81" name="楕円 71080">
                        <a:extLst>
                          <a:ext uri="{FF2B5EF4-FFF2-40B4-BE49-F238E27FC236}">
                            <a16:creationId xmlns:a16="http://schemas.microsoft.com/office/drawing/2014/main" id="{410AD36B-0BA2-26A6-77AA-D61254815F78}"/>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7" name="楕円 71076">
                      <a:extLst>
                        <a:ext uri="{FF2B5EF4-FFF2-40B4-BE49-F238E27FC236}">
                          <a16:creationId xmlns:a16="http://schemas.microsoft.com/office/drawing/2014/main" id="{629B12F7-EF00-11B8-25CE-E85391FBD18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8" name="楕円 71077">
                      <a:extLst>
                        <a:ext uri="{FF2B5EF4-FFF2-40B4-BE49-F238E27FC236}">
                          <a16:creationId xmlns:a16="http://schemas.microsoft.com/office/drawing/2014/main" id="{20E5BE6B-350F-B024-97D4-F087E0EF02F6}"/>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4" name="楕円 71073">
                    <a:extLst>
                      <a:ext uri="{FF2B5EF4-FFF2-40B4-BE49-F238E27FC236}">
                        <a16:creationId xmlns:a16="http://schemas.microsoft.com/office/drawing/2014/main" id="{9DB7DCD7-118B-59A9-2B2B-2BEC8DFDCC6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75" name="楕円 71074">
                    <a:extLst>
                      <a:ext uri="{FF2B5EF4-FFF2-40B4-BE49-F238E27FC236}">
                        <a16:creationId xmlns:a16="http://schemas.microsoft.com/office/drawing/2014/main" id="{8D16396C-9370-9FA8-5026-550D65BC4158}"/>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72" name="楕円 71071">
                  <a:extLst>
                    <a:ext uri="{FF2B5EF4-FFF2-40B4-BE49-F238E27FC236}">
                      <a16:creationId xmlns:a16="http://schemas.microsoft.com/office/drawing/2014/main" id="{B57F5356-FFBE-68A8-C073-E2B5CDA2E8F9}"/>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8" name="楕円 71067">
                <a:extLst>
                  <a:ext uri="{FF2B5EF4-FFF2-40B4-BE49-F238E27FC236}">
                    <a16:creationId xmlns:a16="http://schemas.microsoft.com/office/drawing/2014/main" id="{489D34E0-E812-2465-A8CE-C77209B487C0}"/>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9" name="楕円 71068">
                <a:extLst>
                  <a:ext uri="{FF2B5EF4-FFF2-40B4-BE49-F238E27FC236}">
                    <a16:creationId xmlns:a16="http://schemas.microsoft.com/office/drawing/2014/main" id="{F42DCCEE-DA2B-E0D6-04A8-92C84CCC9AE9}"/>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6" name="楕円 71065">
              <a:extLst>
                <a:ext uri="{FF2B5EF4-FFF2-40B4-BE49-F238E27FC236}">
                  <a16:creationId xmlns:a16="http://schemas.microsoft.com/office/drawing/2014/main" id="{72E27900-0201-152B-D06D-5C9BEA9DEC2F}"/>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62" name="楕円 71061">
            <a:extLst>
              <a:ext uri="{FF2B5EF4-FFF2-40B4-BE49-F238E27FC236}">
                <a16:creationId xmlns:a16="http://schemas.microsoft.com/office/drawing/2014/main" id="{7AC62503-1A60-ADF0-E920-CB06D11B4820}"/>
              </a:ext>
            </a:extLst>
          </p:cNvPr>
          <p:cNvSpPr/>
          <p:nvPr/>
        </p:nvSpPr>
        <p:spPr>
          <a:xfrm>
            <a:off x="3093386" y="12990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63" name="楕円 71062">
            <a:extLst>
              <a:ext uri="{FF2B5EF4-FFF2-40B4-BE49-F238E27FC236}">
                <a16:creationId xmlns:a16="http://schemas.microsoft.com/office/drawing/2014/main" id="{3A166AE9-753D-4D5F-414A-D18C4146E16A}"/>
              </a:ext>
            </a:extLst>
          </p:cNvPr>
          <p:cNvSpPr/>
          <p:nvPr/>
        </p:nvSpPr>
        <p:spPr>
          <a:xfrm>
            <a:off x="891209" y="130559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90" name="グループ化 71089">
            <a:extLst>
              <a:ext uri="{FF2B5EF4-FFF2-40B4-BE49-F238E27FC236}">
                <a16:creationId xmlns:a16="http://schemas.microsoft.com/office/drawing/2014/main" id="{F321AC5E-BE38-6DBC-3D83-49E61E7086D7}"/>
              </a:ext>
            </a:extLst>
          </p:cNvPr>
          <p:cNvGrpSpPr/>
          <p:nvPr/>
        </p:nvGrpSpPr>
        <p:grpSpPr>
          <a:xfrm>
            <a:off x="992269" y="1180817"/>
            <a:ext cx="2086626" cy="130648"/>
            <a:chOff x="1011991" y="1745315"/>
            <a:chExt cx="2086626" cy="130648"/>
          </a:xfrm>
        </p:grpSpPr>
        <p:sp>
          <p:nvSpPr>
            <p:cNvPr id="71093" name="楕円 71092">
              <a:extLst>
                <a:ext uri="{FF2B5EF4-FFF2-40B4-BE49-F238E27FC236}">
                  <a16:creationId xmlns:a16="http://schemas.microsoft.com/office/drawing/2014/main" id="{413F406E-11D1-48CC-AC14-96E376E3F9FB}"/>
                </a:ext>
              </a:extLst>
            </p:cNvPr>
            <p:cNvSpPr/>
            <p:nvPr/>
          </p:nvSpPr>
          <p:spPr>
            <a:xfrm>
              <a:off x="1011991" y="176365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094" name="グループ化 71093">
              <a:extLst>
                <a:ext uri="{FF2B5EF4-FFF2-40B4-BE49-F238E27FC236}">
                  <a16:creationId xmlns:a16="http://schemas.microsoft.com/office/drawing/2014/main" id="{ED859B6C-CF32-2B34-0A96-5EB2A763061B}"/>
                </a:ext>
              </a:extLst>
            </p:cNvPr>
            <p:cNvGrpSpPr/>
            <p:nvPr/>
          </p:nvGrpSpPr>
          <p:grpSpPr>
            <a:xfrm>
              <a:off x="1128565" y="1745315"/>
              <a:ext cx="1849025" cy="129642"/>
              <a:chOff x="1114947" y="1973741"/>
              <a:chExt cx="1849025" cy="129642"/>
            </a:xfrm>
          </p:grpSpPr>
          <p:grpSp>
            <p:nvGrpSpPr>
              <p:cNvPr id="71096" name="グループ化 71095">
                <a:extLst>
                  <a:ext uri="{FF2B5EF4-FFF2-40B4-BE49-F238E27FC236}">
                    <a16:creationId xmlns:a16="http://schemas.microsoft.com/office/drawing/2014/main" id="{18961464-1254-0B38-1BFA-E6B001758F2C}"/>
                  </a:ext>
                </a:extLst>
              </p:cNvPr>
              <p:cNvGrpSpPr/>
              <p:nvPr/>
            </p:nvGrpSpPr>
            <p:grpSpPr>
              <a:xfrm>
                <a:off x="1233620" y="1974448"/>
                <a:ext cx="1626176" cy="128935"/>
                <a:chOff x="1249752" y="2301670"/>
                <a:chExt cx="1626176" cy="128935"/>
              </a:xfrm>
            </p:grpSpPr>
            <p:sp>
              <p:nvSpPr>
                <p:cNvPr id="71099" name="楕円 71098">
                  <a:extLst>
                    <a:ext uri="{FF2B5EF4-FFF2-40B4-BE49-F238E27FC236}">
                      <a16:creationId xmlns:a16="http://schemas.microsoft.com/office/drawing/2014/main" id="{12CAA59C-8033-0D64-9B48-711E4DFFD0A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00" name="グループ化 71099">
                  <a:extLst>
                    <a:ext uri="{FF2B5EF4-FFF2-40B4-BE49-F238E27FC236}">
                      <a16:creationId xmlns:a16="http://schemas.microsoft.com/office/drawing/2014/main" id="{1874A9DE-218C-45FB-DAC0-889E981D3898}"/>
                    </a:ext>
                  </a:extLst>
                </p:cNvPr>
                <p:cNvGrpSpPr/>
                <p:nvPr/>
              </p:nvGrpSpPr>
              <p:grpSpPr>
                <a:xfrm>
                  <a:off x="1371881" y="2301670"/>
                  <a:ext cx="1392597" cy="120944"/>
                  <a:chOff x="1371881" y="2535145"/>
                  <a:chExt cx="1392597" cy="120944"/>
                </a:xfrm>
              </p:grpSpPr>
              <p:grpSp>
                <p:nvGrpSpPr>
                  <p:cNvPr id="71102" name="グループ化 71101">
                    <a:extLst>
                      <a:ext uri="{FF2B5EF4-FFF2-40B4-BE49-F238E27FC236}">
                        <a16:creationId xmlns:a16="http://schemas.microsoft.com/office/drawing/2014/main" id="{53657194-8F32-E192-93C5-7ACC46B3C1CB}"/>
                      </a:ext>
                    </a:extLst>
                  </p:cNvPr>
                  <p:cNvGrpSpPr/>
                  <p:nvPr/>
                </p:nvGrpSpPr>
                <p:grpSpPr>
                  <a:xfrm>
                    <a:off x="1483188" y="2535145"/>
                    <a:ext cx="1167537" cy="120944"/>
                    <a:chOff x="1466906" y="2872389"/>
                    <a:chExt cx="1167537" cy="120944"/>
                  </a:xfrm>
                </p:grpSpPr>
                <p:grpSp>
                  <p:nvGrpSpPr>
                    <p:cNvPr id="71105" name="グループ化 71104">
                      <a:extLst>
                        <a:ext uri="{FF2B5EF4-FFF2-40B4-BE49-F238E27FC236}">
                          <a16:creationId xmlns:a16="http://schemas.microsoft.com/office/drawing/2014/main" id="{EE0FAF74-645D-964D-0706-00C9F845CF12}"/>
                        </a:ext>
                      </a:extLst>
                    </p:cNvPr>
                    <p:cNvGrpSpPr/>
                    <p:nvPr/>
                  </p:nvGrpSpPr>
                  <p:grpSpPr>
                    <a:xfrm>
                      <a:off x="1577941" y="2872389"/>
                      <a:ext cx="957780" cy="117769"/>
                      <a:chOff x="1569323" y="3106506"/>
                      <a:chExt cx="957780" cy="117769"/>
                    </a:xfrm>
                  </p:grpSpPr>
                  <p:grpSp>
                    <p:nvGrpSpPr>
                      <p:cNvPr id="71108" name="グループ化 71107">
                        <a:extLst>
                          <a:ext uri="{FF2B5EF4-FFF2-40B4-BE49-F238E27FC236}">
                            <a16:creationId xmlns:a16="http://schemas.microsoft.com/office/drawing/2014/main" id="{EE142208-F139-3803-C3A7-58988DD4A2B7}"/>
                          </a:ext>
                        </a:extLst>
                      </p:cNvPr>
                      <p:cNvGrpSpPr/>
                      <p:nvPr/>
                    </p:nvGrpSpPr>
                    <p:grpSpPr>
                      <a:xfrm>
                        <a:off x="1684699" y="3106506"/>
                        <a:ext cx="743259" cy="114594"/>
                        <a:chOff x="139683" y="3326838"/>
                        <a:chExt cx="743259" cy="114594"/>
                      </a:xfrm>
                    </p:grpSpPr>
                    <p:sp>
                      <p:nvSpPr>
                        <p:cNvPr id="71111" name="楕円 71110">
                          <a:extLst>
                            <a:ext uri="{FF2B5EF4-FFF2-40B4-BE49-F238E27FC236}">
                              <a16:creationId xmlns:a16="http://schemas.microsoft.com/office/drawing/2014/main" id="{BD62C42C-5DEB-E8CF-B350-AEAEC4B9ED7E}"/>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2" name="楕円 71111">
                          <a:extLst>
                            <a:ext uri="{FF2B5EF4-FFF2-40B4-BE49-F238E27FC236}">
                              <a16:creationId xmlns:a16="http://schemas.microsoft.com/office/drawing/2014/main" id="{6BD7875C-3DBF-7D16-1AE1-6DE4688DF0A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3" name="楕円 71112">
                          <a:extLst>
                            <a:ext uri="{FF2B5EF4-FFF2-40B4-BE49-F238E27FC236}">
                              <a16:creationId xmlns:a16="http://schemas.microsoft.com/office/drawing/2014/main" id="{5BFBF184-250E-AF83-4776-30AA74182A8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4" name="楕円 71113">
                          <a:extLst>
                            <a:ext uri="{FF2B5EF4-FFF2-40B4-BE49-F238E27FC236}">
                              <a16:creationId xmlns:a16="http://schemas.microsoft.com/office/drawing/2014/main" id="{3648747F-4F6A-6866-1410-EBF2A0D96893}"/>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5" name="楕円 71114">
                          <a:extLst>
                            <a:ext uri="{FF2B5EF4-FFF2-40B4-BE49-F238E27FC236}">
                              <a16:creationId xmlns:a16="http://schemas.microsoft.com/office/drawing/2014/main" id="{14B85211-48E7-A53F-E0C2-BE5414E08B53}"/>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6" name="楕円 71115">
                          <a:extLst>
                            <a:ext uri="{FF2B5EF4-FFF2-40B4-BE49-F238E27FC236}">
                              <a16:creationId xmlns:a16="http://schemas.microsoft.com/office/drawing/2014/main" id="{BBFDF8FE-1C02-56EE-49A5-DA45CA60D458}"/>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7" name="楕円 71116">
                          <a:extLst>
                            <a:ext uri="{FF2B5EF4-FFF2-40B4-BE49-F238E27FC236}">
                              <a16:creationId xmlns:a16="http://schemas.microsoft.com/office/drawing/2014/main" id="{82423FE0-DC65-5311-1531-1F804F72B2A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9" name="楕円 71108">
                        <a:extLst>
                          <a:ext uri="{FF2B5EF4-FFF2-40B4-BE49-F238E27FC236}">
                            <a16:creationId xmlns:a16="http://schemas.microsoft.com/office/drawing/2014/main" id="{8011C490-4C7C-D0A3-FEE7-780735C0E215}"/>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0" name="楕円 71109">
                        <a:extLst>
                          <a:ext uri="{FF2B5EF4-FFF2-40B4-BE49-F238E27FC236}">
                            <a16:creationId xmlns:a16="http://schemas.microsoft.com/office/drawing/2014/main" id="{5D19A4E4-FE6F-921F-7F99-8A08B01F9F6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6" name="楕円 71105">
                      <a:extLst>
                        <a:ext uri="{FF2B5EF4-FFF2-40B4-BE49-F238E27FC236}">
                          <a16:creationId xmlns:a16="http://schemas.microsoft.com/office/drawing/2014/main" id="{0B854F83-DD7A-7D21-C4BB-F3784F39549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7" name="楕円 71106">
                      <a:extLst>
                        <a:ext uri="{FF2B5EF4-FFF2-40B4-BE49-F238E27FC236}">
                          <a16:creationId xmlns:a16="http://schemas.microsoft.com/office/drawing/2014/main" id="{7FADA34F-CE8F-B191-ABCD-72B7A5199E50}"/>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3" name="楕円 71102">
                    <a:extLst>
                      <a:ext uri="{FF2B5EF4-FFF2-40B4-BE49-F238E27FC236}">
                        <a16:creationId xmlns:a16="http://schemas.microsoft.com/office/drawing/2014/main" id="{19D97D83-FCC3-AA6F-56CB-4542AAB628B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04" name="楕円 71103">
                    <a:extLst>
                      <a:ext uri="{FF2B5EF4-FFF2-40B4-BE49-F238E27FC236}">
                        <a16:creationId xmlns:a16="http://schemas.microsoft.com/office/drawing/2014/main" id="{196688C3-D714-9910-5EAB-B6AFFE58DBD9}"/>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01" name="楕円 71100">
                  <a:extLst>
                    <a:ext uri="{FF2B5EF4-FFF2-40B4-BE49-F238E27FC236}">
                      <a16:creationId xmlns:a16="http://schemas.microsoft.com/office/drawing/2014/main" id="{66C17F3D-B379-392D-C0CE-650F69B76FE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7" name="楕円 71096">
                <a:extLst>
                  <a:ext uri="{FF2B5EF4-FFF2-40B4-BE49-F238E27FC236}">
                    <a16:creationId xmlns:a16="http://schemas.microsoft.com/office/drawing/2014/main" id="{6CD71566-3C9B-CEA4-41FB-8D0F24734FB5}"/>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8" name="楕円 71097">
                <a:extLst>
                  <a:ext uri="{FF2B5EF4-FFF2-40B4-BE49-F238E27FC236}">
                    <a16:creationId xmlns:a16="http://schemas.microsoft.com/office/drawing/2014/main" id="{812FAB89-E8FF-11AB-B64C-C059C53C8BCC}"/>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5" name="楕円 71094">
              <a:extLst>
                <a:ext uri="{FF2B5EF4-FFF2-40B4-BE49-F238E27FC236}">
                  <a16:creationId xmlns:a16="http://schemas.microsoft.com/office/drawing/2014/main" id="{22101341-1567-E23C-39C0-BDDF60CE4216}"/>
                </a:ext>
              </a:extLst>
            </p:cNvPr>
            <p:cNvSpPr/>
            <p:nvPr/>
          </p:nvSpPr>
          <p:spPr>
            <a:xfrm>
              <a:off x="2990617" y="17679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091" name="楕円 71090">
            <a:extLst>
              <a:ext uri="{FF2B5EF4-FFF2-40B4-BE49-F238E27FC236}">
                <a16:creationId xmlns:a16="http://schemas.microsoft.com/office/drawing/2014/main" id="{C1B697E9-6FD9-75AF-3857-51E29BED8EE5}"/>
              </a:ext>
            </a:extLst>
          </p:cNvPr>
          <p:cNvSpPr/>
          <p:nvPr/>
        </p:nvSpPr>
        <p:spPr>
          <a:xfrm>
            <a:off x="3087030" y="119129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92" name="楕円 71091">
            <a:extLst>
              <a:ext uri="{FF2B5EF4-FFF2-40B4-BE49-F238E27FC236}">
                <a16:creationId xmlns:a16="http://schemas.microsoft.com/office/drawing/2014/main" id="{81DD575B-0644-BC0E-D913-78B567DF95A4}"/>
              </a:ext>
            </a:extLst>
          </p:cNvPr>
          <p:cNvSpPr/>
          <p:nvPr/>
        </p:nvSpPr>
        <p:spPr>
          <a:xfrm>
            <a:off x="884853" y="119779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18" name="楕円 71117">
            <a:extLst>
              <a:ext uri="{FF2B5EF4-FFF2-40B4-BE49-F238E27FC236}">
                <a16:creationId xmlns:a16="http://schemas.microsoft.com/office/drawing/2014/main" id="{9148C4B9-A4C4-A85D-183E-51295EE91AA3}"/>
              </a:ext>
            </a:extLst>
          </p:cNvPr>
          <p:cNvSpPr/>
          <p:nvPr/>
        </p:nvSpPr>
        <p:spPr>
          <a:xfrm>
            <a:off x="787061" y="120481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0" name="楕円 71119">
            <a:extLst>
              <a:ext uri="{FF2B5EF4-FFF2-40B4-BE49-F238E27FC236}">
                <a16:creationId xmlns:a16="http://schemas.microsoft.com/office/drawing/2014/main" id="{1D6B705B-328C-412C-8C3C-A4363FD38107}"/>
              </a:ext>
            </a:extLst>
          </p:cNvPr>
          <p:cNvSpPr/>
          <p:nvPr/>
        </p:nvSpPr>
        <p:spPr>
          <a:xfrm>
            <a:off x="5525133" y="320614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1" name="楕円 71120">
            <a:extLst>
              <a:ext uri="{FF2B5EF4-FFF2-40B4-BE49-F238E27FC236}">
                <a16:creationId xmlns:a16="http://schemas.microsoft.com/office/drawing/2014/main" id="{758BAC9A-4096-F9A6-780D-80731E9291DC}"/>
              </a:ext>
            </a:extLst>
          </p:cNvPr>
          <p:cNvSpPr/>
          <p:nvPr/>
        </p:nvSpPr>
        <p:spPr>
          <a:xfrm>
            <a:off x="5588684" y="329512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6" name="楕円 71155">
            <a:extLst>
              <a:ext uri="{FF2B5EF4-FFF2-40B4-BE49-F238E27FC236}">
                <a16:creationId xmlns:a16="http://schemas.microsoft.com/office/drawing/2014/main" id="{84DDDDF8-4FA3-C312-6CA1-4DFEA594573C}"/>
              </a:ext>
            </a:extLst>
          </p:cNvPr>
          <p:cNvSpPr/>
          <p:nvPr/>
        </p:nvSpPr>
        <p:spPr>
          <a:xfrm>
            <a:off x="5282216" y="3040488"/>
            <a:ext cx="720000" cy="72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7" name="楕円 71156">
            <a:extLst>
              <a:ext uri="{FF2B5EF4-FFF2-40B4-BE49-F238E27FC236}">
                <a16:creationId xmlns:a16="http://schemas.microsoft.com/office/drawing/2014/main" id="{FE78E63B-BF2F-1D66-E93A-4CB294E839D2}"/>
              </a:ext>
            </a:extLst>
          </p:cNvPr>
          <p:cNvSpPr/>
          <p:nvPr/>
        </p:nvSpPr>
        <p:spPr>
          <a:xfrm>
            <a:off x="4600100" y="364694"/>
            <a:ext cx="2084598" cy="21553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8" name="フローチャート: 処理 71157">
            <a:extLst>
              <a:ext uri="{FF2B5EF4-FFF2-40B4-BE49-F238E27FC236}">
                <a16:creationId xmlns:a16="http://schemas.microsoft.com/office/drawing/2014/main" id="{C039639B-20F5-824B-1F40-D7DFF52ABD5E}"/>
              </a:ext>
            </a:extLst>
          </p:cNvPr>
          <p:cNvSpPr/>
          <p:nvPr/>
        </p:nvSpPr>
        <p:spPr>
          <a:xfrm>
            <a:off x="4614721" y="364693"/>
            <a:ext cx="2084598" cy="1251927"/>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0" name="楕円 71159">
            <a:extLst>
              <a:ext uri="{FF2B5EF4-FFF2-40B4-BE49-F238E27FC236}">
                <a16:creationId xmlns:a16="http://schemas.microsoft.com/office/drawing/2014/main" id="{61ADBA7A-7DBF-48F2-685B-1B0585303787}"/>
              </a:ext>
            </a:extLst>
          </p:cNvPr>
          <p:cNvSpPr/>
          <p:nvPr/>
        </p:nvSpPr>
        <p:spPr>
          <a:xfrm>
            <a:off x="5254645" y="23392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1" name="楕円 71160">
            <a:extLst>
              <a:ext uri="{FF2B5EF4-FFF2-40B4-BE49-F238E27FC236}">
                <a16:creationId xmlns:a16="http://schemas.microsoft.com/office/drawing/2014/main" id="{B3A8C8FE-9424-F9C1-90F8-9B90FAC588A6}"/>
              </a:ext>
            </a:extLst>
          </p:cNvPr>
          <p:cNvSpPr/>
          <p:nvPr/>
        </p:nvSpPr>
        <p:spPr>
          <a:xfrm>
            <a:off x="5363394" y="23392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2" name="楕円 71161">
            <a:extLst>
              <a:ext uri="{FF2B5EF4-FFF2-40B4-BE49-F238E27FC236}">
                <a16:creationId xmlns:a16="http://schemas.microsoft.com/office/drawing/2014/main" id="{E3169D14-8A47-3C16-E984-7A5E54F40DF5}"/>
              </a:ext>
            </a:extLst>
          </p:cNvPr>
          <p:cNvSpPr/>
          <p:nvPr/>
        </p:nvSpPr>
        <p:spPr>
          <a:xfrm>
            <a:off x="5466821" y="23360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3" name="楕円 71162">
            <a:extLst>
              <a:ext uri="{FF2B5EF4-FFF2-40B4-BE49-F238E27FC236}">
                <a16:creationId xmlns:a16="http://schemas.microsoft.com/office/drawing/2014/main" id="{B9CEBA23-620A-E10B-AB5C-E0DF9867FF28}"/>
              </a:ext>
            </a:extLst>
          </p:cNvPr>
          <p:cNvSpPr/>
          <p:nvPr/>
        </p:nvSpPr>
        <p:spPr>
          <a:xfrm>
            <a:off x="5568631" y="23328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4" name="楕円 71163">
            <a:extLst>
              <a:ext uri="{FF2B5EF4-FFF2-40B4-BE49-F238E27FC236}">
                <a16:creationId xmlns:a16="http://schemas.microsoft.com/office/drawing/2014/main" id="{9A734FE5-8BAB-F2A6-D305-331ED679E9C1}"/>
              </a:ext>
            </a:extLst>
          </p:cNvPr>
          <p:cNvSpPr/>
          <p:nvPr/>
        </p:nvSpPr>
        <p:spPr>
          <a:xfrm>
            <a:off x="5680233" y="23392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5" name="楕円 71164">
            <a:extLst>
              <a:ext uri="{FF2B5EF4-FFF2-40B4-BE49-F238E27FC236}">
                <a16:creationId xmlns:a16="http://schemas.microsoft.com/office/drawing/2014/main" id="{90C39AF2-09F4-EFD2-33C6-D844F9D11A46}"/>
              </a:ext>
            </a:extLst>
          </p:cNvPr>
          <p:cNvSpPr/>
          <p:nvPr/>
        </p:nvSpPr>
        <p:spPr>
          <a:xfrm>
            <a:off x="5785645" y="233922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66" name="楕円 71165">
            <a:extLst>
              <a:ext uri="{FF2B5EF4-FFF2-40B4-BE49-F238E27FC236}">
                <a16:creationId xmlns:a16="http://schemas.microsoft.com/office/drawing/2014/main" id="{78D61483-8BF5-F777-B226-5D52480DA7B6}"/>
              </a:ext>
            </a:extLst>
          </p:cNvPr>
          <p:cNvSpPr/>
          <p:nvPr/>
        </p:nvSpPr>
        <p:spPr>
          <a:xfrm>
            <a:off x="5889904" y="233941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68" name="グループ化 71167">
            <a:extLst>
              <a:ext uri="{FF2B5EF4-FFF2-40B4-BE49-F238E27FC236}">
                <a16:creationId xmlns:a16="http://schemas.microsoft.com/office/drawing/2014/main" id="{340C2F9C-82C3-D22B-27E3-07697BB28B93}"/>
              </a:ext>
            </a:extLst>
          </p:cNvPr>
          <p:cNvGrpSpPr/>
          <p:nvPr/>
        </p:nvGrpSpPr>
        <p:grpSpPr>
          <a:xfrm>
            <a:off x="4821103" y="1732656"/>
            <a:ext cx="1626176" cy="128935"/>
            <a:chOff x="1249752" y="2301670"/>
            <a:chExt cx="1626176" cy="128935"/>
          </a:xfrm>
        </p:grpSpPr>
        <p:sp>
          <p:nvSpPr>
            <p:cNvPr id="71171" name="楕円 71170">
              <a:extLst>
                <a:ext uri="{FF2B5EF4-FFF2-40B4-BE49-F238E27FC236}">
                  <a16:creationId xmlns:a16="http://schemas.microsoft.com/office/drawing/2014/main" id="{3DF872F7-72FA-E6E9-6901-AA14BD1CAFDC}"/>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72" name="グループ化 71171">
              <a:extLst>
                <a:ext uri="{FF2B5EF4-FFF2-40B4-BE49-F238E27FC236}">
                  <a16:creationId xmlns:a16="http://schemas.microsoft.com/office/drawing/2014/main" id="{58637880-F9CE-0D1C-077D-968872B23410}"/>
                </a:ext>
              </a:extLst>
            </p:cNvPr>
            <p:cNvGrpSpPr/>
            <p:nvPr/>
          </p:nvGrpSpPr>
          <p:grpSpPr>
            <a:xfrm>
              <a:off x="1371881" y="2301670"/>
              <a:ext cx="1392597" cy="120944"/>
              <a:chOff x="1371881" y="2535145"/>
              <a:chExt cx="1392597" cy="120944"/>
            </a:xfrm>
          </p:grpSpPr>
          <p:grpSp>
            <p:nvGrpSpPr>
              <p:cNvPr id="71174" name="グループ化 71173">
                <a:extLst>
                  <a:ext uri="{FF2B5EF4-FFF2-40B4-BE49-F238E27FC236}">
                    <a16:creationId xmlns:a16="http://schemas.microsoft.com/office/drawing/2014/main" id="{6A940FB6-EC14-6033-C8A5-2E6C77894E27}"/>
                  </a:ext>
                </a:extLst>
              </p:cNvPr>
              <p:cNvGrpSpPr/>
              <p:nvPr/>
            </p:nvGrpSpPr>
            <p:grpSpPr>
              <a:xfrm>
                <a:off x="1483188" y="2535145"/>
                <a:ext cx="1167537" cy="120944"/>
                <a:chOff x="1466906" y="2872389"/>
                <a:chExt cx="1167537" cy="120944"/>
              </a:xfrm>
            </p:grpSpPr>
            <p:grpSp>
              <p:nvGrpSpPr>
                <p:cNvPr id="71177" name="グループ化 71176">
                  <a:extLst>
                    <a:ext uri="{FF2B5EF4-FFF2-40B4-BE49-F238E27FC236}">
                      <a16:creationId xmlns:a16="http://schemas.microsoft.com/office/drawing/2014/main" id="{1089D529-CF85-54DC-7638-6D9CD75DED66}"/>
                    </a:ext>
                  </a:extLst>
                </p:cNvPr>
                <p:cNvGrpSpPr/>
                <p:nvPr/>
              </p:nvGrpSpPr>
              <p:grpSpPr>
                <a:xfrm>
                  <a:off x="1577941" y="2872389"/>
                  <a:ext cx="957780" cy="117769"/>
                  <a:chOff x="1569323" y="3106506"/>
                  <a:chExt cx="957780" cy="117769"/>
                </a:xfrm>
              </p:grpSpPr>
              <p:grpSp>
                <p:nvGrpSpPr>
                  <p:cNvPr id="71180" name="グループ化 71179">
                    <a:extLst>
                      <a:ext uri="{FF2B5EF4-FFF2-40B4-BE49-F238E27FC236}">
                        <a16:creationId xmlns:a16="http://schemas.microsoft.com/office/drawing/2014/main" id="{CE3C6018-8E5A-459D-A5DA-1BFD50AA26D3}"/>
                      </a:ext>
                    </a:extLst>
                  </p:cNvPr>
                  <p:cNvGrpSpPr/>
                  <p:nvPr/>
                </p:nvGrpSpPr>
                <p:grpSpPr>
                  <a:xfrm>
                    <a:off x="1684699" y="3106506"/>
                    <a:ext cx="743259" cy="114594"/>
                    <a:chOff x="139683" y="3326838"/>
                    <a:chExt cx="743259" cy="114594"/>
                  </a:xfrm>
                </p:grpSpPr>
                <p:sp>
                  <p:nvSpPr>
                    <p:cNvPr id="71183" name="楕円 71182">
                      <a:extLst>
                        <a:ext uri="{FF2B5EF4-FFF2-40B4-BE49-F238E27FC236}">
                          <a16:creationId xmlns:a16="http://schemas.microsoft.com/office/drawing/2014/main" id="{06D2ECFF-E175-A4EA-5014-5D6FB7E09D7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4" name="楕円 71183">
                      <a:extLst>
                        <a:ext uri="{FF2B5EF4-FFF2-40B4-BE49-F238E27FC236}">
                          <a16:creationId xmlns:a16="http://schemas.microsoft.com/office/drawing/2014/main" id="{12F9FFE4-DE27-1346-1A5E-DCFC7DF398BE}"/>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5" name="楕円 71184">
                      <a:extLst>
                        <a:ext uri="{FF2B5EF4-FFF2-40B4-BE49-F238E27FC236}">
                          <a16:creationId xmlns:a16="http://schemas.microsoft.com/office/drawing/2014/main" id="{27B4A583-1963-1FF1-B1DE-424C4EEBBC8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6" name="楕円 71185">
                      <a:extLst>
                        <a:ext uri="{FF2B5EF4-FFF2-40B4-BE49-F238E27FC236}">
                          <a16:creationId xmlns:a16="http://schemas.microsoft.com/office/drawing/2014/main" id="{8AC8F0D5-C26F-1740-FBF1-10A43AC516B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7" name="楕円 71186">
                      <a:extLst>
                        <a:ext uri="{FF2B5EF4-FFF2-40B4-BE49-F238E27FC236}">
                          <a16:creationId xmlns:a16="http://schemas.microsoft.com/office/drawing/2014/main" id="{F5993FFF-C3AA-2E57-1B0E-8E53023B414D}"/>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8" name="楕円 71187">
                      <a:extLst>
                        <a:ext uri="{FF2B5EF4-FFF2-40B4-BE49-F238E27FC236}">
                          <a16:creationId xmlns:a16="http://schemas.microsoft.com/office/drawing/2014/main" id="{D86FDE09-F5BF-2A38-9407-8959CBA5894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9" name="楕円 71188">
                      <a:extLst>
                        <a:ext uri="{FF2B5EF4-FFF2-40B4-BE49-F238E27FC236}">
                          <a16:creationId xmlns:a16="http://schemas.microsoft.com/office/drawing/2014/main" id="{D89C955B-4ADB-6E02-AE1E-5B14963E675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81" name="楕円 71180">
                    <a:extLst>
                      <a:ext uri="{FF2B5EF4-FFF2-40B4-BE49-F238E27FC236}">
                        <a16:creationId xmlns:a16="http://schemas.microsoft.com/office/drawing/2014/main" id="{30AC5559-1C54-AB8D-F511-ED52D61C338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82" name="楕円 71181">
                    <a:extLst>
                      <a:ext uri="{FF2B5EF4-FFF2-40B4-BE49-F238E27FC236}">
                        <a16:creationId xmlns:a16="http://schemas.microsoft.com/office/drawing/2014/main" id="{BC8A65DB-D570-BF05-2F27-AE281298904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8" name="楕円 71177">
                  <a:extLst>
                    <a:ext uri="{FF2B5EF4-FFF2-40B4-BE49-F238E27FC236}">
                      <a16:creationId xmlns:a16="http://schemas.microsoft.com/office/drawing/2014/main" id="{D4376829-8066-DCD5-1225-B218DA951023}"/>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9" name="楕円 71178">
                  <a:extLst>
                    <a:ext uri="{FF2B5EF4-FFF2-40B4-BE49-F238E27FC236}">
                      <a16:creationId xmlns:a16="http://schemas.microsoft.com/office/drawing/2014/main" id="{539FBA45-4DC1-36ED-5611-203F17CE8F5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5" name="楕円 71174">
                <a:extLst>
                  <a:ext uri="{FF2B5EF4-FFF2-40B4-BE49-F238E27FC236}">
                    <a16:creationId xmlns:a16="http://schemas.microsoft.com/office/drawing/2014/main" id="{5E480021-965B-B41F-BEA4-3C1148AD1C5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6" name="楕円 71175">
                <a:extLst>
                  <a:ext uri="{FF2B5EF4-FFF2-40B4-BE49-F238E27FC236}">
                    <a16:creationId xmlns:a16="http://schemas.microsoft.com/office/drawing/2014/main" id="{38E2DB5A-D163-29A2-B76D-C91B3E5B110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73" name="楕円 71172">
              <a:extLst>
                <a:ext uri="{FF2B5EF4-FFF2-40B4-BE49-F238E27FC236}">
                  <a16:creationId xmlns:a16="http://schemas.microsoft.com/office/drawing/2014/main" id="{80554432-90E4-0D3D-C582-57D50CE560A8}"/>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69" name="楕円 71168">
            <a:extLst>
              <a:ext uri="{FF2B5EF4-FFF2-40B4-BE49-F238E27FC236}">
                <a16:creationId xmlns:a16="http://schemas.microsoft.com/office/drawing/2014/main" id="{2B07DBD2-20DB-4F0C-B07A-F02A4D51DAC1}"/>
              </a:ext>
            </a:extLst>
          </p:cNvPr>
          <p:cNvSpPr/>
          <p:nvPr/>
        </p:nvSpPr>
        <p:spPr>
          <a:xfrm>
            <a:off x="6443455" y="174957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70" name="楕円 71169">
            <a:extLst>
              <a:ext uri="{FF2B5EF4-FFF2-40B4-BE49-F238E27FC236}">
                <a16:creationId xmlns:a16="http://schemas.microsoft.com/office/drawing/2014/main" id="{6594E045-D96C-9F39-7BEE-268B793294BF}"/>
              </a:ext>
            </a:extLst>
          </p:cNvPr>
          <p:cNvSpPr/>
          <p:nvPr/>
        </p:nvSpPr>
        <p:spPr>
          <a:xfrm>
            <a:off x="4702430" y="173194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0" name="楕円 71189">
            <a:extLst>
              <a:ext uri="{FF2B5EF4-FFF2-40B4-BE49-F238E27FC236}">
                <a16:creationId xmlns:a16="http://schemas.microsoft.com/office/drawing/2014/main" id="{49FB5761-7D17-AB12-2FDE-29F1938048A2}"/>
              </a:ext>
            </a:extLst>
          </p:cNvPr>
          <p:cNvSpPr/>
          <p:nvPr/>
        </p:nvSpPr>
        <p:spPr>
          <a:xfrm>
            <a:off x="5810375" y="342048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1" name="楕円 71190">
            <a:extLst>
              <a:ext uri="{FF2B5EF4-FFF2-40B4-BE49-F238E27FC236}">
                <a16:creationId xmlns:a16="http://schemas.microsoft.com/office/drawing/2014/main" id="{CBE1CAA0-77BC-F890-692D-F05FDFD3485E}"/>
              </a:ext>
            </a:extLst>
          </p:cNvPr>
          <p:cNvSpPr/>
          <p:nvPr/>
        </p:nvSpPr>
        <p:spPr>
          <a:xfrm>
            <a:off x="5698166" y="34288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2" name="楕円 71191">
            <a:extLst>
              <a:ext uri="{FF2B5EF4-FFF2-40B4-BE49-F238E27FC236}">
                <a16:creationId xmlns:a16="http://schemas.microsoft.com/office/drawing/2014/main" id="{F226179B-8275-9632-69C3-E9D06533A6DE}"/>
              </a:ext>
            </a:extLst>
          </p:cNvPr>
          <p:cNvSpPr/>
          <p:nvPr/>
        </p:nvSpPr>
        <p:spPr>
          <a:xfrm>
            <a:off x="5582307" y="342644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3" name="楕円 71192">
            <a:extLst>
              <a:ext uri="{FF2B5EF4-FFF2-40B4-BE49-F238E27FC236}">
                <a16:creationId xmlns:a16="http://schemas.microsoft.com/office/drawing/2014/main" id="{4F0224B4-6D87-D77C-7F95-0CD1E9F34E10}"/>
              </a:ext>
            </a:extLst>
          </p:cNvPr>
          <p:cNvSpPr/>
          <p:nvPr/>
        </p:nvSpPr>
        <p:spPr>
          <a:xfrm>
            <a:off x="5353696" y="343170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4" name="楕円 71193">
            <a:extLst>
              <a:ext uri="{FF2B5EF4-FFF2-40B4-BE49-F238E27FC236}">
                <a16:creationId xmlns:a16="http://schemas.microsoft.com/office/drawing/2014/main" id="{E3F6ADF8-BFFB-93EC-704B-756207E7CA16}"/>
              </a:ext>
            </a:extLst>
          </p:cNvPr>
          <p:cNvSpPr/>
          <p:nvPr/>
        </p:nvSpPr>
        <p:spPr>
          <a:xfrm>
            <a:off x="5464606" y="3440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5" name="楕円 71194">
            <a:extLst>
              <a:ext uri="{FF2B5EF4-FFF2-40B4-BE49-F238E27FC236}">
                <a16:creationId xmlns:a16="http://schemas.microsoft.com/office/drawing/2014/main" id="{A5FCD962-486C-6146-F30A-9855D57E79A5}"/>
              </a:ext>
            </a:extLst>
          </p:cNvPr>
          <p:cNvSpPr/>
          <p:nvPr/>
        </p:nvSpPr>
        <p:spPr>
          <a:xfrm>
            <a:off x="5738545" y="308691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6" name="楕円 71195">
            <a:extLst>
              <a:ext uri="{FF2B5EF4-FFF2-40B4-BE49-F238E27FC236}">
                <a16:creationId xmlns:a16="http://schemas.microsoft.com/office/drawing/2014/main" id="{64336A39-62D5-434C-461D-64C010021409}"/>
              </a:ext>
            </a:extLst>
          </p:cNvPr>
          <p:cNvSpPr/>
          <p:nvPr/>
        </p:nvSpPr>
        <p:spPr>
          <a:xfrm>
            <a:off x="5630648" y="30893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7" name="楕円 71196">
            <a:extLst>
              <a:ext uri="{FF2B5EF4-FFF2-40B4-BE49-F238E27FC236}">
                <a16:creationId xmlns:a16="http://schemas.microsoft.com/office/drawing/2014/main" id="{EB2D6197-6889-ACAD-742A-B9D9532B3B46}"/>
              </a:ext>
            </a:extLst>
          </p:cNvPr>
          <p:cNvSpPr/>
          <p:nvPr/>
        </p:nvSpPr>
        <p:spPr>
          <a:xfrm>
            <a:off x="5406700" y="30944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8" name="楕円 71197">
            <a:extLst>
              <a:ext uri="{FF2B5EF4-FFF2-40B4-BE49-F238E27FC236}">
                <a16:creationId xmlns:a16="http://schemas.microsoft.com/office/drawing/2014/main" id="{298C23B2-4D21-F707-8950-484626CEB838}"/>
              </a:ext>
            </a:extLst>
          </p:cNvPr>
          <p:cNvSpPr/>
          <p:nvPr/>
        </p:nvSpPr>
        <p:spPr>
          <a:xfrm>
            <a:off x="5515449" y="30944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99" name="楕円 71198">
            <a:extLst>
              <a:ext uri="{FF2B5EF4-FFF2-40B4-BE49-F238E27FC236}">
                <a16:creationId xmlns:a16="http://schemas.microsoft.com/office/drawing/2014/main" id="{C55E7643-9E40-B623-6E65-9557292F335B}"/>
              </a:ext>
            </a:extLst>
          </p:cNvPr>
          <p:cNvSpPr/>
          <p:nvPr/>
        </p:nvSpPr>
        <p:spPr>
          <a:xfrm>
            <a:off x="5655451" y="35317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0" name="楕円 71199">
            <a:extLst>
              <a:ext uri="{FF2B5EF4-FFF2-40B4-BE49-F238E27FC236}">
                <a16:creationId xmlns:a16="http://schemas.microsoft.com/office/drawing/2014/main" id="{6B05A40F-0158-D732-D4F5-65E81302A324}"/>
              </a:ext>
            </a:extLst>
          </p:cNvPr>
          <p:cNvSpPr/>
          <p:nvPr/>
        </p:nvSpPr>
        <p:spPr>
          <a:xfrm>
            <a:off x="5764200" y="353172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1" name="楕円 71200">
            <a:extLst>
              <a:ext uri="{FF2B5EF4-FFF2-40B4-BE49-F238E27FC236}">
                <a16:creationId xmlns:a16="http://schemas.microsoft.com/office/drawing/2014/main" id="{4C129CF7-A2E1-626B-B8D4-015730F39186}"/>
              </a:ext>
            </a:extLst>
          </p:cNvPr>
          <p:cNvSpPr/>
          <p:nvPr/>
        </p:nvSpPr>
        <p:spPr>
          <a:xfrm>
            <a:off x="5677523" y="3397367"/>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2" name="楕円 71201">
            <a:extLst>
              <a:ext uri="{FF2B5EF4-FFF2-40B4-BE49-F238E27FC236}">
                <a16:creationId xmlns:a16="http://schemas.microsoft.com/office/drawing/2014/main" id="{893F4AD4-7468-AD2B-8381-C6C40CB4EFEA}"/>
              </a:ext>
            </a:extLst>
          </p:cNvPr>
          <p:cNvSpPr/>
          <p:nvPr/>
        </p:nvSpPr>
        <p:spPr>
          <a:xfrm>
            <a:off x="5741030" y="3092357"/>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3" name="楕円 71202">
            <a:extLst>
              <a:ext uri="{FF2B5EF4-FFF2-40B4-BE49-F238E27FC236}">
                <a16:creationId xmlns:a16="http://schemas.microsoft.com/office/drawing/2014/main" id="{D384629A-4070-483E-CEE8-D2FEDF728684}"/>
              </a:ext>
            </a:extLst>
          </p:cNvPr>
          <p:cNvSpPr/>
          <p:nvPr/>
        </p:nvSpPr>
        <p:spPr>
          <a:xfrm>
            <a:off x="5466821" y="3549898"/>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3" name="Text Box 5">
            <a:extLst>
              <a:ext uri="{FF2B5EF4-FFF2-40B4-BE49-F238E27FC236}">
                <a16:creationId xmlns:a16="http://schemas.microsoft.com/office/drawing/2014/main" id="{D4302AB4-9CC7-B695-1353-66DE8AB7C1EC}"/>
              </a:ext>
            </a:extLst>
          </p:cNvPr>
          <p:cNvSpPr txBox="1">
            <a:spLocks noChangeArrowheads="1"/>
          </p:cNvSpPr>
          <p:nvPr/>
        </p:nvSpPr>
        <p:spPr bwMode="auto">
          <a:xfrm>
            <a:off x="1130606" y="733469"/>
            <a:ext cx="208459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横からみた図</a:t>
            </a:r>
            <a:endParaRPr lang="en-US" altLang="ja-JP" sz="2000" dirty="0">
              <a:latin typeface="游ゴシック" panose="020B0400000000000000" pitchFamily="50" charset="-128"/>
            </a:endParaRPr>
          </a:p>
        </p:txBody>
      </p:sp>
      <p:sp>
        <p:nvSpPr>
          <p:cNvPr id="71214" name="Text Box 5">
            <a:extLst>
              <a:ext uri="{FF2B5EF4-FFF2-40B4-BE49-F238E27FC236}">
                <a16:creationId xmlns:a16="http://schemas.microsoft.com/office/drawing/2014/main" id="{F59853E4-F010-5DA9-18F2-FB852ED79AFD}"/>
              </a:ext>
            </a:extLst>
          </p:cNvPr>
          <p:cNvSpPr txBox="1">
            <a:spLocks noChangeArrowheads="1"/>
          </p:cNvSpPr>
          <p:nvPr/>
        </p:nvSpPr>
        <p:spPr bwMode="auto">
          <a:xfrm>
            <a:off x="4634332" y="753025"/>
            <a:ext cx="2084598"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上からみた図</a:t>
            </a:r>
            <a:endParaRPr lang="en-US" altLang="ja-JP" sz="2000" dirty="0">
              <a:latin typeface="游ゴシック" panose="020B0400000000000000" pitchFamily="50" charset="-128"/>
            </a:endParaRPr>
          </a:p>
        </p:txBody>
      </p:sp>
      <p:sp>
        <p:nvSpPr>
          <p:cNvPr id="71215" name="Text Box 5">
            <a:extLst>
              <a:ext uri="{FF2B5EF4-FFF2-40B4-BE49-F238E27FC236}">
                <a16:creationId xmlns:a16="http://schemas.microsoft.com/office/drawing/2014/main" id="{07DF7307-0ECD-7736-5069-E5F104DA23E6}"/>
              </a:ext>
            </a:extLst>
          </p:cNvPr>
          <p:cNvSpPr txBox="1">
            <a:spLocks noChangeArrowheads="1"/>
          </p:cNvSpPr>
          <p:nvPr/>
        </p:nvSpPr>
        <p:spPr bwMode="auto">
          <a:xfrm>
            <a:off x="3585317" y="4209433"/>
            <a:ext cx="2487484"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３</a:t>
            </a:r>
            <a:r>
              <a:rPr lang="en-US" altLang="ja-JP" sz="2000" dirty="0">
                <a:latin typeface="游ゴシック" panose="020B0400000000000000" pitchFamily="50" charset="-128"/>
              </a:rPr>
              <a:t>㎜</a:t>
            </a:r>
            <a:r>
              <a:rPr lang="ja-JP" altLang="en-US" sz="2000" dirty="0">
                <a:latin typeface="游ゴシック" panose="020B0400000000000000" pitchFamily="50" charset="-128"/>
              </a:rPr>
              <a:t>の　あな　に</a:t>
            </a:r>
            <a:r>
              <a:rPr lang="en-US" altLang="ja-JP" sz="2000" dirty="0">
                <a:latin typeface="游ゴシック" panose="020B0400000000000000" pitchFamily="50" charset="-128"/>
              </a:rPr>
              <a:t>100</a:t>
            </a:r>
            <a:r>
              <a:rPr lang="ja-JP" altLang="en-US" sz="2000" dirty="0">
                <a:latin typeface="游ゴシック" panose="020B0400000000000000" pitchFamily="50" charset="-128"/>
              </a:rPr>
              <a:t>個の砂が１秒間落ちる→１秒＝</a:t>
            </a:r>
            <a:r>
              <a:rPr lang="en-US" altLang="ja-JP" sz="2000" dirty="0">
                <a:latin typeface="游ゴシック" panose="020B0400000000000000" pitchFamily="50" charset="-128"/>
              </a:rPr>
              <a:t>100</a:t>
            </a:r>
            <a:r>
              <a:rPr lang="ja-JP" altLang="en-US" sz="2000" dirty="0">
                <a:latin typeface="游ゴシック" panose="020B0400000000000000" pitchFamily="50" charset="-128"/>
              </a:rPr>
              <a:t>個</a:t>
            </a:r>
            <a:endParaRPr lang="en-US" altLang="ja-JP" sz="2000" dirty="0">
              <a:latin typeface="游ゴシック" panose="020B0400000000000000" pitchFamily="50" charset="-128"/>
            </a:endParaRPr>
          </a:p>
        </p:txBody>
      </p:sp>
      <p:sp>
        <p:nvSpPr>
          <p:cNvPr id="71222" name="フローチャート: 処理 71221">
            <a:extLst>
              <a:ext uri="{FF2B5EF4-FFF2-40B4-BE49-F238E27FC236}">
                <a16:creationId xmlns:a16="http://schemas.microsoft.com/office/drawing/2014/main" id="{6E00ACE2-6426-BFF2-4816-9804848405A0}"/>
              </a:ext>
            </a:extLst>
          </p:cNvPr>
          <p:cNvSpPr/>
          <p:nvPr/>
        </p:nvSpPr>
        <p:spPr>
          <a:xfrm>
            <a:off x="6587339" y="-428295"/>
            <a:ext cx="2404914" cy="167521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24" name="グループ化 71223">
            <a:extLst>
              <a:ext uri="{FF2B5EF4-FFF2-40B4-BE49-F238E27FC236}">
                <a16:creationId xmlns:a16="http://schemas.microsoft.com/office/drawing/2014/main" id="{96033BF2-7750-5C56-F8DE-336F4851C18E}"/>
              </a:ext>
            </a:extLst>
          </p:cNvPr>
          <p:cNvGrpSpPr/>
          <p:nvPr/>
        </p:nvGrpSpPr>
        <p:grpSpPr>
          <a:xfrm>
            <a:off x="8020595" y="2427145"/>
            <a:ext cx="957780" cy="117769"/>
            <a:chOff x="1569323" y="3106506"/>
            <a:chExt cx="957780" cy="117769"/>
          </a:xfrm>
        </p:grpSpPr>
        <p:grpSp>
          <p:nvGrpSpPr>
            <p:cNvPr id="71227" name="グループ化 71226">
              <a:extLst>
                <a:ext uri="{FF2B5EF4-FFF2-40B4-BE49-F238E27FC236}">
                  <a16:creationId xmlns:a16="http://schemas.microsoft.com/office/drawing/2014/main" id="{E69B7F00-4F25-E3A1-1616-135E906C1C49}"/>
                </a:ext>
              </a:extLst>
            </p:cNvPr>
            <p:cNvGrpSpPr/>
            <p:nvPr/>
          </p:nvGrpSpPr>
          <p:grpSpPr>
            <a:xfrm>
              <a:off x="1684699" y="3106506"/>
              <a:ext cx="743259" cy="114594"/>
              <a:chOff x="139683" y="3326838"/>
              <a:chExt cx="743259" cy="114594"/>
            </a:xfrm>
          </p:grpSpPr>
          <p:sp>
            <p:nvSpPr>
              <p:cNvPr id="71230" name="楕円 71229">
                <a:extLst>
                  <a:ext uri="{FF2B5EF4-FFF2-40B4-BE49-F238E27FC236}">
                    <a16:creationId xmlns:a16="http://schemas.microsoft.com/office/drawing/2014/main" id="{3CE18F1D-A633-9670-B738-A62AB727963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1" name="楕円 71230">
                <a:extLst>
                  <a:ext uri="{FF2B5EF4-FFF2-40B4-BE49-F238E27FC236}">
                    <a16:creationId xmlns:a16="http://schemas.microsoft.com/office/drawing/2014/main" id="{6509B4C3-44EE-FAE1-777A-9587357F50AD}"/>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2" name="楕円 71231">
                <a:extLst>
                  <a:ext uri="{FF2B5EF4-FFF2-40B4-BE49-F238E27FC236}">
                    <a16:creationId xmlns:a16="http://schemas.microsoft.com/office/drawing/2014/main" id="{DF6BC7EB-4908-B8C8-A2DB-D07A7A5DA3E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3" name="楕円 71232">
                <a:extLst>
                  <a:ext uri="{FF2B5EF4-FFF2-40B4-BE49-F238E27FC236}">
                    <a16:creationId xmlns:a16="http://schemas.microsoft.com/office/drawing/2014/main" id="{4229F563-6639-8542-D6B5-E410E45ECD8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4" name="楕円 71233">
                <a:extLst>
                  <a:ext uri="{FF2B5EF4-FFF2-40B4-BE49-F238E27FC236}">
                    <a16:creationId xmlns:a16="http://schemas.microsoft.com/office/drawing/2014/main" id="{5ACBD796-C9F5-9007-E730-91C08751476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5" name="楕円 71234">
                <a:extLst>
                  <a:ext uri="{FF2B5EF4-FFF2-40B4-BE49-F238E27FC236}">
                    <a16:creationId xmlns:a16="http://schemas.microsoft.com/office/drawing/2014/main" id="{0DE530E5-AAE1-874D-590B-E2530B3E727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6" name="楕円 71235">
                <a:extLst>
                  <a:ext uri="{FF2B5EF4-FFF2-40B4-BE49-F238E27FC236}">
                    <a16:creationId xmlns:a16="http://schemas.microsoft.com/office/drawing/2014/main" id="{8F535F26-DC3E-BA5F-8B8C-330F607F7078}"/>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28" name="楕円 71227">
              <a:extLst>
                <a:ext uri="{FF2B5EF4-FFF2-40B4-BE49-F238E27FC236}">
                  <a16:creationId xmlns:a16="http://schemas.microsoft.com/office/drawing/2014/main" id="{B3D4D07C-FFC6-7A59-A010-C01FEC879D1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9" name="楕円 71228">
              <a:extLst>
                <a:ext uri="{FF2B5EF4-FFF2-40B4-BE49-F238E27FC236}">
                  <a16:creationId xmlns:a16="http://schemas.microsoft.com/office/drawing/2014/main" id="{90EDEE5C-FC8D-EF45-6536-A9A08135D01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25" name="楕円 71224">
            <a:extLst>
              <a:ext uri="{FF2B5EF4-FFF2-40B4-BE49-F238E27FC236}">
                <a16:creationId xmlns:a16="http://schemas.microsoft.com/office/drawing/2014/main" id="{E831A6A5-2632-CDE1-D709-251E8F3C97EF}"/>
              </a:ext>
            </a:extLst>
          </p:cNvPr>
          <p:cNvSpPr/>
          <p:nvPr/>
        </p:nvSpPr>
        <p:spPr>
          <a:xfrm>
            <a:off x="8969097" y="2440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6" name="楕円 71225">
            <a:extLst>
              <a:ext uri="{FF2B5EF4-FFF2-40B4-BE49-F238E27FC236}">
                <a16:creationId xmlns:a16="http://schemas.microsoft.com/office/drawing/2014/main" id="{516691D1-E645-A94B-9A8D-DE25E79F1788}"/>
              </a:ext>
            </a:extLst>
          </p:cNvPr>
          <p:cNvSpPr/>
          <p:nvPr/>
        </p:nvSpPr>
        <p:spPr>
          <a:xfrm>
            <a:off x="7909560" y="242714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8" name="楕円 71237">
            <a:extLst>
              <a:ext uri="{FF2B5EF4-FFF2-40B4-BE49-F238E27FC236}">
                <a16:creationId xmlns:a16="http://schemas.microsoft.com/office/drawing/2014/main" id="{BA473E1C-85DC-6086-6AC4-A315C4BC6062}"/>
              </a:ext>
            </a:extLst>
          </p:cNvPr>
          <p:cNvSpPr/>
          <p:nvPr/>
        </p:nvSpPr>
        <p:spPr>
          <a:xfrm>
            <a:off x="7289860" y="195782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39" name="グループ化 71238">
            <a:extLst>
              <a:ext uri="{FF2B5EF4-FFF2-40B4-BE49-F238E27FC236}">
                <a16:creationId xmlns:a16="http://schemas.microsoft.com/office/drawing/2014/main" id="{57C81071-1899-46D8-1621-841639ACC6BD}"/>
              </a:ext>
            </a:extLst>
          </p:cNvPr>
          <p:cNvGrpSpPr/>
          <p:nvPr/>
        </p:nvGrpSpPr>
        <p:grpSpPr>
          <a:xfrm>
            <a:off x="7294975" y="1952099"/>
            <a:ext cx="1849025" cy="129642"/>
            <a:chOff x="1114947" y="1973741"/>
            <a:chExt cx="1849025" cy="129642"/>
          </a:xfrm>
        </p:grpSpPr>
        <p:grpSp>
          <p:nvGrpSpPr>
            <p:cNvPr id="71241" name="グループ化 71240">
              <a:extLst>
                <a:ext uri="{FF2B5EF4-FFF2-40B4-BE49-F238E27FC236}">
                  <a16:creationId xmlns:a16="http://schemas.microsoft.com/office/drawing/2014/main" id="{7A26AD69-8060-34E4-6150-7232DAF7076D}"/>
                </a:ext>
              </a:extLst>
            </p:cNvPr>
            <p:cNvGrpSpPr/>
            <p:nvPr/>
          </p:nvGrpSpPr>
          <p:grpSpPr>
            <a:xfrm>
              <a:off x="1233620" y="1974448"/>
              <a:ext cx="1626176" cy="128935"/>
              <a:chOff x="1249752" y="2301670"/>
              <a:chExt cx="1626176" cy="128935"/>
            </a:xfrm>
          </p:grpSpPr>
          <p:sp>
            <p:nvSpPr>
              <p:cNvPr id="71244" name="楕円 71243">
                <a:extLst>
                  <a:ext uri="{FF2B5EF4-FFF2-40B4-BE49-F238E27FC236}">
                    <a16:creationId xmlns:a16="http://schemas.microsoft.com/office/drawing/2014/main" id="{8B3B7DF3-7559-3102-A086-62C198295C3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45" name="グループ化 71244">
                <a:extLst>
                  <a:ext uri="{FF2B5EF4-FFF2-40B4-BE49-F238E27FC236}">
                    <a16:creationId xmlns:a16="http://schemas.microsoft.com/office/drawing/2014/main" id="{DF57A2A3-7249-7322-DFAA-C43270750D0C}"/>
                  </a:ext>
                </a:extLst>
              </p:cNvPr>
              <p:cNvGrpSpPr/>
              <p:nvPr/>
            </p:nvGrpSpPr>
            <p:grpSpPr>
              <a:xfrm>
                <a:off x="1371881" y="2301670"/>
                <a:ext cx="1392597" cy="120944"/>
                <a:chOff x="1371881" y="2535145"/>
                <a:chExt cx="1392597" cy="120944"/>
              </a:xfrm>
            </p:grpSpPr>
            <p:grpSp>
              <p:nvGrpSpPr>
                <p:cNvPr id="71247" name="グループ化 71246">
                  <a:extLst>
                    <a:ext uri="{FF2B5EF4-FFF2-40B4-BE49-F238E27FC236}">
                      <a16:creationId xmlns:a16="http://schemas.microsoft.com/office/drawing/2014/main" id="{C88296C8-6D40-64F4-6362-C74767C49C55}"/>
                    </a:ext>
                  </a:extLst>
                </p:cNvPr>
                <p:cNvGrpSpPr/>
                <p:nvPr/>
              </p:nvGrpSpPr>
              <p:grpSpPr>
                <a:xfrm>
                  <a:off x="1483188" y="2535145"/>
                  <a:ext cx="1167537" cy="120944"/>
                  <a:chOff x="1466906" y="2872389"/>
                  <a:chExt cx="1167537" cy="120944"/>
                </a:xfrm>
              </p:grpSpPr>
              <p:grpSp>
                <p:nvGrpSpPr>
                  <p:cNvPr id="71250" name="グループ化 71249">
                    <a:extLst>
                      <a:ext uri="{FF2B5EF4-FFF2-40B4-BE49-F238E27FC236}">
                        <a16:creationId xmlns:a16="http://schemas.microsoft.com/office/drawing/2014/main" id="{4C9C393F-5AC2-2F55-D3EE-87B30F1A2ADB}"/>
                      </a:ext>
                    </a:extLst>
                  </p:cNvPr>
                  <p:cNvGrpSpPr/>
                  <p:nvPr/>
                </p:nvGrpSpPr>
                <p:grpSpPr>
                  <a:xfrm>
                    <a:off x="1577941" y="2872389"/>
                    <a:ext cx="957780" cy="117769"/>
                    <a:chOff x="1569323" y="3106506"/>
                    <a:chExt cx="957780" cy="117769"/>
                  </a:xfrm>
                </p:grpSpPr>
                <p:grpSp>
                  <p:nvGrpSpPr>
                    <p:cNvPr id="71253" name="グループ化 71252">
                      <a:extLst>
                        <a:ext uri="{FF2B5EF4-FFF2-40B4-BE49-F238E27FC236}">
                          <a16:creationId xmlns:a16="http://schemas.microsoft.com/office/drawing/2014/main" id="{F6F49FE6-B9CE-4BF3-3408-B6762CD75948}"/>
                        </a:ext>
                      </a:extLst>
                    </p:cNvPr>
                    <p:cNvGrpSpPr/>
                    <p:nvPr/>
                  </p:nvGrpSpPr>
                  <p:grpSpPr>
                    <a:xfrm>
                      <a:off x="1684699" y="3106506"/>
                      <a:ext cx="743259" cy="114594"/>
                      <a:chOff x="139683" y="3326838"/>
                      <a:chExt cx="743259" cy="114594"/>
                    </a:xfrm>
                  </p:grpSpPr>
                  <p:sp>
                    <p:nvSpPr>
                      <p:cNvPr id="71256" name="楕円 71255">
                        <a:extLst>
                          <a:ext uri="{FF2B5EF4-FFF2-40B4-BE49-F238E27FC236}">
                            <a16:creationId xmlns:a16="http://schemas.microsoft.com/office/drawing/2014/main" id="{D1805324-DDFE-9C73-0561-FCD05966EE8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7" name="楕円 71256">
                        <a:extLst>
                          <a:ext uri="{FF2B5EF4-FFF2-40B4-BE49-F238E27FC236}">
                            <a16:creationId xmlns:a16="http://schemas.microsoft.com/office/drawing/2014/main" id="{6F8627B5-9B7D-9BDA-6135-E42AC5256050}"/>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8" name="楕円 71257">
                        <a:extLst>
                          <a:ext uri="{FF2B5EF4-FFF2-40B4-BE49-F238E27FC236}">
                            <a16:creationId xmlns:a16="http://schemas.microsoft.com/office/drawing/2014/main" id="{BE5D53A5-2DEA-719C-366A-45F22300329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9" name="楕円 71258">
                        <a:extLst>
                          <a:ext uri="{FF2B5EF4-FFF2-40B4-BE49-F238E27FC236}">
                            <a16:creationId xmlns:a16="http://schemas.microsoft.com/office/drawing/2014/main" id="{D9DFF566-D607-FAB3-F2C0-77585D1E4D0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0" name="楕円 71259">
                        <a:extLst>
                          <a:ext uri="{FF2B5EF4-FFF2-40B4-BE49-F238E27FC236}">
                            <a16:creationId xmlns:a16="http://schemas.microsoft.com/office/drawing/2014/main" id="{ACE691D5-FECB-4452-FEC3-E560C1FABF2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1" name="楕円 71260">
                        <a:extLst>
                          <a:ext uri="{FF2B5EF4-FFF2-40B4-BE49-F238E27FC236}">
                            <a16:creationId xmlns:a16="http://schemas.microsoft.com/office/drawing/2014/main" id="{4A88D662-3197-77F1-E8C1-3B86549F83E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2" name="楕円 71261">
                        <a:extLst>
                          <a:ext uri="{FF2B5EF4-FFF2-40B4-BE49-F238E27FC236}">
                            <a16:creationId xmlns:a16="http://schemas.microsoft.com/office/drawing/2014/main" id="{086E974A-02D0-0581-082D-3B0605C3EA7B}"/>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54" name="楕円 71253">
                      <a:extLst>
                        <a:ext uri="{FF2B5EF4-FFF2-40B4-BE49-F238E27FC236}">
                          <a16:creationId xmlns:a16="http://schemas.microsoft.com/office/drawing/2014/main" id="{B6245140-B1A1-A90E-FBCE-61BD21CB0E3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5" name="楕円 71254">
                      <a:extLst>
                        <a:ext uri="{FF2B5EF4-FFF2-40B4-BE49-F238E27FC236}">
                          <a16:creationId xmlns:a16="http://schemas.microsoft.com/office/drawing/2014/main" id="{3EA549CB-4D29-68EE-4961-89290C90DBF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51" name="楕円 71250">
                    <a:extLst>
                      <a:ext uri="{FF2B5EF4-FFF2-40B4-BE49-F238E27FC236}">
                        <a16:creationId xmlns:a16="http://schemas.microsoft.com/office/drawing/2014/main" id="{ADCEF0BC-FA09-C2CC-D7E3-11D45628E72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52" name="楕円 71251">
                    <a:extLst>
                      <a:ext uri="{FF2B5EF4-FFF2-40B4-BE49-F238E27FC236}">
                        <a16:creationId xmlns:a16="http://schemas.microsoft.com/office/drawing/2014/main" id="{A55FFA61-9AA1-FCA2-47D3-BD1EA854C62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8" name="楕円 71247">
                  <a:extLst>
                    <a:ext uri="{FF2B5EF4-FFF2-40B4-BE49-F238E27FC236}">
                      <a16:creationId xmlns:a16="http://schemas.microsoft.com/office/drawing/2014/main" id="{48DA39CB-0820-3293-7E94-086D0CA3884B}"/>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49" name="楕円 71248">
                  <a:extLst>
                    <a:ext uri="{FF2B5EF4-FFF2-40B4-BE49-F238E27FC236}">
                      <a16:creationId xmlns:a16="http://schemas.microsoft.com/office/drawing/2014/main" id="{CFE50258-6B82-45E2-46B2-A4131CD50FE0}"/>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6" name="楕円 71245">
                <a:extLst>
                  <a:ext uri="{FF2B5EF4-FFF2-40B4-BE49-F238E27FC236}">
                    <a16:creationId xmlns:a16="http://schemas.microsoft.com/office/drawing/2014/main" id="{A231D066-77F5-4573-A40B-A225D679FB13}"/>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2" name="楕円 71241">
              <a:extLst>
                <a:ext uri="{FF2B5EF4-FFF2-40B4-BE49-F238E27FC236}">
                  <a16:creationId xmlns:a16="http://schemas.microsoft.com/office/drawing/2014/main" id="{E67C74DE-D41B-C5BB-5EEE-644E6B25FF31}"/>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43" name="楕円 71242">
              <a:extLst>
                <a:ext uri="{FF2B5EF4-FFF2-40B4-BE49-F238E27FC236}">
                  <a16:creationId xmlns:a16="http://schemas.microsoft.com/office/drawing/2014/main" id="{F9EDE669-98BA-4D80-BA5A-0B9C02B62C34}"/>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40" name="楕円 71239">
            <a:extLst>
              <a:ext uri="{FF2B5EF4-FFF2-40B4-BE49-F238E27FC236}">
                <a16:creationId xmlns:a16="http://schemas.microsoft.com/office/drawing/2014/main" id="{1655FE4C-3A6C-3A3F-EEFE-18141EF46981}"/>
              </a:ext>
            </a:extLst>
          </p:cNvPr>
          <p:cNvSpPr/>
          <p:nvPr/>
        </p:nvSpPr>
        <p:spPr>
          <a:xfrm>
            <a:off x="9268486" y="196214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64" name="グループ化 71263">
            <a:extLst>
              <a:ext uri="{FF2B5EF4-FFF2-40B4-BE49-F238E27FC236}">
                <a16:creationId xmlns:a16="http://schemas.microsoft.com/office/drawing/2014/main" id="{1FE7B8BF-9F73-E30A-5431-A010E3ED8513}"/>
              </a:ext>
            </a:extLst>
          </p:cNvPr>
          <p:cNvGrpSpPr/>
          <p:nvPr/>
        </p:nvGrpSpPr>
        <p:grpSpPr>
          <a:xfrm>
            <a:off x="7451426" y="2087364"/>
            <a:ext cx="1626176" cy="128935"/>
            <a:chOff x="1249752" y="2301670"/>
            <a:chExt cx="1626176" cy="128935"/>
          </a:xfrm>
        </p:grpSpPr>
        <p:sp>
          <p:nvSpPr>
            <p:cNvPr id="71267" name="楕円 71266">
              <a:extLst>
                <a:ext uri="{FF2B5EF4-FFF2-40B4-BE49-F238E27FC236}">
                  <a16:creationId xmlns:a16="http://schemas.microsoft.com/office/drawing/2014/main" id="{D5970A50-E4C6-FF18-B91A-C39941A6D5B3}"/>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68" name="グループ化 71267">
              <a:extLst>
                <a:ext uri="{FF2B5EF4-FFF2-40B4-BE49-F238E27FC236}">
                  <a16:creationId xmlns:a16="http://schemas.microsoft.com/office/drawing/2014/main" id="{EC1965D8-5979-FC2B-C949-6D3752738984}"/>
                </a:ext>
              </a:extLst>
            </p:cNvPr>
            <p:cNvGrpSpPr/>
            <p:nvPr/>
          </p:nvGrpSpPr>
          <p:grpSpPr>
            <a:xfrm>
              <a:off x="1371881" y="2301670"/>
              <a:ext cx="1392597" cy="120944"/>
              <a:chOff x="1371881" y="2535145"/>
              <a:chExt cx="1392597" cy="120944"/>
            </a:xfrm>
          </p:grpSpPr>
          <p:grpSp>
            <p:nvGrpSpPr>
              <p:cNvPr id="71270" name="グループ化 71269">
                <a:extLst>
                  <a:ext uri="{FF2B5EF4-FFF2-40B4-BE49-F238E27FC236}">
                    <a16:creationId xmlns:a16="http://schemas.microsoft.com/office/drawing/2014/main" id="{A42BC91F-026A-2127-71F7-833113E7C5B6}"/>
                  </a:ext>
                </a:extLst>
              </p:cNvPr>
              <p:cNvGrpSpPr/>
              <p:nvPr/>
            </p:nvGrpSpPr>
            <p:grpSpPr>
              <a:xfrm>
                <a:off x="1483188" y="2535145"/>
                <a:ext cx="1167537" cy="120944"/>
                <a:chOff x="1466906" y="2872389"/>
                <a:chExt cx="1167537" cy="120944"/>
              </a:xfrm>
            </p:grpSpPr>
            <p:grpSp>
              <p:nvGrpSpPr>
                <p:cNvPr id="71273" name="グループ化 71272">
                  <a:extLst>
                    <a:ext uri="{FF2B5EF4-FFF2-40B4-BE49-F238E27FC236}">
                      <a16:creationId xmlns:a16="http://schemas.microsoft.com/office/drawing/2014/main" id="{84EAE473-28E0-6D46-A81B-1DC325F69835}"/>
                    </a:ext>
                  </a:extLst>
                </p:cNvPr>
                <p:cNvGrpSpPr/>
                <p:nvPr/>
              </p:nvGrpSpPr>
              <p:grpSpPr>
                <a:xfrm>
                  <a:off x="1577941" y="2872389"/>
                  <a:ext cx="957780" cy="117769"/>
                  <a:chOff x="1569323" y="3106506"/>
                  <a:chExt cx="957780" cy="117769"/>
                </a:xfrm>
              </p:grpSpPr>
              <p:grpSp>
                <p:nvGrpSpPr>
                  <p:cNvPr id="71276" name="グループ化 71275">
                    <a:extLst>
                      <a:ext uri="{FF2B5EF4-FFF2-40B4-BE49-F238E27FC236}">
                        <a16:creationId xmlns:a16="http://schemas.microsoft.com/office/drawing/2014/main" id="{EA61EF23-CD42-B6B9-CC68-FB4955295639}"/>
                      </a:ext>
                    </a:extLst>
                  </p:cNvPr>
                  <p:cNvGrpSpPr/>
                  <p:nvPr/>
                </p:nvGrpSpPr>
                <p:grpSpPr>
                  <a:xfrm>
                    <a:off x="1684699" y="3106506"/>
                    <a:ext cx="743259" cy="114594"/>
                    <a:chOff x="139683" y="3326838"/>
                    <a:chExt cx="743259" cy="114594"/>
                  </a:xfrm>
                </p:grpSpPr>
                <p:sp>
                  <p:nvSpPr>
                    <p:cNvPr id="71279" name="楕円 71278">
                      <a:extLst>
                        <a:ext uri="{FF2B5EF4-FFF2-40B4-BE49-F238E27FC236}">
                          <a16:creationId xmlns:a16="http://schemas.microsoft.com/office/drawing/2014/main" id="{095EC3CF-B0F5-AEFF-2C65-3FB27E5F7DA8}"/>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0" name="楕円 71279">
                      <a:extLst>
                        <a:ext uri="{FF2B5EF4-FFF2-40B4-BE49-F238E27FC236}">
                          <a16:creationId xmlns:a16="http://schemas.microsoft.com/office/drawing/2014/main" id="{03FF3E2B-C3C6-9CD1-C386-7695540376B8}"/>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1" name="楕円 71280">
                      <a:extLst>
                        <a:ext uri="{FF2B5EF4-FFF2-40B4-BE49-F238E27FC236}">
                          <a16:creationId xmlns:a16="http://schemas.microsoft.com/office/drawing/2014/main" id="{7846098C-6F38-BD0A-55BF-7F6CA10FF5E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2" name="楕円 71281">
                      <a:extLst>
                        <a:ext uri="{FF2B5EF4-FFF2-40B4-BE49-F238E27FC236}">
                          <a16:creationId xmlns:a16="http://schemas.microsoft.com/office/drawing/2014/main" id="{2C0E897E-883D-44F1-DA02-0163F5F309CA}"/>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3" name="楕円 71282">
                      <a:extLst>
                        <a:ext uri="{FF2B5EF4-FFF2-40B4-BE49-F238E27FC236}">
                          <a16:creationId xmlns:a16="http://schemas.microsoft.com/office/drawing/2014/main" id="{8850AADE-19BF-56D2-F268-DC7056214A75}"/>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4" name="楕円 71283">
                      <a:extLst>
                        <a:ext uri="{FF2B5EF4-FFF2-40B4-BE49-F238E27FC236}">
                          <a16:creationId xmlns:a16="http://schemas.microsoft.com/office/drawing/2014/main" id="{D41A64A1-F0AF-E79F-C8EB-E13D886F895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5" name="楕円 71284">
                      <a:extLst>
                        <a:ext uri="{FF2B5EF4-FFF2-40B4-BE49-F238E27FC236}">
                          <a16:creationId xmlns:a16="http://schemas.microsoft.com/office/drawing/2014/main" id="{1D9E4512-506A-16B1-C252-0DBF762BC95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7" name="楕円 71276">
                    <a:extLst>
                      <a:ext uri="{FF2B5EF4-FFF2-40B4-BE49-F238E27FC236}">
                        <a16:creationId xmlns:a16="http://schemas.microsoft.com/office/drawing/2014/main" id="{7E6513B1-9070-0FE0-E6EE-065FA47628FD}"/>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8" name="楕円 71277">
                    <a:extLst>
                      <a:ext uri="{FF2B5EF4-FFF2-40B4-BE49-F238E27FC236}">
                        <a16:creationId xmlns:a16="http://schemas.microsoft.com/office/drawing/2014/main" id="{87CF0EBC-7547-CDF2-6947-8FBA7E2979F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4" name="楕円 71273">
                  <a:extLst>
                    <a:ext uri="{FF2B5EF4-FFF2-40B4-BE49-F238E27FC236}">
                      <a16:creationId xmlns:a16="http://schemas.microsoft.com/office/drawing/2014/main" id="{C32A1FB7-3541-402C-5822-F7DA44DC819C}"/>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5" name="楕円 71274">
                  <a:extLst>
                    <a:ext uri="{FF2B5EF4-FFF2-40B4-BE49-F238E27FC236}">
                      <a16:creationId xmlns:a16="http://schemas.microsoft.com/office/drawing/2014/main" id="{1C419C2E-17A5-FB83-2AD8-61D4D150358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71" name="楕円 71270">
                <a:extLst>
                  <a:ext uri="{FF2B5EF4-FFF2-40B4-BE49-F238E27FC236}">
                    <a16:creationId xmlns:a16="http://schemas.microsoft.com/office/drawing/2014/main" id="{2842A9CE-A105-EE6A-C754-2AA901B1987A}"/>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72" name="楕円 71271">
                <a:extLst>
                  <a:ext uri="{FF2B5EF4-FFF2-40B4-BE49-F238E27FC236}">
                    <a16:creationId xmlns:a16="http://schemas.microsoft.com/office/drawing/2014/main" id="{12A0CB07-D758-62F9-338A-1FAFF1EC7707}"/>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69" name="楕円 71268">
              <a:extLst>
                <a:ext uri="{FF2B5EF4-FFF2-40B4-BE49-F238E27FC236}">
                  <a16:creationId xmlns:a16="http://schemas.microsoft.com/office/drawing/2014/main" id="{E2925493-EC4E-0555-68E4-C069B14D50FD}"/>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65" name="楕円 71264">
            <a:extLst>
              <a:ext uri="{FF2B5EF4-FFF2-40B4-BE49-F238E27FC236}">
                <a16:creationId xmlns:a16="http://schemas.microsoft.com/office/drawing/2014/main" id="{8DB8157C-E479-5B2D-7003-006F5248A6E0}"/>
              </a:ext>
            </a:extLst>
          </p:cNvPr>
          <p:cNvSpPr/>
          <p:nvPr/>
        </p:nvSpPr>
        <p:spPr>
          <a:xfrm>
            <a:off x="9073778" y="210428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6" name="楕円 71265">
            <a:extLst>
              <a:ext uri="{FF2B5EF4-FFF2-40B4-BE49-F238E27FC236}">
                <a16:creationId xmlns:a16="http://schemas.microsoft.com/office/drawing/2014/main" id="{9BF4004D-5420-2776-9774-8D5DA6F1C79B}"/>
              </a:ext>
            </a:extLst>
          </p:cNvPr>
          <p:cNvSpPr/>
          <p:nvPr/>
        </p:nvSpPr>
        <p:spPr>
          <a:xfrm>
            <a:off x="7332753" y="20866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287" name="グループ化 71286">
            <a:extLst>
              <a:ext uri="{FF2B5EF4-FFF2-40B4-BE49-F238E27FC236}">
                <a16:creationId xmlns:a16="http://schemas.microsoft.com/office/drawing/2014/main" id="{3A89B71F-31BE-60E7-F39E-6C12C3C0C2CE}"/>
              </a:ext>
            </a:extLst>
          </p:cNvPr>
          <p:cNvGrpSpPr/>
          <p:nvPr/>
        </p:nvGrpSpPr>
        <p:grpSpPr>
          <a:xfrm>
            <a:off x="7867873" y="2321644"/>
            <a:ext cx="957780" cy="117769"/>
            <a:chOff x="1569323" y="3106506"/>
            <a:chExt cx="957780" cy="117769"/>
          </a:xfrm>
        </p:grpSpPr>
        <p:grpSp>
          <p:nvGrpSpPr>
            <p:cNvPr id="71290" name="グループ化 71289">
              <a:extLst>
                <a:ext uri="{FF2B5EF4-FFF2-40B4-BE49-F238E27FC236}">
                  <a16:creationId xmlns:a16="http://schemas.microsoft.com/office/drawing/2014/main" id="{A8D59222-E117-8FF9-A874-0356444719A3}"/>
                </a:ext>
              </a:extLst>
            </p:cNvPr>
            <p:cNvGrpSpPr/>
            <p:nvPr/>
          </p:nvGrpSpPr>
          <p:grpSpPr>
            <a:xfrm>
              <a:off x="1684699" y="3106506"/>
              <a:ext cx="743259" cy="114594"/>
              <a:chOff x="139683" y="3326838"/>
              <a:chExt cx="743259" cy="114594"/>
            </a:xfrm>
          </p:grpSpPr>
          <p:sp>
            <p:nvSpPr>
              <p:cNvPr id="71293" name="楕円 71292">
                <a:extLst>
                  <a:ext uri="{FF2B5EF4-FFF2-40B4-BE49-F238E27FC236}">
                    <a16:creationId xmlns:a16="http://schemas.microsoft.com/office/drawing/2014/main" id="{14C55310-AB08-8242-922C-696DAAF7487B}"/>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4" name="楕円 71293">
                <a:extLst>
                  <a:ext uri="{FF2B5EF4-FFF2-40B4-BE49-F238E27FC236}">
                    <a16:creationId xmlns:a16="http://schemas.microsoft.com/office/drawing/2014/main" id="{64FC74E2-4BD9-B7D7-671D-DF0EE4B2549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5" name="楕円 71294">
                <a:extLst>
                  <a:ext uri="{FF2B5EF4-FFF2-40B4-BE49-F238E27FC236}">
                    <a16:creationId xmlns:a16="http://schemas.microsoft.com/office/drawing/2014/main" id="{458F6157-0EB3-3C56-5222-F5953EEF856B}"/>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6" name="楕円 71295">
                <a:extLst>
                  <a:ext uri="{FF2B5EF4-FFF2-40B4-BE49-F238E27FC236}">
                    <a16:creationId xmlns:a16="http://schemas.microsoft.com/office/drawing/2014/main" id="{44D0688D-1554-68CD-B0F8-130728020D1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7" name="楕円 71296">
                <a:extLst>
                  <a:ext uri="{FF2B5EF4-FFF2-40B4-BE49-F238E27FC236}">
                    <a16:creationId xmlns:a16="http://schemas.microsoft.com/office/drawing/2014/main" id="{D0C5C28E-E656-653F-61AF-A0EE0553BB2F}"/>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8" name="楕円 71297">
                <a:extLst>
                  <a:ext uri="{FF2B5EF4-FFF2-40B4-BE49-F238E27FC236}">
                    <a16:creationId xmlns:a16="http://schemas.microsoft.com/office/drawing/2014/main" id="{38AA5090-B2C9-661E-8684-CFF73F2B800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9" name="楕円 71298">
                <a:extLst>
                  <a:ext uri="{FF2B5EF4-FFF2-40B4-BE49-F238E27FC236}">
                    <a16:creationId xmlns:a16="http://schemas.microsoft.com/office/drawing/2014/main" id="{6666ACE3-D380-70D1-CA65-9D1BCF1A1F0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91" name="楕円 71290">
              <a:extLst>
                <a:ext uri="{FF2B5EF4-FFF2-40B4-BE49-F238E27FC236}">
                  <a16:creationId xmlns:a16="http://schemas.microsoft.com/office/drawing/2014/main" id="{158E6368-5BB6-D431-8A74-96D7800635F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92" name="楕円 71291">
              <a:extLst>
                <a:ext uri="{FF2B5EF4-FFF2-40B4-BE49-F238E27FC236}">
                  <a16:creationId xmlns:a16="http://schemas.microsoft.com/office/drawing/2014/main" id="{08E2D22A-4D37-7CB2-DABA-01B738A7C94D}"/>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88" name="楕円 71287">
            <a:extLst>
              <a:ext uri="{FF2B5EF4-FFF2-40B4-BE49-F238E27FC236}">
                <a16:creationId xmlns:a16="http://schemas.microsoft.com/office/drawing/2014/main" id="{4AF331AB-E6E7-3F0D-762F-77FE06AA8DCD}"/>
              </a:ext>
            </a:extLst>
          </p:cNvPr>
          <p:cNvSpPr/>
          <p:nvPr/>
        </p:nvSpPr>
        <p:spPr>
          <a:xfrm>
            <a:off x="8816375" y="233458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89" name="楕円 71288">
            <a:extLst>
              <a:ext uri="{FF2B5EF4-FFF2-40B4-BE49-F238E27FC236}">
                <a16:creationId xmlns:a16="http://schemas.microsoft.com/office/drawing/2014/main" id="{7C96EF62-C16D-CB53-F24B-6F8398F0012F}"/>
              </a:ext>
            </a:extLst>
          </p:cNvPr>
          <p:cNvSpPr/>
          <p:nvPr/>
        </p:nvSpPr>
        <p:spPr>
          <a:xfrm>
            <a:off x="7756838" y="232164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01" name="グループ化 71300">
            <a:extLst>
              <a:ext uri="{FF2B5EF4-FFF2-40B4-BE49-F238E27FC236}">
                <a16:creationId xmlns:a16="http://schemas.microsoft.com/office/drawing/2014/main" id="{DA2B2867-17F2-5C4C-9DC7-73C703380303}"/>
              </a:ext>
            </a:extLst>
          </p:cNvPr>
          <p:cNvGrpSpPr/>
          <p:nvPr/>
        </p:nvGrpSpPr>
        <p:grpSpPr>
          <a:xfrm>
            <a:off x="7632002" y="2198996"/>
            <a:ext cx="957780" cy="117769"/>
            <a:chOff x="1569323" y="3106506"/>
            <a:chExt cx="957780" cy="117769"/>
          </a:xfrm>
        </p:grpSpPr>
        <p:grpSp>
          <p:nvGrpSpPr>
            <p:cNvPr id="71304" name="グループ化 71303">
              <a:extLst>
                <a:ext uri="{FF2B5EF4-FFF2-40B4-BE49-F238E27FC236}">
                  <a16:creationId xmlns:a16="http://schemas.microsoft.com/office/drawing/2014/main" id="{55789768-E528-46DB-6726-B60A6B418194}"/>
                </a:ext>
              </a:extLst>
            </p:cNvPr>
            <p:cNvGrpSpPr/>
            <p:nvPr/>
          </p:nvGrpSpPr>
          <p:grpSpPr>
            <a:xfrm>
              <a:off x="1684699" y="3106506"/>
              <a:ext cx="743259" cy="114594"/>
              <a:chOff x="139683" y="3326838"/>
              <a:chExt cx="743259" cy="114594"/>
            </a:xfrm>
          </p:grpSpPr>
          <p:sp>
            <p:nvSpPr>
              <p:cNvPr id="71307" name="楕円 71306">
                <a:extLst>
                  <a:ext uri="{FF2B5EF4-FFF2-40B4-BE49-F238E27FC236}">
                    <a16:creationId xmlns:a16="http://schemas.microsoft.com/office/drawing/2014/main" id="{237B720D-A288-6543-9C31-B4D119AD583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8" name="楕円 71307">
                <a:extLst>
                  <a:ext uri="{FF2B5EF4-FFF2-40B4-BE49-F238E27FC236}">
                    <a16:creationId xmlns:a16="http://schemas.microsoft.com/office/drawing/2014/main" id="{F4F3CF79-1F38-06F4-875A-C7BF4DF97B0B}"/>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9" name="楕円 71308">
                <a:extLst>
                  <a:ext uri="{FF2B5EF4-FFF2-40B4-BE49-F238E27FC236}">
                    <a16:creationId xmlns:a16="http://schemas.microsoft.com/office/drawing/2014/main" id="{FAD5512D-8453-C969-0ACA-4A2D946FE1AE}"/>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0" name="楕円 71309">
                <a:extLst>
                  <a:ext uri="{FF2B5EF4-FFF2-40B4-BE49-F238E27FC236}">
                    <a16:creationId xmlns:a16="http://schemas.microsoft.com/office/drawing/2014/main" id="{CAD3ED52-066B-828A-52FA-AAE4BA3E4655}"/>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1" name="楕円 71310">
                <a:extLst>
                  <a:ext uri="{FF2B5EF4-FFF2-40B4-BE49-F238E27FC236}">
                    <a16:creationId xmlns:a16="http://schemas.microsoft.com/office/drawing/2014/main" id="{78FC554C-F7C5-BA2F-801E-07FED3FFE1BB}"/>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2" name="楕円 71311">
                <a:extLst>
                  <a:ext uri="{FF2B5EF4-FFF2-40B4-BE49-F238E27FC236}">
                    <a16:creationId xmlns:a16="http://schemas.microsoft.com/office/drawing/2014/main" id="{1966A073-1D93-CE0C-37C0-6385C1F8874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3" name="楕円 71312">
                <a:extLst>
                  <a:ext uri="{FF2B5EF4-FFF2-40B4-BE49-F238E27FC236}">
                    <a16:creationId xmlns:a16="http://schemas.microsoft.com/office/drawing/2014/main" id="{0F02287C-B27F-C93F-A16B-FA8521C8B4FC}"/>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05" name="楕円 71304">
              <a:extLst>
                <a:ext uri="{FF2B5EF4-FFF2-40B4-BE49-F238E27FC236}">
                  <a16:creationId xmlns:a16="http://schemas.microsoft.com/office/drawing/2014/main" id="{1E4634D0-4016-E94E-4383-4DCE0C69C1C0}"/>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6" name="楕円 71305">
              <a:extLst>
                <a:ext uri="{FF2B5EF4-FFF2-40B4-BE49-F238E27FC236}">
                  <a16:creationId xmlns:a16="http://schemas.microsoft.com/office/drawing/2014/main" id="{A27B5796-891D-ECCC-10D3-6A785526C61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02" name="楕円 71301">
            <a:extLst>
              <a:ext uri="{FF2B5EF4-FFF2-40B4-BE49-F238E27FC236}">
                <a16:creationId xmlns:a16="http://schemas.microsoft.com/office/drawing/2014/main" id="{CC259C8F-8846-DF1E-A213-E05FAD00AFCD}"/>
              </a:ext>
            </a:extLst>
          </p:cNvPr>
          <p:cNvSpPr/>
          <p:nvPr/>
        </p:nvSpPr>
        <p:spPr>
          <a:xfrm>
            <a:off x="8580504" y="2211940"/>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03" name="楕円 71302">
            <a:extLst>
              <a:ext uri="{FF2B5EF4-FFF2-40B4-BE49-F238E27FC236}">
                <a16:creationId xmlns:a16="http://schemas.microsoft.com/office/drawing/2014/main" id="{6794F595-2CFE-2FA0-E0DD-63A0E0DC6095}"/>
              </a:ext>
            </a:extLst>
          </p:cNvPr>
          <p:cNvSpPr/>
          <p:nvPr/>
        </p:nvSpPr>
        <p:spPr>
          <a:xfrm>
            <a:off x="7520967" y="219899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15" name="楕円 71314">
            <a:extLst>
              <a:ext uri="{FF2B5EF4-FFF2-40B4-BE49-F238E27FC236}">
                <a16:creationId xmlns:a16="http://schemas.microsoft.com/office/drawing/2014/main" id="{401976DC-4883-98AE-8585-233AC8BA8F94}"/>
              </a:ext>
            </a:extLst>
          </p:cNvPr>
          <p:cNvSpPr/>
          <p:nvPr/>
        </p:nvSpPr>
        <p:spPr>
          <a:xfrm>
            <a:off x="7127970" y="173829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16" name="グループ化 71315">
            <a:extLst>
              <a:ext uri="{FF2B5EF4-FFF2-40B4-BE49-F238E27FC236}">
                <a16:creationId xmlns:a16="http://schemas.microsoft.com/office/drawing/2014/main" id="{F4F2A703-A3AE-DA8A-1AF0-F50C9AE8B27B}"/>
              </a:ext>
            </a:extLst>
          </p:cNvPr>
          <p:cNvGrpSpPr/>
          <p:nvPr/>
        </p:nvGrpSpPr>
        <p:grpSpPr>
          <a:xfrm>
            <a:off x="7244544" y="1719959"/>
            <a:ext cx="1849025" cy="129642"/>
            <a:chOff x="1114947" y="1973741"/>
            <a:chExt cx="1849025" cy="129642"/>
          </a:xfrm>
        </p:grpSpPr>
        <p:grpSp>
          <p:nvGrpSpPr>
            <p:cNvPr id="71318" name="グループ化 71317">
              <a:extLst>
                <a:ext uri="{FF2B5EF4-FFF2-40B4-BE49-F238E27FC236}">
                  <a16:creationId xmlns:a16="http://schemas.microsoft.com/office/drawing/2014/main" id="{440F3BD3-3C26-DBE8-89E9-329EAE71F8DC}"/>
                </a:ext>
              </a:extLst>
            </p:cNvPr>
            <p:cNvGrpSpPr/>
            <p:nvPr/>
          </p:nvGrpSpPr>
          <p:grpSpPr>
            <a:xfrm>
              <a:off x="1233620" y="1974448"/>
              <a:ext cx="1626176" cy="128935"/>
              <a:chOff x="1249752" y="2301670"/>
              <a:chExt cx="1626176" cy="128935"/>
            </a:xfrm>
          </p:grpSpPr>
          <p:sp>
            <p:nvSpPr>
              <p:cNvPr id="71321" name="楕円 71320">
                <a:extLst>
                  <a:ext uri="{FF2B5EF4-FFF2-40B4-BE49-F238E27FC236}">
                    <a16:creationId xmlns:a16="http://schemas.microsoft.com/office/drawing/2014/main" id="{30D5F57E-A7CA-B962-0571-355FC41758D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22" name="グループ化 71321">
                <a:extLst>
                  <a:ext uri="{FF2B5EF4-FFF2-40B4-BE49-F238E27FC236}">
                    <a16:creationId xmlns:a16="http://schemas.microsoft.com/office/drawing/2014/main" id="{EE72A35C-544D-3E40-3F1E-005A679BC7E2}"/>
                  </a:ext>
                </a:extLst>
              </p:cNvPr>
              <p:cNvGrpSpPr/>
              <p:nvPr/>
            </p:nvGrpSpPr>
            <p:grpSpPr>
              <a:xfrm>
                <a:off x="1371881" y="2301670"/>
                <a:ext cx="1392597" cy="120944"/>
                <a:chOff x="1371881" y="2535145"/>
                <a:chExt cx="1392597" cy="120944"/>
              </a:xfrm>
            </p:grpSpPr>
            <p:grpSp>
              <p:nvGrpSpPr>
                <p:cNvPr id="71324" name="グループ化 71323">
                  <a:extLst>
                    <a:ext uri="{FF2B5EF4-FFF2-40B4-BE49-F238E27FC236}">
                      <a16:creationId xmlns:a16="http://schemas.microsoft.com/office/drawing/2014/main" id="{CFA6D4C6-A320-6020-C1FE-1CA8F1B47B61}"/>
                    </a:ext>
                  </a:extLst>
                </p:cNvPr>
                <p:cNvGrpSpPr/>
                <p:nvPr/>
              </p:nvGrpSpPr>
              <p:grpSpPr>
                <a:xfrm>
                  <a:off x="1483188" y="2535145"/>
                  <a:ext cx="1167537" cy="120944"/>
                  <a:chOff x="1466906" y="2872389"/>
                  <a:chExt cx="1167537" cy="120944"/>
                </a:xfrm>
              </p:grpSpPr>
              <p:grpSp>
                <p:nvGrpSpPr>
                  <p:cNvPr id="71327" name="グループ化 71326">
                    <a:extLst>
                      <a:ext uri="{FF2B5EF4-FFF2-40B4-BE49-F238E27FC236}">
                        <a16:creationId xmlns:a16="http://schemas.microsoft.com/office/drawing/2014/main" id="{514C1FBB-E57D-C57C-9499-B17CA9CC006C}"/>
                      </a:ext>
                    </a:extLst>
                  </p:cNvPr>
                  <p:cNvGrpSpPr/>
                  <p:nvPr/>
                </p:nvGrpSpPr>
                <p:grpSpPr>
                  <a:xfrm>
                    <a:off x="1577941" y="2872389"/>
                    <a:ext cx="957780" cy="117769"/>
                    <a:chOff x="1569323" y="3106506"/>
                    <a:chExt cx="957780" cy="117769"/>
                  </a:xfrm>
                </p:grpSpPr>
                <p:grpSp>
                  <p:nvGrpSpPr>
                    <p:cNvPr id="71330" name="グループ化 71329">
                      <a:extLst>
                        <a:ext uri="{FF2B5EF4-FFF2-40B4-BE49-F238E27FC236}">
                          <a16:creationId xmlns:a16="http://schemas.microsoft.com/office/drawing/2014/main" id="{300F1F47-183D-6347-1B24-6BE0998EEDE8}"/>
                        </a:ext>
                      </a:extLst>
                    </p:cNvPr>
                    <p:cNvGrpSpPr/>
                    <p:nvPr/>
                  </p:nvGrpSpPr>
                  <p:grpSpPr>
                    <a:xfrm>
                      <a:off x="1684699" y="3106506"/>
                      <a:ext cx="743259" cy="114594"/>
                      <a:chOff x="139683" y="3326838"/>
                      <a:chExt cx="743259" cy="114594"/>
                    </a:xfrm>
                  </p:grpSpPr>
                  <p:sp>
                    <p:nvSpPr>
                      <p:cNvPr id="71333" name="楕円 71332">
                        <a:extLst>
                          <a:ext uri="{FF2B5EF4-FFF2-40B4-BE49-F238E27FC236}">
                            <a16:creationId xmlns:a16="http://schemas.microsoft.com/office/drawing/2014/main" id="{FBD47DF1-F81D-6847-4651-5E6593F5CC1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4" name="楕円 71333">
                        <a:extLst>
                          <a:ext uri="{FF2B5EF4-FFF2-40B4-BE49-F238E27FC236}">
                            <a16:creationId xmlns:a16="http://schemas.microsoft.com/office/drawing/2014/main" id="{2D58B1CD-B4A1-7ABF-1193-1D2FB205FD3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5" name="楕円 71334">
                        <a:extLst>
                          <a:ext uri="{FF2B5EF4-FFF2-40B4-BE49-F238E27FC236}">
                            <a16:creationId xmlns:a16="http://schemas.microsoft.com/office/drawing/2014/main" id="{289B49D2-46EE-32FC-4F82-3DF287761C9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6" name="楕円 71335">
                        <a:extLst>
                          <a:ext uri="{FF2B5EF4-FFF2-40B4-BE49-F238E27FC236}">
                            <a16:creationId xmlns:a16="http://schemas.microsoft.com/office/drawing/2014/main" id="{9AE5C3D8-B066-3C19-BBA7-DBA2979297FB}"/>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7" name="楕円 71336">
                        <a:extLst>
                          <a:ext uri="{FF2B5EF4-FFF2-40B4-BE49-F238E27FC236}">
                            <a16:creationId xmlns:a16="http://schemas.microsoft.com/office/drawing/2014/main" id="{76CAFCB1-A46D-846A-B547-B79C587E277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8" name="楕円 71337">
                        <a:extLst>
                          <a:ext uri="{FF2B5EF4-FFF2-40B4-BE49-F238E27FC236}">
                            <a16:creationId xmlns:a16="http://schemas.microsoft.com/office/drawing/2014/main" id="{7BA83AB2-6C82-EBBF-FDA1-B068F532ED2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9" name="楕円 71338">
                        <a:extLst>
                          <a:ext uri="{FF2B5EF4-FFF2-40B4-BE49-F238E27FC236}">
                            <a16:creationId xmlns:a16="http://schemas.microsoft.com/office/drawing/2014/main" id="{B466CBC8-D02F-B65E-B3D9-499F0517D9E7}"/>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31" name="楕円 71330">
                      <a:extLst>
                        <a:ext uri="{FF2B5EF4-FFF2-40B4-BE49-F238E27FC236}">
                          <a16:creationId xmlns:a16="http://schemas.microsoft.com/office/drawing/2014/main" id="{FA5A1F26-0D6C-426D-1D68-7277D60771B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32" name="楕円 71331">
                      <a:extLst>
                        <a:ext uri="{FF2B5EF4-FFF2-40B4-BE49-F238E27FC236}">
                          <a16:creationId xmlns:a16="http://schemas.microsoft.com/office/drawing/2014/main" id="{D902B32A-9253-65D8-A6CE-5C797166EAC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8" name="楕円 71327">
                    <a:extLst>
                      <a:ext uri="{FF2B5EF4-FFF2-40B4-BE49-F238E27FC236}">
                        <a16:creationId xmlns:a16="http://schemas.microsoft.com/office/drawing/2014/main" id="{DB99AFCF-8FC1-596A-2188-13F644C0FBF2}"/>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9" name="楕円 71328">
                    <a:extLst>
                      <a:ext uri="{FF2B5EF4-FFF2-40B4-BE49-F238E27FC236}">
                        <a16:creationId xmlns:a16="http://schemas.microsoft.com/office/drawing/2014/main" id="{F98C3BDA-660A-718D-EE0C-D82C64D35ED2}"/>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5" name="楕円 71324">
                  <a:extLst>
                    <a:ext uri="{FF2B5EF4-FFF2-40B4-BE49-F238E27FC236}">
                      <a16:creationId xmlns:a16="http://schemas.microsoft.com/office/drawing/2014/main" id="{EDF6E3C8-BCD3-3BD6-553E-3E336774DABC}"/>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6" name="楕円 71325">
                  <a:extLst>
                    <a:ext uri="{FF2B5EF4-FFF2-40B4-BE49-F238E27FC236}">
                      <a16:creationId xmlns:a16="http://schemas.microsoft.com/office/drawing/2014/main" id="{0598404B-B79B-E8EB-BC1F-D31E8B430C1F}"/>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23" name="楕円 71322">
                <a:extLst>
                  <a:ext uri="{FF2B5EF4-FFF2-40B4-BE49-F238E27FC236}">
                    <a16:creationId xmlns:a16="http://schemas.microsoft.com/office/drawing/2014/main" id="{15C9A6B4-6121-2B10-6B53-5B3F12E04FBC}"/>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19" name="楕円 71318">
              <a:extLst>
                <a:ext uri="{FF2B5EF4-FFF2-40B4-BE49-F238E27FC236}">
                  <a16:creationId xmlns:a16="http://schemas.microsoft.com/office/drawing/2014/main" id="{4E4B46A8-A9C9-E551-DABA-43133F8CFB2F}"/>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20" name="楕円 71319">
              <a:extLst>
                <a:ext uri="{FF2B5EF4-FFF2-40B4-BE49-F238E27FC236}">
                  <a16:creationId xmlns:a16="http://schemas.microsoft.com/office/drawing/2014/main" id="{61FA66EC-570A-C20D-E6A1-B59402BC61AD}"/>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17" name="楕円 71316">
            <a:extLst>
              <a:ext uri="{FF2B5EF4-FFF2-40B4-BE49-F238E27FC236}">
                <a16:creationId xmlns:a16="http://schemas.microsoft.com/office/drawing/2014/main" id="{77DE941F-EC72-8F0A-5D48-27F71A5D9481}"/>
              </a:ext>
            </a:extLst>
          </p:cNvPr>
          <p:cNvSpPr/>
          <p:nvPr/>
        </p:nvSpPr>
        <p:spPr>
          <a:xfrm>
            <a:off x="9106596" y="174260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41" name="楕円 71340">
            <a:extLst>
              <a:ext uri="{FF2B5EF4-FFF2-40B4-BE49-F238E27FC236}">
                <a16:creationId xmlns:a16="http://schemas.microsoft.com/office/drawing/2014/main" id="{3345519C-5F44-EBED-2179-CFA760919769}"/>
              </a:ext>
            </a:extLst>
          </p:cNvPr>
          <p:cNvSpPr/>
          <p:nvPr/>
        </p:nvSpPr>
        <p:spPr>
          <a:xfrm>
            <a:off x="7147297" y="18251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42" name="グループ化 71341">
            <a:extLst>
              <a:ext uri="{FF2B5EF4-FFF2-40B4-BE49-F238E27FC236}">
                <a16:creationId xmlns:a16="http://schemas.microsoft.com/office/drawing/2014/main" id="{DC981E0F-67C4-BCE1-B27F-15C8F35010AB}"/>
              </a:ext>
            </a:extLst>
          </p:cNvPr>
          <p:cNvGrpSpPr/>
          <p:nvPr/>
        </p:nvGrpSpPr>
        <p:grpSpPr>
          <a:xfrm>
            <a:off x="7263871" y="1806784"/>
            <a:ext cx="1849025" cy="129642"/>
            <a:chOff x="1114947" y="1973741"/>
            <a:chExt cx="1849025" cy="129642"/>
          </a:xfrm>
        </p:grpSpPr>
        <p:grpSp>
          <p:nvGrpSpPr>
            <p:cNvPr id="71344" name="グループ化 71343">
              <a:extLst>
                <a:ext uri="{FF2B5EF4-FFF2-40B4-BE49-F238E27FC236}">
                  <a16:creationId xmlns:a16="http://schemas.microsoft.com/office/drawing/2014/main" id="{0319C46F-9BFB-283F-59AD-658402B486C1}"/>
                </a:ext>
              </a:extLst>
            </p:cNvPr>
            <p:cNvGrpSpPr/>
            <p:nvPr/>
          </p:nvGrpSpPr>
          <p:grpSpPr>
            <a:xfrm>
              <a:off x="1233620" y="1974448"/>
              <a:ext cx="1626176" cy="128935"/>
              <a:chOff x="1249752" y="2301670"/>
              <a:chExt cx="1626176" cy="128935"/>
            </a:xfrm>
          </p:grpSpPr>
          <p:sp>
            <p:nvSpPr>
              <p:cNvPr id="71347" name="楕円 71346">
                <a:extLst>
                  <a:ext uri="{FF2B5EF4-FFF2-40B4-BE49-F238E27FC236}">
                    <a16:creationId xmlns:a16="http://schemas.microsoft.com/office/drawing/2014/main" id="{7001AC77-3005-4B0D-0DB2-79E35593C4B1}"/>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48" name="グループ化 71347">
                <a:extLst>
                  <a:ext uri="{FF2B5EF4-FFF2-40B4-BE49-F238E27FC236}">
                    <a16:creationId xmlns:a16="http://schemas.microsoft.com/office/drawing/2014/main" id="{B8900F34-8187-8334-2122-7CB669CDC85B}"/>
                  </a:ext>
                </a:extLst>
              </p:cNvPr>
              <p:cNvGrpSpPr/>
              <p:nvPr/>
            </p:nvGrpSpPr>
            <p:grpSpPr>
              <a:xfrm>
                <a:off x="1371881" y="2301670"/>
                <a:ext cx="1392597" cy="120944"/>
                <a:chOff x="1371881" y="2535145"/>
                <a:chExt cx="1392597" cy="120944"/>
              </a:xfrm>
            </p:grpSpPr>
            <p:grpSp>
              <p:nvGrpSpPr>
                <p:cNvPr id="71350" name="グループ化 71349">
                  <a:extLst>
                    <a:ext uri="{FF2B5EF4-FFF2-40B4-BE49-F238E27FC236}">
                      <a16:creationId xmlns:a16="http://schemas.microsoft.com/office/drawing/2014/main" id="{C6FD30BB-438F-031D-46BC-47CF9D402417}"/>
                    </a:ext>
                  </a:extLst>
                </p:cNvPr>
                <p:cNvGrpSpPr/>
                <p:nvPr/>
              </p:nvGrpSpPr>
              <p:grpSpPr>
                <a:xfrm>
                  <a:off x="1483188" y="2535145"/>
                  <a:ext cx="1167537" cy="120944"/>
                  <a:chOff x="1466906" y="2872389"/>
                  <a:chExt cx="1167537" cy="120944"/>
                </a:xfrm>
              </p:grpSpPr>
              <p:grpSp>
                <p:nvGrpSpPr>
                  <p:cNvPr id="71353" name="グループ化 71352">
                    <a:extLst>
                      <a:ext uri="{FF2B5EF4-FFF2-40B4-BE49-F238E27FC236}">
                        <a16:creationId xmlns:a16="http://schemas.microsoft.com/office/drawing/2014/main" id="{96641B0A-AE6C-B833-FD7C-DF8DDBEF7F2D}"/>
                      </a:ext>
                    </a:extLst>
                  </p:cNvPr>
                  <p:cNvGrpSpPr/>
                  <p:nvPr/>
                </p:nvGrpSpPr>
                <p:grpSpPr>
                  <a:xfrm>
                    <a:off x="1577941" y="2872389"/>
                    <a:ext cx="957780" cy="117769"/>
                    <a:chOff x="1569323" y="3106506"/>
                    <a:chExt cx="957780" cy="117769"/>
                  </a:xfrm>
                </p:grpSpPr>
                <p:grpSp>
                  <p:nvGrpSpPr>
                    <p:cNvPr id="71356" name="グループ化 71355">
                      <a:extLst>
                        <a:ext uri="{FF2B5EF4-FFF2-40B4-BE49-F238E27FC236}">
                          <a16:creationId xmlns:a16="http://schemas.microsoft.com/office/drawing/2014/main" id="{2CAA487C-B6D0-E22B-11E0-7A5F42A346AE}"/>
                        </a:ext>
                      </a:extLst>
                    </p:cNvPr>
                    <p:cNvGrpSpPr/>
                    <p:nvPr/>
                  </p:nvGrpSpPr>
                  <p:grpSpPr>
                    <a:xfrm>
                      <a:off x="1684699" y="3106506"/>
                      <a:ext cx="743259" cy="114594"/>
                      <a:chOff x="139683" y="3326838"/>
                      <a:chExt cx="743259" cy="114594"/>
                    </a:xfrm>
                  </p:grpSpPr>
                  <p:sp>
                    <p:nvSpPr>
                      <p:cNvPr id="71359" name="楕円 71358">
                        <a:extLst>
                          <a:ext uri="{FF2B5EF4-FFF2-40B4-BE49-F238E27FC236}">
                            <a16:creationId xmlns:a16="http://schemas.microsoft.com/office/drawing/2014/main" id="{75E96909-3DD0-4A0B-5DA0-4637D47C8CF4}"/>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0" name="楕円 71359">
                        <a:extLst>
                          <a:ext uri="{FF2B5EF4-FFF2-40B4-BE49-F238E27FC236}">
                            <a16:creationId xmlns:a16="http://schemas.microsoft.com/office/drawing/2014/main" id="{44AC3C5F-2339-B242-DE82-DDAD12C47FB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1" name="楕円 71360">
                        <a:extLst>
                          <a:ext uri="{FF2B5EF4-FFF2-40B4-BE49-F238E27FC236}">
                            <a16:creationId xmlns:a16="http://schemas.microsoft.com/office/drawing/2014/main" id="{3E44C3FE-5A73-850D-452A-C42E6EF9D96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2" name="楕円 71361">
                        <a:extLst>
                          <a:ext uri="{FF2B5EF4-FFF2-40B4-BE49-F238E27FC236}">
                            <a16:creationId xmlns:a16="http://schemas.microsoft.com/office/drawing/2014/main" id="{A686AB30-FE5A-B2BA-C687-A1E0EF183A0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3" name="楕円 71362">
                        <a:extLst>
                          <a:ext uri="{FF2B5EF4-FFF2-40B4-BE49-F238E27FC236}">
                            <a16:creationId xmlns:a16="http://schemas.microsoft.com/office/drawing/2014/main" id="{8BD750C1-4DEE-BD45-69E9-01B9437513D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4" name="楕円 71363">
                        <a:extLst>
                          <a:ext uri="{FF2B5EF4-FFF2-40B4-BE49-F238E27FC236}">
                            <a16:creationId xmlns:a16="http://schemas.microsoft.com/office/drawing/2014/main" id="{83BA8A5F-5066-BFC2-899D-686B4EBE4F9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5" name="楕円 71364">
                        <a:extLst>
                          <a:ext uri="{FF2B5EF4-FFF2-40B4-BE49-F238E27FC236}">
                            <a16:creationId xmlns:a16="http://schemas.microsoft.com/office/drawing/2014/main" id="{B3BFAEAD-118A-7B03-E6B7-2C36D539ED26}"/>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7" name="楕円 71356">
                      <a:extLst>
                        <a:ext uri="{FF2B5EF4-FFF2-40B4-BE49-F238E27FC236}">
                          <a16:creationId xmlns:a16="http://schemas.microsoft.com/office/drawing/2014/main" id="{86F60E51-0B7A-F449-64E7-B81AA30FA6D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8" name="楕円 71357">
                      <a:extLst>
                        <a:ext uri="{FF2B5EF4-FFF2-40B4-BE49-F238E27FC236}">
                          <a16:creationId xmlns:a16="http://schemas.microsoft.com/office/drawing/2014/main" id="{7182FB46-AEA2-D294-BAE1-2558C6BC4EB2}"/>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4" name="楕円 71353">
                    <a:extLst>
                      <a:ext uri="{FF2B5EF4-FFF2-40B4-BE49-F238E27FC236}">
                        <a16:creationId xmlns:a16="http://schemas.microsoft.com/office/drawing/2014/main" id="{FDF0BDC8-BCFA-AADB-F486-CAD8634C37EB}"/>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5" name="楕円 71354">
                    <a:extLst>
                      <a:ext uri="{FF2B5EF4-FFF2-40B4-BE49-F238E27FC236}">
                        <a16:creationId xmlns:a16="http://schemas.microsoft.com/office/drawing/2014/main" id="{9093D8B7-B6AB-86AE-A677-3F66BA4D3599}"/>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51" name="楕円 71350">
                  <a:extLst>
                    <a:ext uri="{FF2B5EF4-FFF2-40B4-BE49-F238E27FC236}">
                      <a16:creationId xmlns:a16="http://schemas.microsoft.com/office/drawing/2014/main" id="{06BBA133-7413-F3AE-9DF3-DE67AA39C4C1}"/>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52" name="楕円 71351">
                  <a:extLst>
                    <a:ext uri="{FF2B5EF4-FFF2-40B4-BE49-F238E27FC236}">
                      <a16:creationId xmlns:a16="http://schemas.microsoft.com/office/drawing/2014/main" id="{A3662C7B-CC91-2E15-6052-EAE5A0CA5422}"/>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9" name="楕円 71348">
                <a:extLst>
                  <a:ext uri="{FF2B5EF4-FFF2-40B4-BE49-F238E27FC236}">
                    <a16:creationId xmlns:a16="http://schemas.microsoft.com/office/drawing/2014/main" id="{5DC87FD8-882B-E97F-1E93-9454AD471B16}"/>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5" name="楕円 71344">
              <a:extLst>
                <a:ext uri="{FF2B5EF4-FFF2-40B4-BE49-F238E27FC236}">
                  <a16:creationId xmlns:a16="http://schemas.microsoft.com/office/drawing/2014/main" id="{507A543E-9314-30B3-EB96-DC1396025DEB}"/>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46" name="楕円 71345">
              <a:extLst>
                <a:ext uri="{FF2B5EF4-FFF2-40B4-BE49-F238E27FC236}">
                  <a16:creationId xmlns:a16="http://schemas.microsoft.com/office/drawing/2014/main" id="{5C09EF5D-1990-867F-65B8-493E8BAC2527}"/>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3" name="楕円 71342">
            <a:extLst>
              <a:ext uri="{FF2B5EF4-FFF2-40B4-BE49-F238E27FC236}">
                <a16:creationId xmlns:a16="http://schemas.microsoft.com/office/drawing/2014/main" id="{E61E749E-E71F-410F-B13E-7A3A88A22F0A}"/>
              </a:ext>
            </a:extLst>
          </p:cNvPr>
          <p:cNvSpPr/>
          <p:nvPr/>
        </p:nvSpPr>
        <p:spPr>
          <a:xfrm>
            <a:off x="9125923" y="1829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67" name="グループ化 71366">
            <a:extLst>
              <a:ext uri="{FF2B5EF4-FFF2-40B4-BE49-F238E27FC236}">
                <a16:creationId xmlns:a16="http://schemas.microsoft.com/office/drawing/2014/main" id="{FFE47A60-08B8-F8EF-B45C-4768A9F41CB8}"/>
              </a:ext>
            </a:extLst>
          </p:cNvPr>
          <p:cNvGrpSpPr/>
          <p:nvPr/>
        </p:nvGrpSpPr>
        <p:grpSpPr>
          <a:xfrm>
            <a:off x="8011496" y="3283125"/>
            <a:ext cx="957780" cy="117769"/>
            <a:chOff x="1569323" y="3106506"/>
            <a:chExt cx="957780" cy="117769"/>
          </a:xfrm>
        </p:grpSpPr>
        <p:grpSp>
          <p:nvGrpSpPr>
            <p:cNvPr id="71370" name="グループ化 71369">
              <a:extLst>
                <a:ext uri="{FF2B5EF4-FFF2-40B4-BE49-F238E27FC236}">
                  <a16:creationId xmlns:a16="http://schemas.microsoft.com/office/drawing/2014/main" id="{16EEDC98-EA13-3D06-5D07-59810107DB27}"/>
                </a:ext>
              </a:extLst>
            </p:cNvPr>
            <p:cNvGrpSpPr/>
            <p:nvPr/>
          </p:nvGrpSpPr>
          <p:grpSpPr>
            <a:xfrm>
              <a:off x="1684699" y="3106506"/>
              <a:ext cx="743259" cy="114594"/>
              <a:chOff x="139683" y="3326838"/>
              <a:chExt cx="743259" cy="114594"/>
            </a:xfrm>
          </p:grpSpPr>
          <p:sp>
            <p:nvSpPr>
              <p:cNvPr id="71373" name="楕円 71372">
                <a:extLst>
                  <a:ext uri="{FF2B5EF4-FFF2-40B4-BE49-F238E27FC236}">
                    <a16:creationId xmlns:a16="http://schemas.microsoft.com/office/drawing/2014/main" id="{EFEF7DB9-9180-C462-6DDC-9A982C3BE09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4" name="楕円 71373">
                <a:extLst>
                  <a:ext uri="{FF2B5EF4-FFF2-40B4-BE49-F238E27FC236}">
                    <a16:creationId xmlns:a16="http://schemas.microsoft.com/office/drawing/2014/main" id="{B39CD296-FE21-BD72-00F3-9F7071A2A64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5" name="楕円 71374">
                <a:extLst>
                  <a:ext uri="{FF2B5EF4-FFF2-40B4-BE49-F238E27FC236}">
                    <a16:creationId xmlns:a16="http://schemas.microsoft.com/office/drawing/2014/main" id="{78DCDD2F-7247-EA8E-11EC-EA824A810C2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6" name="楕円 71375">
                <a:extLst>
                  <a:ext uri="{FF2B5EF4-FFF2-40B4-BE49-F238E27FC236}">
                    <a16:creationId xmlns:a16="http://schemas.microsoft.com/office/drawing/2014/main" id="{3ADC1933-A1BE-49A9-57EC-88C0F853BA39}"/>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7" name="楕円 71376">
                <a:extLst>
                  <a:ext uri="{FF2B5EF4-FFF2-40B4-BE49-F238E27FC236}">
                    <a16:creationId xmlns:a16="http://schemas.microsoft.com/office/drawing/2014/main" id="{DA34B5DD-32F4-90F3-8751-2EC50B6E0538}"/>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8" name="楕円 71377">
                <a:extLst>
                  <a:ext uri="{FF2B5EF4-FFF2-40B4-BE49-F238E27FC236}">
                    <a16:creationId xmlns:a16="http://schemas.microsoft.com/office/drawing/2014/main" id="{5E163E54-4974-3846-7E9D-68D6F07AE173}"/>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9" name="楕円 71378">
                <a:extLst>
                  <a:ext uri="{FF2B5EF4-FFF2-40B4-BE49-F238E27FC236}">
                    <a16:creationId xmlns:a16="http://schemas.microsoft.com/office/drawing/2014/main" id="{36519C23-FD7C-DAAB-7A0F-D7CF66A872F3}"/>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71" name="楕円 71370">
              <a:extLst>
                <a:ext uri="{FF2B5EF4-FFF2-40B4-BE49-F238E27FC236}">
                  <a16:creationId xmlns:a16="http://schemas.microsoft.com/office/drawing/2014/main" id="{7374BA1B-1740-5877-C90E-CC290392392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72" name="楕円 71371">
              <a:extLst>
                <a:ext uri="{FF2B5EF4-FFF2-40B4-BE49-F238E27FC236}">
                  <a16:creationId xmlns:a16="http://schemas.microsoft.com/office/drawing/2014/main" id="{8E617BFD-B904-D9C4-881B-65240F69DCA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68" name="楕円 71367">
            <a:extLst>
              <a:ext uri="{FF2B5EF4-FFF2-40B4-BE49-F238E27FC236}">
                <a16:creationId xmlns:a16="http://schemas.microsoft.com/office/drawing/2014/main" id="{F82D0EC9-3639-0A86-19F2-A2522A004BC6}"/>
              </a:ext>
            </a:extLst>
          </p:cNvPr>
          <p:cNvSpPr/>
          <p:nvPr/>
        </p:nvSpPr>
        <p:spPr>
          <a:xfrm>
            <a:off x="8959998" y="329606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69" name="楕円 71368">
            <a:extLst>
              <a:ext uri="{FF2B5EF4-FFF2-40B4-BE49-F238E27FC236}">
                <a16:creationId xmlns:a16="http://schemas.microsoft.com/office/drawing/2014/main" id="{73AD32BD-DDA7-1356-7A71-7068278EC0E8}"/>
              </a:ext>
            </a:extLst>
          </p:cNvPr>
          <p:cNvSpPr/>
          <p:nvPr/>
        </p:nvSpPr>
        <p:spPr>
          <a:xfrm>
            <a:off x="7900461" y="328312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81" name="グループ化 71380">
            <a:extLst>
              <a:ext uri="{FF2B5EF4-FFF2-40B4-BE49-F238E27FC236}">
                <a16:creationId xmlns:a16="http://schemas.microsoft.com/office/drawing/2014/main" id="{7774EE1A-4422-1227-D3B8-70FC84D5EB2F}"/>
              </a:ext>
            </a:extLst>
          </p:cNvPr>
          <p:cNvGrpSpPr/>
          <p:nvPr/>
        </p:nvGrpSpPr>
        <p:grpSpPr>
          <a:xfrm>
            <a:off x="8014932" y="3410163"/>
            <a:ext cx="957780" cy="117769"/>
            <a:chOff x="1569323" y="3106506"/>
            <a:chExt cx="957780" cy="117769"/>
          </a:xfrm>
        </p:grpSpPr>
        <p:grpSp>
          <p:nvGrpSpPr>
            <p:cNvPr id="71384" name="グループ化 71383">
              <a:extLst>
                <a:ext uri="{FF2B5EF4-FFF2-40B4-BE49-F238E27FC236}">
                  <a16:creationId xmlns:a16="http://schemas.microsoft.com/office/drawing/2014/main" id="{DC876C73-2DBB-6B15-2D18-F3B55E42539A}"/>
                </a:ext>
              </a:extLst>
            </p:cNvPr>
            <p:cNvGrpSpPr/>
            <p:nvPr/>
          </p:nvGrpSpPr>
          <p:grpSpPr>
            <a:xfrm>
              <a:off x="1684699" y="3106506"/>
              <a:ext cx="743259" cy="114594"/>
              <a:chOff x="139683" y="3326838"/>
              <a:chExt cx="743259" cy="114594"/>
            </a:xfrm>
          </p:grpSpPr>
          <p:sp>
            <p:nvSpPr>
              <p:cNvPr id="71387" name="楕円 71386">
                <a:extLst>
                  <a:ext uri="{FF2B5EF4-FFF2-40B4-BE49-F238E27FC236}">
                    <a16:creationId xmlns:a16="http://schemas.microsoft.com/office/drawing/2014/main" id="{E9AB5E1E-19D6-A855-F092-C9F6ABBE2CB6}"/>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8" name="楕円 71387">
                <a:extLst>
                  <a:ext uri="{FF2B5EF4-FFF2-40B4-BE49-F238E27FC236}">
                    <a16:creationId xmlns:a16="http://schemas.microsoft.com/office/drawing/2014/main" id="{70212CA9-7B69-93D1-8651-7CE262D9272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9" name="楕円 71388">
                <a:extLst>
                  <a:ext uri="{FF2B5EF4-FFF2-40B4-BE49-F238E27FC236}">
                    <a16:creationId xmlns:a16="http://schemas.microsoft.com/office/drawing/2014/main" id="{4BEA24B0-E280-4AE3-5E42-314022B1CCA1}"/>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0" name="楕円 71389">
                <a:extLst>
                  <a:ext uri="{FF2B5EF4-FFF2-40B4-BE49-F238E27FC236}">
                    <a16:creationId xmlns:a16="http://schemas.microsoft.com/office/drawing/2014/main" id="{98C66B2D-0E10-D488-5713-1AB99201346C}"/>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1" name="楕円 71390">
                <a:extLst>
                  <a:ext uri="{FF2B5EF4-FFF2-40B4-BE49-F238E27FC236}">
                    <a16:creationId xmlns:a16="http://schemas.microsoft.com/office/drawing/2014/main" id="{B74CC75F-7228-9773-3CF1-865398766067}"/>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2" name="楕円 71391">
                <a:extLst>
                  <a:ext uri="{FF2B5EF4-FFF2-40B4-BE49-F238E27FC236}">
                    <a16:creationId xmlns:a16="http://schemas.microsoft.com/office/drawing/2014/main" id="{B55FFBA7-686C-3835-2F07-2EE757A1148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3" name="楕円 71392">
                <a:extLst>
                  <a:ext uri="{FF2B5EF4-FFF2-40B4-BE49-F238E27FC236}">
                    <a16:creationId xmlns:a16="http://schemas.microsoft.com/office/drawing/2014/main" id="{A9859F9D-360C-2B30-EB58-EB9E7FAA7AF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5" name="楕円 71384">
              <a:extLst>
                <a:ext uri="{FF2B5EF4-FFF2-40B4-BE49-F238E27FC236}">
                  <a16:creationId xmlns:a16="http://schemas.microsoft.com/office/drawing/2014/main" id="{0BAFE6B9-182A-56A9-ED49-CDDC1E33374B}"/>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6" name="楕円 71385">
              <a:extLst>
                <a:ext uri="{FF2B5EF4-FFF2-40B4-BE49-F238E27FC236}">
                  <a16:creationId xmlns:a16="http://schemas.microsoft.com/office/drawing/2014/main" id="{1525D9EF-7C58-253A-AC42-BDCDB3B59A7B}"/>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2" name="楕円 71381">
            <a:extLst>
              <a:ext uri="{FF2B5EF4-FFF2-40B4-BE49-F238E27FC236}">
                <a16:creationId xmlns:a16="http://schemas.microsoft.com/office/drawing/2014/main" id="{864C3A6D-EAA4-D8CC-0566-7AB9D73E149F}"/>
              </a:ext>
            </a:extLst>
          </p:cNvPr>
          <p:cNvSpPr/>
          <p:nvPr/>
        </p:nvSpPr>
        <p:spPr>
          <a:xfrm>
            <a:off x="8963434" y="342310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83" name="楕円 71382">
            <a:extLst>
              <a:ext uri="{FF2B5EF4-FFF2-40B4-BE49-F238E27FC236}">
                <a16:creationId xmlns:a16="http://schemas.microsoft.com/office/drawing/2014/main" id="{DF0C5E25-C27C-706D-70D9-C293365CD1B7}"/>
              </a:ext>
            </a:extLst>
          </p:cNvPr>
          <p:cNvSpPr/>
          <p:nvPr/>
        </p:nvSpPr>
        <p:spPr>
          <a:xfrm>
            <a:off x="7903897" y="341016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95" name="グループ化 71394">
            <a:extLst>
              <a:ext uri="{FF2B5EF4-FFF2-40B4-BE49-F238E27FC236}">
                <a16:creationId xmlns:a16="http://schemas.microsoft.com/office/drawing/2014/main" id="{42EDDB50-F213-B73D-572B-7BF4E417196E}"/>
              </a:ext>
            </a:extLst>
          </p:cNvPr>
          <p:cNvGrpSpPr/>
          <p:nvPr/>
        </p:nvGrpSpPr>
        <p:grpSpPr>
          <a:xfrm>
            <a:off x="8011174" y="3159693"/>
            <a:ext cx="957780" cy="117769"/>
            <a:chOff x="1569323" y="3106506"/>
            <a:chExt cx="957780" cy="117769"/>
          </a:xfrm>
        </p:grpSpPr>
        <p:grpSp>
          <p:nvGrpSpPr>
            <p:cNvPr id="71398" name="グループ化 71397">
              <a:extLst>
                <a:ext uri="{FF2B5EF4-FFF2-40B4-BE49-F238E27FC236}">
                  <a16:creationId xmlns:a16="http://schemas.microsoft.com/office/drawing/2014/main" id="{002BD288-9C7B-AFA0-0BAE-59A8C86CCEA9}"/>
                </a:ext>
              </a:extLst>
            </p:cNvPr>
            <p:cNvGrpSpPr/>
            <p:nvPr/>
          </p:nvGrpSpPr>
          <p:grpSpPr>
            <a:xfrm>
              <a:off x="1684699" y="3106506"/>
              <a:ext cx="743259" cy="114594"/>
              <a:chOff x="139683" y="3326838"/>
              <a:chExt cx="743259" cy="114594"/>
            </a:xfrm>
          </p:grpSpPr>
          <p:sp>
            <p:nvSpPr>
              <p:cNvPr id="71401" name="楕円 71400">
                <a:extLst>
                  <a:ext uri="{FF2B5EF4-FFF2-40B4-BE49-F238E27FC236}">
                    <a16:creationId xmlns:a16="http://schemas.microsoft.com/office/drawing/2014/main" id="{050FA71B-BFC7-9965-780C-C2D07E4EB9B1}"/>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2" name="楕円 71401">
                <a:extLst>
                  <a:ext uri="{FF2B5EF4-FFF2-40B4-BE49-F238E27FC236}">
                    <a16:creationId xmlns:a16="http://schemas.microsoft.com/office/drawing/2014/main" id="{B8C1F88C-2094-E044-A214-8CC2941F2FB9}"/>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3" name="楕円 71402">
                <a:extLst>
                  <a:ext uri="{FF2B5EF4-FFF2-40B4-BE49-F238E27FC236}">
                    <a16:creationId xmlns:a16="http://schemas.microsoft.com/office/drawing/2014/main" id="{1A3F0153-8BEB-4FE7-E70E-B007AA56760F}"/>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4" name="楕円 71403">
                <a:extLst>
                  <a:ext uri="{FF2B5EF4-FFF2-40B4-BE49-F238E27FC236}">
                    <a16:creationId xmlns:a16="http://schemas.microsoft.com/office/drawing/2014/main" id="{74A0440B-BF20-288B-E701-D4D6A76BA31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5" name="楕円 71404">
                <a:extLst>
                  <a:ext uri="{FF2B5EF4-FFF2-40B4-BE49-F238E27FC236}">
                    <a16:creationId xmlns:a16="http://schemas.microsoft.com/office/drawing/2014/main" id="{1B76B664-E081-0D67-ED7D-4BFA2A4C752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6" name="楕円 71405">
                <a:extLst>
                  <a:ext uri="{FF2B5EF4-FFF2-40B4-BE49-F238E27FC236}">
                    <a16:creationId xmlns:a16="http://schemas.microsoft.com/office/drawing/2014/main" id="{F4C9C483-061D-F4CE-9F6F-D03D2073D237}"/>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7" name="楕円 71406">
                <a:extLst>
                  <a:ext uri="{FF2B5EF4-FFF2-40B4-BE49-F238E27FC236}">
                    <a16:creationId xmlns:a16="http://schemas.microsoft.com/office/drawing/2014/main" id="{D0277B6B-92E0-FABA-9675-95794E6D1F00}"/>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99" name="楕円 71398">
              <a:extLst>
                <a:ext uri="{FF2B5EF4-FFF2-40B4-BE49-F238E27FC236}">
                  <a16:creationId xmlns:a16="http://schemas.microsoft.com/office/drawing/2014/main" id="{2588B447-FF44-F9FA-C107-49D17EE96E6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00" name="楕円 71399">
              <a:extLst>
                <a:ext uri="{FF2B5EF4-FFF2-40B4-BE49-F238E27FC236}">
                  <a16:creationId xmlns:a16="http://schemas.microsoft.com/office/drawing/2014/main" id="{71604E4A-DA93-74EF-75E4-EB8EED3A12A9}"/>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96" name="楕円 71395">
            <a:extLst>
              <a:ext uri="{FF2B5EF4-FFF2-40B4-BE49-F238E27FC236}">
                <a16:creationId xmlns:a16="http://schemas.microsoft.com/office/drawing/2014/main" id="{5D544D63-06FF-3EB2-5A71-C33903241E3A}"/>
              </a:ext>
            </a:extLst>
          </p:cNvPr>
          <p:cNvSpPr/>
          <p:nvPr/>
        </p:nvSpPr>
        <p:spPr>
          <a:xfrm>
            <a:off x="8959676" y="317263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7" name="楕円 71396">
            <a:extLst>
              <a:ext uri="{FF2B5EF4-FFF2-40B4-BE49-F238E27FC236}">
                <a16:creationId xmlns:a16="http://schemas.microsoft.com/office/drawing/2014/main" id="{D295CCFE-BCAA-83EC-B424-1685B01D5542}"/>
              </a:ext>
            </a:extLst>
          </p:cNvPr>
          <p:cNvSpPr/>
          <p:nvPr/>
        </p:nvSpPr>
        <p:spPr>
          <a:xfrm>
            <a:off x="7900139" y="315969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409" name="グループ化 71408">
            <a:extLst>
              <a:ext uri="{FF2B5EF4-FFF2-40B4-BE49-F238E27FC236}">
                <a16:creationId xmlns:a16="http://schemas.microsoft.com/office/drawing/2014/main" id="{9E7B1709-4692-CCDE-83E5-0CA0F6131B71}"/>
              </a:ext>
            </a:extLst>
          </p:cNvPr>
          <p:cNvGrpSpPr/>
          <p:nvPr/>
        </p:nvGrpSpPr>
        <p:grpSpPr>
          <a:xfrm>
            <a:off x="8020595" y="3544433"/>
            <a:ext cx="957780" cy="117769"/>
            <a:chOff x="1569323" y="3106506"/>
            <a:chExt cx="957780" cy="117769"/>
          </a:xfrm>
        </p:grpSpPr>
        <p:grpSp>
          <p:nvGrpSpPr>
            <p:cNvPr id="71412" name="グループ化 71411">
              <a:extLst>
                <a:ext uri="{FF2B5EF4-FFF2-40B4-BE49-F238E27FC236}">
                  <a16:creationId xmlns:a16="http://schemas.microsoft.com/office/drawing/2014/main" id="{1A1BFE26-215F-DC49-A47E-686B1097BE6D}"/>
                </a:ext>
              </a:extLst>
            </p:cNvPr>
            <p:cNvGrpSpPr/>
            <p:nvPr/>
          </p:nvGrpSpPr>
          <p:grpSpPr>
            <a:xfrm>
              <a:off x="1684699" y="3106506"/>
              <a:ext cx="743259" cy="114594"/>
              <a:chOff x="139683" y="3326838"/>
              <a:chExt cx="743259" cy="114594"/>
            </a:xfrm>
          </p:grpSpPr>
          <p:sp>
            <p:nvSpPr>
              <p:cNvPr id="71415" name="楕円 71414">
                <a:extLst>
                  <a:ext uri="{FF2B5EF4-FFF2-40B4-BE49-F238E27FC236}">
                    <a16:creationId xmlns:a16="http://schemas.microsoft.com/office/drawing/2014/main" id="{2A86679E-F2E3-3330-002D-9FACFF51D3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6" name="楕円 71415">
                <a:extLst>
                  <a:ext uri="{FF2B5EF4-FFF2-40B4-BE49-F238E27FC236}">
                    <a16:creationId xmlns:a16="http://schemas.microsoft.com/office/drawing/2014/main" id="{CF279DCC-FC0C-8D98-4D5A-F41C718020C3}"/>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7" name="楕円 71416">
                <a:extLst>
                  <a:ext uri="{FF2B5EF4-FFF2-40B4-BE49-F238E27FC236}">
                    <a16:creationId xmlns:a16="http://schemas.microsoft.com/office/drawing/2014/main" id="{A556DEAC-36AD-F448-E94A-F9B5906331E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8" name="楕円 71417">
                <a:extLst>
                  <a:ext uri="{FF2B5EF4-FFF2-40B4-BE49-F238E27FC236}">
                    <a16:creationId xmlns:a16="http://schemas.microsoft.com/office/drawing/2014/main" id="{09390E5D-3DB7-C116-0870-AE1481559DD0}"/>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9" name="楕円 71418">
                <a:extLst>
                  <a:ext uri="{FF2B5EF4-FFF2-40B4-BE49-F238E27FC236}">
                    <a16:creationId xmlns:a16="http://schemas.microsoft.com/office/drawing/2014/main" id="{E3678CAF-E6CE-7345-3DD2-5E025B0CDC9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0" name="楕円 71419">
                <a:extLst>
                  <a:ext uri="{FF2B5EF4-FFF2-40B4-BE49-F238E27FC236}">
                    <a16:creationId xmlns:a16="http://schemas.microsoft.com/office/drawing/2014/main" id="{E8829D0C-3D8D-6796-7960-73E2B5E4CEF1}"/>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1" name="楕円 71420">
                <a:extLst>
                  <a:ext uri="{FF2B5EF4-FFF2-40B4-BE49-F238E27FC236}">
                    <a16:creationId xmlns:a16="http://schemas.microsoft.com/office/drawing/2014/main" id="{FD8AEDEA-A2C8-8513-4E7C-8138E19C276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13" name="楕円 71412">
              <a:extLst>
                <a:ext uri="{FF2B5EF4-FFF2-40B4-BE49-F238E27FC236}">
                  <a16:creationId xmlns:a16="http://schemas.microsoft.com/office/drawing/2014/main" id="{CFF90F7D-46AE-23DB-34D9-1793CD5D286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4" name="楕円 71413">
              <a:extLst>
                <a:ext uri="{FF2B5EF4-FFF2-40B4-BE49-F238E27FC236}">
                  <a16:creationId xmlns:a16="http://schemas.microsoft.com/office/drawing/2014/main" id="{32EEF8E1-B529-0577-8AD3-D1F76514484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10" name="楕円 71409">
            <a:extLst>
              <a:ext uri="{FF2B5EF4-FFF2-40B4-BE49-F238E27FC236}">
                <a16:creationId xmlns:a16="http://schemas.microsoft.com/office/drawing/2014/main" id="{E23BDB07-2939-0838-606E-8BC2F6E56BC4}"/>
              </a:ext>
            </a:extLst>
          </p:cNvPr>
          <p:cNvSpPr/>
          <p:nvPr/>
        </p:nvSpPr>
        <p:spPr>
          <a:xfrm>
            <a:off x="8969097" y="355737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11" name="楕円 71410">
            <a:extLst>
              <a:ext uri="{FF2B5EF4-FFF2-40B4-BE49-F238E27FC236}">
                <a16:creationId xmlns:a16="http://schemas.microsoft.com/office/drawing/2014/main" id="{2410BE00-DAAB-5012-9049-74C0A7395B2A}"/>
              </a:ext>
            </a:extLst>
          </p:cNvPr>
          <p:cNvSpPr/>
          <p:nvPr/>
        </p:nvSpPr>
        <p:spPr>
          <a:xfrm>
            <a:off x="7909560" y="35444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423" name="グループ化 71422">
            <a:extLst>
              <a:ext uri="{FF2B5EF4-FFF2-40B4-BE49-F238E27FC236}">
                <a16:creationId xmlns:a16="http://schemas.microsoft.com/office/drawing/2014/main" id="{BBD36B1F-8FB9-7833-87B9-A5EC611F30F6}"/>
              </a:ext>
            </a:extLst>
          </p:cNvPr>
          <p:cNvGrpSpPr/>
          <p:nvPr/>
        </p:nvGrpSpPr>
        <p:grpSpPr>
          <a:xfrm>
            <a:off x="8044756" y="3016549"/>
            <a:ext cx="957780" cy="117769"/>
            <a:chOff x="1569323" y="3106506"/>
            <a:chExt cx="957780" cy="117769"/>
          </a:xfrm>
        </p:grpSpPr>
        <p:grpSp>
          <p:nvGrpSpPr>
            <p:cNvPr id="71426" name="グループ化 71425">
              <a:extLst>
                <a:ext uri="{FF2B5EF4-FFF2-40B4-BE49-F238E27FC236}">
                  <a16:creationId xmlns:a16="http://schemas.microsoft.com/office/drawing/2014/main" id="{3158A826-0C3F-0ED9-5FAC-952F3B546DA9}"/>
                </a:ext>
              </a:extLst>
            </p:cNvPr>
            <p:cNvGrpSpPr/>
            <p:nvPr/>
          </p:nvGrpSpPr>
          <p:grpSpPr>
            <a:xfrm>
              <a:off x="1684699" y="3106506"/>
              <a:ext cx="743259" cy="114594"/>
              <a:chOff x="139683" y="3326838"/>
              <a:chExt cx="743259" cy="114594"/>
            </a:xfrm>
          </p:grpSpPr>
          <p:sp>
            <p:nvSpPr>
              <p:cNvPr id="71429" name="楕円 71428">
                <a:extLst>
                  <a:ext uri="{FF2B5EF4-FFF2-40B4-BE49-F238E27FC236}">
                    <a16:creationId xmlns:a16="http://schemas.microsoft.com/office/drawing/2014/main" id="{DFD53AC1-8441-28B1-03A7-B0DA75E4B353}"/>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0" name="楕円 71429">
                <a:extLst>
                  <a:ext uri="{FF2B5EF4-FFF2-40B4-BE49-F238E27FC236}">
                    <a16:creationId xmlns:a16="http://schemas.microsoft.com/office/drawing/2014/main" id="{71947240-D9F4-C573-94F5-0FE78F3CD96F}"/>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1" name="楕円 71430">
                <a:extLst>
                  <a:ext uri="{FF2B5EF4-FFF2-40B4-BE49-F238E27FC236}">
                    <a16:creationId xmlns:a16="http://schemas.microsoft.com/office/drawing/2014/main" id="{54E15726-52E3-B8E3-1BFD-69427FA58E3C}"/>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2" name="楕円 71431">
                <a:extLst>
                  <a:ext uri="{FF2B5EF4-FFF2-40B4-BE49-F238E27FC236}">
                    <a16:creationId xmlns:a16="http://schemas.microsoft.com/office/drawing/2014/main" id="{CCF877FD-5885-7252-E74E-54FEA0DFB056}"/>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3" name="楕円 71432">
                <a:extLst>
                  <a:ext uri="{FF2B5EF4-FFF2-40B4-BE49-F238E27FC236}">
                    <a16:creationId xmlns:a16="http://schemas.microsoft.com/office/drawing/2014/main" id="{15B27589-AE68-9043-28A0-046A093AE7F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4" name="楕円 71433">
                <a:extLst>
                  <a:ext uri="{FF2B5EF4-FFF2-40B4-BE49-F238E27FC236}">
                    <a16:creationId xmlns:a16="http://schemas.microsoft.com/office/drawing/2014/main" id="{814BC779-CCF6-8592-0E5A-0C8AD40A261B}"/>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5" name="楕円 71434">
                <a:extLst>
                  <a:ext uri="{FF2B5EF4-FFF2-40B4-BE49-F238E27FC236}">
                    <a16:creationId xmlns:a16="http://schemas.microsoft.com/office/drawing/2014/main" id="{5587AC09-9229-3DD6-82A9-F39B0BC5E7FD}"/>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7" name="楕円 71426">
              <a:extLst>
                <a:ext uri="{FF2B5EF4-FFF2-40B4-BE49-F238E27FC236}">
                  <a16:creationId xmlns:a16="http://schemas.microsoft.com/office/drawing/2014/main" id="{E26B7805-7CAB-E9F6-FE07-EBF6CBAF1D8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8" name="楕円 71427">
              <a:extLst>
                <a:ext uri="{FF2B5EF4-FFF2-40B4-BE49-F238E27FC236}">
                  <a16:creationId xmlns:a16="http://schemas.microsoft.com/office/drawing/2014/main" id="{F06D88C7-1CFA-9D1E-1A16-9A5C306ADFC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4" name="楕円 71423">
            <a:extLst>
              <a:ext uri="{FF2B5EF4-FFF2-40B4-BE49-F238E27FC236}">
                <a16:creationId xmlns:a16="http://schemas.microsoft.com/office/drawing/2014/main" id="{F0224E71-0256-8889-89DC-2B85169895D9}"/>
              </a:ext>
            </a:extLst>
          </p:cNvPr>
          <p:cNvSpPr/>
          <p:nvPr/>
        </p:nvSpPr>
        <p:spPr>
          <a:xfrm>
            <a:off x="8993258" y="302949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25" name="楕円 71424">
            <a:extLst>
              <a:ext uri="{FF2B5EF4-FFF2-40B4-BE49-F238E27FC236}">
                <a16:creationId xmlns:a16="http://schemas.microsoft.com/office/drawing/2014/main" id="{B3C4EFE9-5B78-A94E-B47C-7CD9747E7D7C}"/>
              </a:ext>
            </a:extLst>
          </p:cNvPr>
          <p:cNvSpPr/>
          <p:nvPr/>
        </p:nvSpPr>
        <p:spPr>
          <a:xfrm>
            <a:off x="7933721" y="301654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7" name="楕円 71436">
            <a:extLst>
              <a:ext uri="{FF2B5EF4-FFF2-40B4-BE49-F238E27FC236}">
                <a16:creationId xmlns:a16="http://schemas.microsoft.com/office/drawing/2014/main" id="{F1C14B72-AFD9-68E2-2373-185B0EB5CC89}"/>
              </a:ext>
            </a:extLst>
          </p:cNvPr>
          <p:cNvSpPr/>
          <p:nvPr/>
        </p:nvSpPr>
        <p:spPr>
          <a:xfrm>
            <a:off x="8110516" y="3665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8" name="楕円 71437">
            <a:extLst>
              <a:ext uri="{FF2B5EF4-FFF2-40B4-BE49-F238E27FC236}">
                <a16:creationId xmlns:a16="http://schemas.microsoft.com/office/drawing/2014/main" id="{5690A165-3E25-3192-6FA1-C69241A6B191}"/>
              </a:ext>
            </a:extLst>
          </p:cNvPr>
          <p:cNvSpPr/>
          <p:nvPr/>
        </p:nvSpPr>
        <p:spPr>
          <a:xfrm>
            <a:off x="8219265" y="3665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9" name="楕円 71438">
            <a:extLst>
              <a:ext uri="{FF2B5EF4-FFF2-40B4-BE49-F238E27FC236}">
                <a16:creationId xmlns:a16="http://schemas.microsoft.com/office/drawing/2014/main" id="{93F04FD5-20F3-E110-C75A-4E07BDA18570}"/>
              </a:ext>
            </a:extLst>
          </p:cNvPr>
          <p:cNvSpPr/>
          <p:nvPr/>
        </p:nvSpPr>
        <p:spPr>
          <a:xfrm>
            <a:off x="8322692" y="36622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0" name="楕円 71439">
            <a:extLst>
              <a:ext uri="{FF2B5EF4-FFF2-40B4-BE49-F238E27FC236}">
                <a16:creationId xmlns:a16="http://schemas.microsoft.com/office/drawing/2014/main" id="{AA98232F-A0D4-BB66-42C9-60A713786BD4}"/>
              </a:ext>
            </a:extLst>
          </p:cNvPr>
          <p:cNvSpPr/>
          <p:nvPr/>
        </p:nvSpPr>
        <p:spPr>
          <a:xfrm>
            <a:off x="8424502" y="3659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1" name="楕円 71440">
            <a:extLst>
              <a:ext uri="{FF2B5EF4-FFF2-40B4-BE49-F238E27FC236}">
                <a16:creationId xmlns:a16="http://schemas.microsoft.com/office/drawing/2014/main" id="{8DB59F75-4318-6988-452C-062E770FAF17}"/>
              </a:ext>
            </a:extLst>
          </p:cNvPr>
          <p:cNvSpPr/>
          <p:nvPr/>
        </p:nvSpPr>
        <p:spPr>
          <a:xfrm>
            <a:off x="8536104" y="3665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2" name="楕円 71441">
            <a:extLst>
              <a:ext uri="{FF2B5EF4-FFF2-40B4-BE49-F238E27FC236}">
                <a16:creationId xmlns:a16="http://schemas.microsoft.com/office/drawing/2014/main" id="{A37F201F-2716-99AA-78C9-6876646A50E8}"/>
              </a:ext>
            </a:extLst>
          </p:cNvPr>
          <p:cNvSpPr/>
          <p:nvPr/>
        </p:nvSpPr>
        <p:spPr>
          <a:xfrm>
            <a:off x="8641516" y="36654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3" name="楕円 71442">
            <a:extLst>
              <a:ext uri="{FF2B5EF4-FFF2-40B4-BE49-F238E27FC236}">
                <a16:creationId xmlns:a16="http://schemas.microsoft.com/office/drawing/2014/main" id="{3CB40A23-71DF-6DC6-E8EC-2ABCF895AEFA}"/>
              </a:ext>
            </a:extLst>
          </p:cNvPr>
          <p:cNvSpPr/>
          <p:nvPr/>
        </p:nvSpPr>
        <p:spPr>
          <a:xfrm>
            <a:off x="8745775" y="36656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5" name="楕円 71444">
            <a:extLst>
              <a:ext uri="{FF2B5EF4-FFF2-40B4-BE49-F238E27FC236}">
                <a16:creationId xmlns:a16="http://schemas.microsoft.com/office/drawing/2014/main" id="{99A86EBA-4C17-E2DB-40F0-F3A9F4ECDE14}"/>
              </a:ext>
            </a:extLst>
          </p:cNvPr>
          <p:cNvSpPr/>
          <p:nvPr/>
        </p:nvSpPr>
        <p:spPr>
          <a:xfrm>
            <a:off x="8174902" y="2918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6" name="楕円 71445">
            <a:extLst>
              <a:ext uri="{FF2B5EF4-FFF2-40B4-BE49-F238E27FC236}">
                <a16:creationId xmlns:a16="http://schemas.microsoft.com/office/drawing/2014/main" id="{1BBD1BDE-7166-D78A-6251-1FA73A0A5D18}"/>
              </a:ext>
            </a:extLst>
          </p:cNvPr>
          <p:cNvSpPr/>
          <p:nvPr/>
        </p:nvSpPr>
        <p:spPr>
          <a:xfrm>
            <a:off x="8283651" y="2918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7" name="楕円 71446">
            <a:extLst>
              <a:ext uri="{FF2B5EF4-FFF2-40B4-BE49-F238E27FC236}">
                <a16:creationId xmlns:a16="http://schemas.microsoft.com/office/drawing/2014/main" id="{7D21CA76-B245-FBE7-7C04-05D44958C5E5}"/>
              </a:ext>
            </a:extLst>
          </p:cNvPr>
          <p:cNvSpPr/>
          <p:nvPr/>
        </p:nvSpPr>
        <p:spPr>
          <a:xfrm>
            <a:off x="8387078" y="29148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8" name="楕円 71447">
            <a:extLst>
              <a:ext uri="{FF2B5EF4-FFF2-40B4-BE49-F238E27FC236}">
                <a16:creationId xmlns:a16="http://schemas.microsoft.com/office/drawing/2014/main" id="{5AAFD07C-91A1-B64D-1310-C98BE99F651F}"/>
              </a:ext>
            </a:extLst>
          </p:cNvPr>
          <p:cNvSpPr/>
          <p:nvPr/>
        </p:nvSpPr>
        <p:spPr>
          <a:xfrm>
            <a:off x="8488888" y="29116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49" name="楕円 71448">
            <a:extLst>
              <a:ext uri="{FF2B5EF4-FFF2-40B4-BE49-F238E27FC236}">
                <a16:creationId xmlns:a16="http://schemas.microsoft.com/office/drawing/2014/main" id="{C2CFB9D4-72F1-DF41-5DEB-3AE5813D20B4}"/>
              </a:ext>
            </a:extLst>
          </p:cNvPr>
          <p:cNvSpPr/>
          <p:nvPr/>
        </p:nvSpPr>
        <p:spPr>
          <a:xfrm>
            <a:off x="8600490" y="2918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0" name="楕円 71449">
            <a:extLst>
              <a:ext uri="{FF2B5EF4-FFF2-40B4-BE49-F238E27FC236}">
                <a16:creationId xmlns:a16="http://schemas.microsoft.com/office/drawing/2014/main" id="{0DBA43CF-6DCE-E87F-D25E-6AE7001C1385}"/>
              </a:ext>
            </a:extLst>
          </p:cNvPr>
          <p:cNvSpPr/>
          <p:nvPr/>
        </p:nvSpPr>
        <p:spPr>
          <a:xfrm>
            <a:off x="8705902" y="291802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1" name="楕円 71450">
            <a:extLst>
              <a:ext uri="{FF2B5EF4-FFF2-40B4-BE49-F238E27FC236}">
                <a16:creationId xmlns:a16="http://schemas.microsoft.com/office/drawing/2014/main" id="{F677C08D-654E-F671-3743-9CDBB24DFA41}"/>
              </a:ext>
            </a:extLst>
          </p:cNvPr>
          <p:cNvSpPr/>
          <p:nvPr/>
        </p:nvSpPr>
        <p:spPr>
          <a:xfrm>
            <a:off x="8810161" y="291822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3" name="楕円 71452">
            <a:extLst>
              <a:ext uri="{FF2B5EF4-FFF2-40B4-BE49-F238E27FC236}">
                <a16:creationId xmlns:a16="http://schemas.microsoft.com/office/drawing/2014/main" id="{CDA4C56B-278C-5DED-B823-DF503F885AEC}"/>
              </a:ext>
            </a:extLst>
          </p:cNvPr>
          <p:cNvSpPr/>
          <p:nvPr/>
        </p:nvSpPr>
        <p:spPr>
          <a:xfrm>
            <a:off x="8151277" y="28036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4" name="楕円 71453">
            <a:extLst>
              <a:ext uri="{FF2B5EF4-FFF2-40B4-BE49-F238E27FC236}">
                <a16:creationId xmlns:a16="http://schemas.microsoft.com/office/drawing/2014/main" id="{6C83F192-A390-9588-2580-19E1872238EF}"/>
              </a:ext>
            </a:extLst>
          </p:cNvPr>
          <p:cNvSpPr/>
          <p:nvPr/>
        </p:nvSpPr>
        <p:spPr>
          <a:xfrm>
            <a:off x="8260026" y="28036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5" name="楕円 71454">
            <a:extLst>
              <a:ext uri="{FF2B5EF4-FFF2-40B4-BE49-F238E27FC236}">
                <a16:creationId xmlns:a16="http://schemas.microsoft.com/office/drawing/2014/main" id="{8F31FCCE-129E-CC71-3F1C-6F6A2841130B}"/>
              </a:ext>
            </a:extLst>
          </p:cNvPr>
          <p:cNvSpPr/>
          <p:nvPr/>
        </p:nvSpPr>
        <p:spPr>
          <a:xfrm>
            <a:off x="8363453" y="28004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6" name="楕円 71455">
            <a:extLst>
              <a:ext uri="{FF2B5EF4-FFF2-40B4-BE49-F238E27FC236}">
                <a16:creationId xmlns:a16="http://schemas.microsoft.com/office/drawing/2014/main" id="{30203A8D-D922-2165-B149-6916ECD75CEE}"/>
              </a:ext>
            </a:extLst>
          </p:cNvPr>
          <p:cNvSpPr/>
          <p:nvPr/>
        </p:nvSpPr>
        <p:spPr>
          <a:xfrm>
            <a:off x="8465263" y="27972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7" name="楕円 71456">
            <a:extLst>
              <a:ext uri="{FF2B5EF4-FFF2-40B4-BE49-F238E27FC236}">
                <a16:creationId xmlns:a16="http://schemas.microsoft.com/office/drawing/2014/main" id="{DCE95FBE-FA15-7A9C-3F99-D0A80E7C2F16}"/>
              </a:ext>
            </a:extLst>
          </p:cNvPr>
          <p:cNvSpPr/>
          <p:nvPr/>
        </p:nvSpPr>
        <p:spPr>
          <a:xfrm>
            <a:off x="8576865" y="28036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8" name="楕円 71457">
            <a:extLst>
              <a:ext uri="{FF2B5EF4-FFF2-40B4-BE49-F238E27FC236}">
                <a16:creationId xmlns:a16="http://schemas.microsoft.com/office/drawing/2014/main" id="{EB43538A-7D3C-F9FE-0D29-D755EFA2A686}"/>
              </a:ext>
            </a:extLst>
          </p:cNvPr>
          <p:cNvSpPr/>
          <p:nvPr/>
        </p:nvSpPr>
        <p:spPr>
          <a:xfrm>
            <a:off x="8682277" y="280361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59" name="楕円 71458">
            <a:extLst>
              <a:ext uri="{FF2B5EF4-FFF2-40B4-BE49-F238E27FC236}">
                <a16:creationId xmlns:a16="http://schemas.microsoft.com/office/drawing/2014/main" id="{17112168-2B5A-6704-C962-DC366EDBA66E}"/>
              </a:ext>
            </a:extLst>
          </p:cNvPr>
          <p:cNvSpPr/>
          <p:nvPr/>
        </p:nvSpPr>
        <p:spPr>
          <a:xfrm>
            <a:off x="8786536" y="280381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1" name="楕円 71460">
            <a:extLst>
              <a:ext uri="{FF2B5EF4-FFF2-40B4-BE49-F238E27FC236}">
                <a16:creationId xmlns:a16="http://schemas.microsoft.com/office/drawing/2014/main" id="{D1CE7660-211D-1344-1144-2172A159997F}"/>
              </a:ext>
            </a:extLst>
          </p:cNvPr>
          <p:cNvSpPr/>
          <p:nvPr/>
        </p:nvSpPr>
        <p:spPr>
          <a:xfrm>
            <a:off x="8178643" y="3747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2" name="楕円 71461">
            <a:extLst>
              <a:ext uri="{FF2B5EF4-FFF2-40B4-BE49-F238E27FC236}">
                <a16:creationId xmlns:a16="http://schemas.microsoft.com/office/drawing/2014/main" id="{43DB3F39-CFD8-B479-97A6-332183858F81}"/>
              </a:ext>
            </a:extLst>
          </p:cNvPr>
          <p:cNvSpPr/>
          <p:nvPr/>
        </p:nvSpPr>
        <p:spPr>
          <a:xfrm>
            <a:off x="8287392" y="3747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3" name="楕円 71462">
            <a:extLst>
              <a:ext uri="{FF2B5EF4-FFF2-40B4-BE49-F238E27FC236}">
                <a16:creationId xmlns:a16="http://schemas.microsoft.com/office/drawing/2014/main" id="{71E6F532-C794-26C6-00E3-5A2D6D822BB8}"/>
              </a:ext>
            </a:extLst>
          </p:cNvPr>
          <p:cNvSpPr/>
          <p:nvPr/>
        </p:nvSpPr>
        <p:spPr>
          <a:xfrm>
            <a:off x="8390819" y="37441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4" name="楕円 71463">
            <a:extLst>
              <a:ext uri="{FF2B5EF4-FFF2-40B4-BE49-F238E27FC236}">
                <a16:creationId xmlns:a16="http://schemas.microsoft.com/office/drawing/2014/main" id="{96CF987D-351C-38FE-7760-81F4252BCFD7}"/>
              </a:ext>
            </a:extLst>
          </p:cNvPr>
          <p:cNvSpPr/>
          <p:nvPr/>
        </p:nvSpPr>
        <p:spPr>
          <a:xfrm>
            <a:off x="8492629" y="37409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5" name="楕円 71464">
            <a:extLst>
              <a:ext uri="{FF2B5EF4-FFF2-40B4-BE49-F238E27FC236}">
                <a16:creationId xmlns:a16="http://schemas.microsoft.com/office/drawing/2014/main" id="{EFA56D04-7306-3FE5-3069-FD568B0FAC80}"/>
              </a:ext>
            </a:extLst>
          </p:cNvPr>
          <p:cNvSpPr/>
          <p:nvPr/>
        </p:nvSpPr>
        <p:spPr>
          <a:xfrm>
            <a:off x="8604231" y="3747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6" name="楕円 71465">
            <a:extLst>
              <a:ext uri="{FF2B5EF4-FFF2-40B4-BE49-F238E27FC236}">
                <a16:creationId xmlns:a16="http://schemas.microsoft.com/office/drawing/2014/main" id="{22E3C5FA-B9F5-6784-0587-30F7D0588EE3}"/>
              </a:ext>
            </a:extLst>
          </p:cNvPr>
          <p:cNvSpPr/>
          <p:nvPr/>
        </p:nvSpPr>
        <p:spPr>
          <a:xfrm>
            <a:off x="8709643" y="3747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7" name="楕円 71466">
            <a:extLst>
              <a:ext uri="{FF2B5EF4-FFF2-40B4-BE49-F238E27FC236}">
                <a16:creationId xmlns:a16="http://schemas.microsoft.com/office/drawing/2014/main" id="{93F185D0-B31C-9240-D8BD-407F4166DF60}"/>
              </a:ext>
            </a:extLst>
          </p:cNvPr>
          <p:cNvSpPr/>
          <p:nvPr/>
        </p:nvSpPr>
        <p:spPr>
          <a:xfrm>
            <a:off x="8813902" y="374756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8" name="楕円 71467">
            <a:extLst>
              <a:ext uri="{FF2B5EF4-FFF2-40B4-BE49-F238E27FC236}">
                <a16:creationId xmlns:a16="http://schemas.microsoft.com/office/drawing/2014/main" id="{4C890F1C-763B-6761-41FB-B714C6955079}"/>
              </a:ext>
            </a:extLst>
          </p:cNvPr>
          <p:cNvSpPr/>
          <p:nvPr/>
        </p:nvSpPr>
        <p:spPr>
          <a:xfrm>
            <a:off x="8274637"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9" name="楕円 71468">
            <a:extLst>
              <a:ext uri="{FF2B5EF4-FFF2-40B4-BE49-F238E27FC236}">
                <a16:creationId xmlns:a16="http://schemas.microsoft.com/office/drawing/2014/main" id="{0AF2D52D-1086-D122-1578-953515296621}"/>
              </a:ext>
            </a:extLst>
          </p:cNvPr>
          <p:cNvSpPr/>
          <p:nvPr/>
        </p:nvSpPr>
        <p:spPr>
          <a:xfrm>
            <a:off x="8394645" y="38553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0" name="楕円 71469">
            <a:extLst>
              <a:ext uri="{FF2B5EF4-FFF2-40B4-BE49-F238E27FC236}">
                <a16:creationId xmlns:a16="http://schemas.microsoft.com/office/drawing/2014/main" id="{DE204E63-4E3C-7740-F110-EB66699EC679}"/>
              </a:ext>
            </a:extLst>
          </p:cNvPr>
          <p:cNvSpPr/>
          <p:nvPr/>
        </p:nvSpPr>
        <p:spPr>
          <a:xfrm>
            <a:off x="8516772" y="3848974"/>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1" name="楕円 71470">
            <a:extLst>
              <a:ext uri="{FF2B5EF4-FFF2-40B4-BE49-F238E27FC236}">
                <a16:creationId xmlns:a16="http://schemas.microsoft.com/office/drawing/2014/main" id="{6D5CB53D-9205-AA0D-919C-233D6A70C14D}"/>
              </a:ext>
            </a:extLst>
          </p:cNvPr>
          <p:cNvSpPr/>
          <p:nvPr/>
        </p:nvSpPr>
        <p:spPr>
          <a:xfrm>
            <a:off x="8654939" y="385506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2" name="楕円 71471">
            <a:extLst>
              <a:ext uri="{FF2B5EF4-FFF2-40B4-BE49-F238E27FC236}">
                <a16:creationId xmlns:a16="http://schemas.microsoft.com/office/drawing/2014/main" id="{BC48B159-B860-84BC-B5DB-D103FA1A1E9D}"/>
              </a:ext>
            </a:extLst>
          </p:cNvPr>
          <p:cNvSpPr/>
          <p:nvPr/>
        </p:nvSpPr>
        <p:spPr>
          <a:xfrm>
            <a:off x="8045323" y="291108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5" name="楕円 71474">
            <a:extLst>
              <a:ext uri="{FF2B5EF4-FFF2-40B4-BE49-F238E27FC236}">
                <a16:creationId xmlns:a16="http://schemas.microsoft.com/office/drawing/2014/main" id="{0C817F4F-4ADF-FE34-9EE0-5DBEB143CEF7}"/>
              </a:ext>
            </a:extLst>
          </p:cNvPr>
          <p:cNvSpPr/>
          <p:nvPr/>
        </p:nvSpPr>
        <p:spPr>
          <a:xfrm>
            <a:off x="8231653" y="27119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6" name="楕円 71475">
            <a:extLst>
              <a:ext uri="{FF2B5EF4-FFF2-40B4-BE49-F238E27FC236}">
                <a16:creationId xmlns:a16="http://schemas.microsoft.com/office/drawing/2014/main" id="{625A177C-A201-D401-5FD6-B7CC068F196C}"/>
              </a:ext>
            </a:extLst>
          </p:cNvPr>
          <p:cNvSpPr/>
          <p:nvPr/>
        </p:nvSpPr>
        <p:spPr>
          <a:xfrm>
            <a:off x="8351661" y="27119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7" name="楕円 71476">
            <a:extLst>
              <a:ext uri="{FF2B5EF4-FFF2-40B4-BE49-F238E27FC236}">
                <a16:creationId xmlns:a16="http://schemas.microsoft.com/office/drawing/2014/main" id="{F7911545-FDD0-FC1A-EE52-08A37122A91D}"/>
              </a:ext>
            </a:extLst>
          </p:cNvPr>
          <p:cNvSpPr/>
          <p:nvPr/>
        </p:nvSpPr>
        <p:spPr>
          <a:xfrm>
            <a:off x="8473788" y="2705557"/>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8" name="楕円 71477">
            <a:extLst>
              <a:ext uri="{FF2B5EF4-FFF2-40B4-BE49-F238E27FC236}">
                <a16:creationId xmlns:a16="http://schemas.microsoft.com/office/drawing/2014/main" id="{8EE01506-DED3-3392-81AC-9D91116E1815}"/>
              </a:ext>
            </a:extLst>
          </p:cNvPr>
          <p:cNvSpPr/>
          <p:nvPr/>
        </p:nvSpPr>
        <p:spPr>
          <a:xfrm>
            <a:off x="8611955" y="271164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9" name="Text Box 5">
            <a:extLst>
              <a:ext uri="{FF2B5EF4-FFF2-40B4-BE49-F238E27FC236}">
                <a16:creationId xmlns:a16="http://schemas.microsoft.com/office/drawing/2014/main" id="{155DFF90-BD38-F8CE-AC19-2BE84DCDA96B}"/>
              </a:ext>
            </a:extLst>
          </p:cNvPr>
          <p:cNvSpPr txBox="1">
            <a:spLocks noChangeArrowheads="1"/>
          </p:cNvSpPr>
          <p:nvPr/>
        </p:nvSpPr>
        <p:spPr bwMode="auto">
          <a:xfrm>
            <a:off x="6272811" y="4204356"/>
            <a:ext cx="2780206" cy="1015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６</a:t>
            </a:r>
            <a:r>
              <a:rPr lang="en-US" altLang="ja-JP" sz="2000" b="1" dirty="0">
                <a:latin typeface="游ゴシック" panose="020B0400000000000000" pitchFamily="50" charset="-128"/>
              </a:rPr>
              <a:t>㎜</a:t>
            </a:r>
            <a:r>
              <a:rPr lang="ja-JP" altLang="en-US" sz="2000" dirty="0">
                <a:latin typeface="游ゴシック" panose="020B0400000000000000" pitchFamily="50" charset="-128"/>
              </a:rPr>
              <a:t>の　あな　では１秒に</a:t>
            </a:r>
            <a:r>
              <a:rPr lang="en-US" altLang="ja-JP" sz="2000" dirty="0">
                <a:latin typeface="游ゴシック" panose="020B0400000000000000" pitchFamily="50" charset="-128"/>
              </a:rPr>
              <a:t>400</a:t>
            </a:r>
            <a:r>
              <a:rPr lang="ja-JP" altLang="en-US" sz="2000" dirty="0">
                <a:latin typeface="游ゴシック" panose="020B0400000000000000" pitchFamily="50" charset="-128"/>
              </a:rPr>
              <a:t>個の砂が落ちる。→</a:t>
            </a:r>
            <a:r>
              <a:rPr lang="en-US" altLang="ja-JP" sz="2000" dirty="0">
                <a:latin typeface="游ゴシック" panose="020B0400000000000000" pitchFamily="50" charset="-128"/>
              </a:rPr>
              <a:t>0.25</a:t>
            </a:r>
            <a:r>
              <a:rPr lang="ja-JP" altLang="en-US" sz="2000" dirty="0">
                <a:latin typeface="游ゴシック" panose="020B0400000000000000" pitchFamily="50" charset="-128"/>
              </a:rPr>
              <a:t>秒＝</a:t>
            </a:r>
            <a:r>
              <a:rPr lang="en-US" altLang="ja-JP" sz="2000" dirty="0">
                <a:latin typeface="游ゴシック" panose="020B0400000000000000" pitchFamily="50" charset="-128"/>
              </a:rPr>
              <a:t>100</a:t>
            </a:r>
            <a:r>
              <a:rPr lang="ja-JP" altLang="en-US" sz="2000" dirty="0">
                <a:latin typeface="游ゴシック" panose="020B0400000000000000" pitchFamily="50" charset="-128"/>
              </a:rPr>
              <a:t>個</a:t>
            </a:r>
            <a:endParaRPr lang="en-US" altLang="ja-JP" sz="2000" dirty="0">
              <a:latin typeface="游ゴシック" panose="020B0400000000000000" pitchFamily="50" charset="-128"/>
            </a:endParaRPr>
          </a:p>
        </p:txBody>
      </p:sp>
      <p:sp>
        <p:nvSpPr>
          <p:cNvPr id="71479" name="吹き出し: 角を丸めた四角形 71478">
            <a:extLst>
              <a:ext uri="{FF2B5EF4-FFF2-40B4-BE49-F238E27FC236}">
                <a16:creationId xmlns:a16="http://schemas.microsoft.com/office/drawing/2014/main" id="{AFF3DD80-5255-8563-F50C-21E8FF4EBAEF}"/>
              </a:ext>
            </a:extLst>
          </p:cNvPr>
          <p:cNvSpPr/>
          <p:nvPr/>
        </p:nvSpPr>
        <p:spPr>
          <a:xfrm>
            <a:off x="3594915" y="5306328"/>
            <a:ext cx="5549085" cy="1443672"/>
          </a:xfrm>
          <a:prstGeom prst="wedgeRoundRectCallout">
            <a:avLst>
              <a:gd name="adj1" fmla="val 19061"/>
              <a:gd name="adj2" fmla="val -50239"/>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kumimoji="1" lang="ja-JP" altLang="en-US" dirty="0">
                <a:solidFill>
                  <a:schemeClr val="tx1"/>
                </a:solidFill>
                <a:latin typeface="ＭＳ Ｐゴシック" panose="020B0600070205080204" pitchFamily="50" charset="-128"/>
                <a:ea typeface="ＭＳ Ｐゴシック" panose="020B0600070205080204" pitchFamily="50" charset="-128"/>
              </a:rPr>
              <a:t>穴の</a:t>
            </a:r>
            <a:r>
              <a:rPr kumimoji="1" lang="ja-JP" altLang="en-US" sz="2800" b="1" dirty="0">
                <a:solidFill>
                  <a:schemeClr val="tx1"/>
                </a:solidFill>
                <a:latin typeface="ＭＳ Ｐゴシック" panose="020B0600070205080204" pitchFamily="50" charset="-128"/>
                <a:ea typeface="ＭＳ Ｐゴシック" panose="020B0600070205080204" pitchFamily="50" charset="-128"/>
              </a:rPr>
              <a:t>面積</a:t>
            </a:r>
            <a:r>
              <a:rPr kumimoji="1" lang="ja-JP" altLang="en-US" dirty="0">
                <a:solidFill>
                  <a:schemeClr val="tx1"/>
                </a:solidFill>
                <a:latin typeface="ＭＳ Ｐゴシック" panose="020B0600070205080204" pitchFamily="50" charset="-128"/>
                <a:ea typeface="ＭＳ Ｐゴシック" panose="020B0600070205080204" pitchFamily="50" charset="-128"/>
              </a:rPr>
              <a:t>により時間が変わる</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a:p>
            <a:pPr marL="180975" indent="-180975"/>
            <a:r>
              <a:rPr lang="en-US" altLang="ja-JP" dirty="0">
                <a:solidFill>
                  <a:schemeClr val="tx1"/>
                </a:solidFill>
                <a:latin typeface="ＭＳ Ｐゴシック" panose="020B0600070205080204" pitchFamily="50" charset="-128"/>
                <a:ea typeface="ＭＳ Ｐゴシック" panose="020B0600070205080204" pitchFamily="50" charset="-128"/>
              </a:rPr>
              <a:t>3mm</a:t>
            </a:r>
            <a:r>
              <a:rPr lang="ja-JP" altLang="en-US" dirty="0">
                <a:solidFill>
                  <a:schemeClr val="tx1"/>
                </a:solidFill>
                <a:latin typeface="ＭＳ Ｐゴシック" panose="020B0600070205080204" pitchFamily="50" charset="-128"/>
                <a:ea typeface="ＭＳ Ｐゴシック" panose="020B0600070205080204" pitchFamily="50" charset="-128"/>
              </a:rPr>
              <a:t>の　あな　→　例　</a:t>
            </a:r>
            <a:r>
              <a:rPr lang="en-US" altLang="ja-JP" dirty="0">
                <a:solidFill>
                  <a:schemeClr val="tx1"/>
                </a:solidFill>
                <a:latin typeface="ＭＳ Ｐゴシック" panose="020B0600070205080204" pitchFamily="50" charset="-128"/>
                <a:ea typeface="ＭＳ Ｐゴシック" panose="020B0600070205080204" pitchFamily="50" charset="-128"/>
              </a:rPr>
              <a:t>100</a:t>
            </a:r>
            <a:r>
              <a:rPr lang="ja-JP" altLang="en-US" dirty="0">
                <a:solidFill>
                  <a:schemeClr val="tx1"/>
                </a:solidFill>
                <a:latin typeface="ＭＳ Ｐゴシック" panose="020B0600070205080204" pitchFamily="50" charset="-128"/>
                <a:ea typeface="ＭＳ Ｐゴシック" panose="020B0600070205080204" pitchFamily="50" charset="-128"/>
              </a:rPr>
              <a:t>ｇ</a:t>
            </a:r>
            <a:endParaRPr lang="en-US" altLang="ja-JP" dirty="0">
              <a:solidFill>
                <a:schemeClr val="tx1"/>
              </a:solidFill>
              <a:latin typeface="ＭＳ Ｐゴシック" panose="020B0600070205080204" pitchFamily="50" charset="-128"/>
              <a:ea typeface="ＭＳ Ｐゴシック" panose="020B0600070205080204" pitchFamily="50" charset="-128"/>
            </a:endParaRPr>
          </a:p>
          <a:p>
            <a:pPr marL="180975" indent="-180975"/>
            <a:r>
              <a:rPr kumimoji="1" lang="en-US" altLang="ja-JP" dirty="0">
                <a:solidFill>
                  <a:schemeClr val="tx1"/>
                </a:solidFill>
                <a:latin typeface="ＭＳ Ｐゴシック" panose="020B0600070205080204" pitchFamily="50" charset="-128"/>
                <a:ea typeface="ＭＳ Ｐゴシック" panose="020B0600070205080204" pitchFamily="50" charset="-128"/>
              </a:rPr>
              <a:t>6mm</a:t>
            </a:r>
            <a:r>
              <a:rPr kumimoji="1" lang="ja-JP" altLang="en-US" dirty="0">
                <a:solidFill>
                  <a:schemeClr val="tx1"/>
                </a:solidFill>
                <a:latin typeface="ＭＳ Ｐゴシック" panose="020B0600070205080204" pitchFamily="50" charset="-128"/>
                <a:ea typeface="ＭＳ Ｐゴシック" panose="020B0600070205080204" pitchFamily="50" charset="-128"/>
              </a:rPr>
              <a:t>の　あな　→　例　</a:t>
            </a:r>
            <a:r>
              <a:rPr kumimoji="1" lang="en-US" altLang="ja-JP" dirty="0">
                <a:solidFill>
                  <a:schemeClr val="tx1"/>
                </a:solidFill>
                <a:latin typeface="ＭＳ Ｐゴシック" panose="020B0600070205080204" pitchFamily="50" charset="-128"/>
                <a:ea typeface="ＭＳ Ｐゴシック" panose="020B0600070205080204" pitchFamily="50" charset="-128"/>
              </a:rPr>
              <a:t>400</a:t>
            </a:r>
            <a:r>
              <a:rPr kumimoji="1" lang="ja-JP" altLang="en-US" dirty="0">
                <a:solidFill>
                  <a:schemeClr val="tx1"/>
                </a:solidFill>
                <a:latin typeface="ＭＳ Ｐゴシック" panose="020B0600070205080204" pitchFamily="50" charset="-128"/>
                <a:ea typeface="ＭＳ Ｐゴシック" panose="020B0600070205080204" pitchFamily="50" charset="-128"/>
              </a:rPr>
              <a:t>ｇ</a:t>
            </a:r>
            <a:endParaRPr kumimoji="1" lang="en-US" altLang="ja-JP" dirty="0">
              <a:solidFill>
                <a:schemeClr val="tx1"/>
              </a:solidFill>
              <a:latin typeface="ＭＳ Ｐゴシック" panose="020B0600070205080204" pitchFamily="50" charset="-128"/>
              <a:ea typeface="ＭＳ Ｐゴシック" panose="020B0600070205080204" pitchFamily="50" charset="-128"/>
            </a:endParaRPr>
          </a:p>
        </p:txBody>
      </p:sp>
      <p:sp>
        <p:nvSpPr>
          <p:cNvPr id="71480" name="Text Box 5">
            <a:extLst>
              <a:ext uri="{FF2B5EF4-FFF2-40B4-BE49-F238E27FC236}">
                <a16:creationId xmlns:a16="http://schemas.microsoft.com/office/drawing/2014/main" id="{31E68B54-B14E-55F3-747A-A16C3B216F00}"/>
              </a:ext>
            </a:extLst>
          </p:cNvPr>
          <p:cNvSpPr txBox="1">
            <a:spLocks noChangeArrowheads="1"/>
          </p:cNvSpPr>
          <p:nvPr/>
        </p:nvSpPr>
        <p:spPr bwMode="auto">
          <a:xfrm>
            <a:off x="5308645" y="2570206"/>
            <a:ext cx="650946"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３</a:t>
            </a:r>
            <a:r>
              <a:rPr lang="en-US" altLang="ja-JP" sz="2000" dirty="0">
                <a:latin typeface="游ゴシック" panose="020B0400000000000000" pitchFamily="50" charset="-128"/>
              </a:rPr>
              <a:t>㎜</a:t>
            </a:r>
          </a:p>
        </p:txBody>
      </p:sp>
      <p:sp>
        <p:nvSpPr>
          <p:cNvPr id="71220" name="楕円 71219">
            <a:extLst>
              <a:ext uri="{FF2B5EF4-FFF2-40B4-BE49-F238E27FC236}">
                <a16:creationId xmlns:a16="http://schemas.microsoft.com/office/drawing/2014/main" id="{FEBE78C8-E694-D9D8-00EB-8897DE20202E}"/>
              </a:ext>
            </a:extLst>
          </p:cNvPr>
          <p:cNvSpPr/>
          <p:nvPr/>
        </p:nvSpPr>
        <p:spPr>
          <a:xfrm>
            <a:off x="7835015" y="2668043"/>
            <a:ext cx="1340229" cy="1354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1" name="楕円 71220">
            <a:extLst>
              <a:ext uri="{FF2B5EF4-FFF2-40B4-BE49-F238E27FC236}">
                <a16:creationId xmlns:a16="http://schemas.microsoft.com/office/drawing/2014/main" id="{DD86F1A6-D07E-011E-F2C3-3BA29D655F72}"/>
              </a:ext>
            </a:extLst>
          </p:cNvPr>
          <p:cNvSpPr/>
          <p:nvPr/>
        </p:nvSpPr>
        <p:spPr>
          <a:xfrm>
            <a:off x="6856753" y="-838182"/>
            <a:ext cx="3462180" cy="3487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1" name="Text Box 5">
            <a:extLst>
              <a:ext uri="{FF2B5EF4-FFF2-40B4-BE49-F238E27FC236}">
                <a16:creationId xmlns:a16="http://schemas.microsoft.com/office/drawing/2014/main" id="{C83B9416-55F4-F9D4-6792-28988B6D8E2D}"/>
              </a:ext>
            </a:extLst>
          </p:cNvPr>
          <p:cNvSpPr txBox="1">
            <a:spLocks noChangeArrowheads="1"/>
          </p:cNvSpPr>
          <p:nvPr/>
        </p:nvSpPr>
        <p:spPr bwMode="auto">
          <a:xfrm>
            <a:off x="8127930" y="2550577"/>
            <a:ext cx="650946" cy="400110"/>
          </a:xfrm>
          <a:prstGeom prst="rect">
            <a:avLst/>
          </a:prstGeom>
          <a:solidFill>
            <a:srgbClr val="FFFFFF"/>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６</a:t>
            </a:r>
            <a:r>
              <a:rPr lang="en-US" altLang="ja-JP" sz="2000" dirty="0">
                <a:latin typeface="游ゴシック" panose="020B0400000000000000" pitchFamily="50" charset="-128"/>
              </a:rPr>
              <a:t>㎜</a:t>
            </a:r>
          </a:p>
        </p:txBody>
      </p:sp>
      <p:sp>
        <p:nvSpPr>
          <p:cNvPr id="71122" name="楕円 71121">
            <a:extLst>
              <a:ext uri="{FF2B5EF4-FFF2-40B4-BE49-F238E27FC236}">
                <a16:creationId xmlns:a16="http://schemas.microsoft.com/office/drawing/2014/main" id="{F0C46456-5E5E-6ED5-6900-91A9AD21F0E3}"/>
              </a:ext>
            </a:extLst>
          </p:cNvPr>
          <p:cNvSpPr/>
          <p:nvPr/>
        </p:nvSpPr>
        <p:spPr>
          <a:xfrm>
            <a:off x="1997730" y="3448414"/>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39" name="グループ化 71138">
            <a:extLst>
              <a:ext uri="{FF2B5EF4-FFF2-40B4-BE49-F238E27FC236}">
                <a16:creationId xmlns:a16="http://schemas.microsoft.com/office/drawing/2014/main" id="{CFAEB2A3-C03D-EB91-99DF-0341FF520986}"/>
              </a:ext>
            </a:extLst>
          </p:cNvPr>
          <p:cNvGrpSpPr/>
          <p:nvPr/>
        </p:nvGrpSpPr>
        <p:grpSpPr>
          <a:xfrm>
            <a:off x="1214390" y="1335631"/>
            <a:ext cx="1608195" cy="3080082"/>
            <a:chOff x="1245489" y="1392918"/>
            <a:chExt cx="1608195" cy="3080082"/>
          </a:xfrm>
        </p:grpSpPr>
        <p:sp>
          <p:nvSpPr>
            <p:cNvPr id="14" name="楕円 13">
              <a:extLst>
                <a:ext uri="{FF2B5EF4-FFF2-40B4-BE49-F238E27FC236}">
                  <a16:creationId xmlns:a16="http://schemas.microsoft.com/office/drawing/2014/main" id="{C7291BD9-AD46-AADD-FBD9-516DB44E7EAB}"/>
                </a:ext>
              </a:extLst>
            </p:cNvPr>
            <p:cNvSpPr/>
            <p:nvPr/>
          </p:nvSpPr>
          <p:spPr>
            <a:xfrm>
              <a:off x="2007937" y="150985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90B72313-49CB-6082-62DE-800CF12571ED}"/>
                </a:ext>
              </a:extLst>
            </p:cNvPr>
            <p:cNvSpPr/>
            <p:nvPr/>
          </p:nvSpPr>
          <p:spPr>
            <a:xfrm>
              <a:off x="2112773" y="1392918"/>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9F4FA0B3-B4DB-7FAE-A78B-6AEE6AF0E6FD}"/>
                </a:ext>
              </a:extLst>
            </p:cNvPr>
            <p:cNvSpPr/>
            <p:nvPr/>
          </p:nvSpPr>
          <p:spPr>
            <a:xfrm>
              <a:off x="1912432" y="1396510"/>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2ACDD7C6-72E2-EC73-8254-746CB6FA7326}"/>
                </a:ext>
              </a:extLst>
            </p:cNvPr>
            <p:cNvSpPr/>
            <p:nvPr/>
          </p:nvSpPr>
          <p:spPr>
            <a:xfrm>
              <a:off x="2745684" y="1539285"/>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84EAC8DD-F209-94EF-C218-680E55909837}"/>
                </a:ext>
              </a:extLst>
            </p:cNvPr>
            <p:cNvSpPr/>
            <p:nvPr/>
          </p:nvSpPr>
          <p:spPr>
            <a:xfrm>
              <a:off x="1245489" y="1519664"/>
              <a:ext cx="108000"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6" name="楕円 71125">
              <a:extLst>
                <a:ext uri="{FF2B5EF4-FFF2-40B4-BE49-F238E27FC236}">
                  <a16:creationId xmlns:a16="http://schemas.microsoft.com/office/drawing/2014/main" id="{BB6F3A68-5B52-099F-582A-56F347295724}"/>
                </a:ext>
              </a:extLst>
            </p:cNvPr>
            <p:cNvSpPr/>
            <p:nvPr/>
          </p:nvSpPr>
          <p:spPr>
            <a:xfrm>
              <a:off x="2015340" y="43650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3" name="楕円 71132">
              <a:extLst>
                <a:ext uri="{FF2B5EF4-FFF2-40B4-BE49-F238E27FC236}">
                  <a16:creationId xmlns:a16="http://schemas.microsoft.com/office/drawing/2014/main" id="{A34056A5-1D72-449B-33BF-0583790A9062}"/>
                </a:ext>
              </a:extLst>
            </p:cNvPr>
            <p:cNvSpPr/>
            <p:nvPr/>
          </p:nvSpPr>
          <p:spPr>
            <a:xfrm>
              <a:off x="2304167" y="4267626"/>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0" name="楕円 71139">
              <a:extLst>
                <a:ext uri="{FF2B5EF4-FFF2-40B4-BE49-F238E27FC236}">
                  <a16:creationId xmlns:a16="http://schemas.microsoft.com/office/drawing/2014/main" id="{D7E4B9B5-8D44-BB18-9BB1-A6B03E80D840}"/>
                </a:ext>
              </a:extLst>
            </p:cNvPr>
            <p:cNvSpPr/>
            <p:nvPr/>
          </p:nvSpPr>
          <p:spPr>
            <a:xfrm flipH="1">
              <a:off x="1776604" y="4265176"/>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9" name="楕円 71148">
              <a:extLst>
                <a:ext uri="{FF2B5EF4-FFF2-40B4-BE49-F238E27FC236}">
                  <a16:creationId xmlns:a16="http://schemas.microsoft.com/office/drawing/2014/main" id="{BAEBA933-0463-443E-3CAD-9E7097E911AE}"/>
                </a:ext>
              </a:extLst>
            </p:cNvPr>
            <p:cNvSpPr/>
            <p:nvPr/>
          </p:nvSpPr>
          <p:spPr>
            <a:xfrm flipH="1">
              <a:off x="2491272" y="4114664"/>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4" name="楕円 71153">
              <a:extLst>
                <a:ext uri="{FF2B5EF4-FFF2-40B4-BE49-F238E27FC236}">
                  <a16:creationId xmlns:a16="http://schemas.microsoft.com/office/drawing/2014/main" id="{35701A51-33E8-114B-CA57-83635CB00B0C}"/>
                </a:ext>
              </a:extLst>
            </p:cNvPr>
            <p:cNvSpPr/>
            <p:nvPr/>
          </p:nvSpPr>
          <p:spPr>
            <a:xfrm flipH="1">
              <a:off x="1652173" y="4118088"/>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38" name="楕円 71137">
            <a:extLst>
              <a:ext uri="{FF2B5EF4-FFF2-40B4-BE49-F238E27FC236}">
                <a16:creationId xmlns:a16="http://schemas.microsoft.com/office/drawing/2014/main" id="{11998E75-0AF3-B35F-1527-2C2587C8784D}"/>
              </a:ext>
            </a:extLst>
          </p:cNvPr>
          <p:cNvSpPr/>
          <p:nvPr/>
        </p:nvSpPr>
        <p:spPr>
          <a:xfrm>
            <a:off x="1899348" y="2201958"/>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4" name="楕円 71203">
            <a:extLst>
              <a:ext uri="{FF2B5EF4-FFF2-40B4-BE49-F238E27FC236}">
                <a16:creationId xmlns:a16="http://schemas.microsoft.com/office/drawing/2014/main" id="{C3F7CBEE-0E64-7835-2829-25128B81F6B3}"/>
              </a:ext>
            </a:extLst>
          </p:cNvPr>
          <p:cNvSpPr/>
          <p:nvPr/>
        </p:nvSpPr>
        <p:spPr>
          <a:xfrm>
            <a:off x="2115415" y="219083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36" name="グループ化 71135">
            <a:extLst>
              <a:ext uri="{FF2B5EF4-FFF2-40B4-BE49-F238E27FC236}">
                <a16:creationId xmlns:a16="http://schemas.microsoft.com/office/drawing/2014/main" id="{6A97EDA5-341E-41AF-8C18-91B47BF563D9}"/>
              </a:ext>
            </a:extLst>
          </p:cNvPr>
          <p:cNvGrpSpPr/>
          <p:nvPr/>
        </p:nvGrpSpPr>
        <p:grpSpPr>
          <a:xfrm>
            <a:off x="1579406" y="1739640"/>
            <a:ext cx="969687" cy="2336739"/>
            <a:chOff x="1579406" y="1739640"/>
            <a:chExt cx="969687" cy="2336739"/>
          </a:xfrm>
        </p:grpSpPr>
        <p:sp>
          <p:nvSpPr>
            <p:cNvPr id="71124" name="楕円 71123">
              <a:extLst>
                <a:ext uri="{FF2B5EF4-FFF2-40B4-BE49-F238E27FC236}">
                  <a16:creationId xmlns:a16="http://schemas.microsoft.com/office/drawing/2014/main" id="{04032B33-AF73-0118-08E8-B66166A65771}"/>
                </a:ext>
              </a:extLst>
            </p:cNvPr>
            <p:cNvSpPr/>
            <p:nvPr/>
          </p:nvSpPr>
          <p:spPr>
            <a:xfrm>
              <a:off x="2012953" y="3968379"/>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5" name="楕円 71134">
              <a:extLst>
                <a:ext uri="{FF2B5EF4-FFF2-40B4-BE49-F238E27FC236}">
                  <a16:creationId xmlns:a16="http://schemas.microsoft.com/office/drawing/2014/main" id="{C264AF9C-1D0D-2D95-BEC5-02E06E17979A}"/>
                </a:ext>
              </a:extLst>
            </p:cNvPr>
            <p:cNvSpPr/>
            <p:nvPr/>
          </p:nvSpPr>
          <p:spPr>
            <a:xfrm>
              <a:off x="2213805" y="388292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4" name="楕円 71143">
              <a:extLst>
                <a:ext uri="{FF2B5EF4-FFF2-40B4-BE49-F238E27FC236}">
                  <a16:creationId xmlns:a16="http://schemas.microsoft.com/office/drawing/2014/main" id="{3EAFD9A8-60F2-8F6F-9263-7A37CEC770CC}"/>
                </a:ext>
              </a:extLst>
            </p:cNvPr>
            <p:cNvSpPr/>
            <p:nvPr/>
          </p:nvSpPr>
          <p:spPr>
            <a:xfrm flipH="1">
              <a:off x="1786153" y="3880254"/>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094855ED-0A09-95F7-EEF3-6422BBF7DCE7}"/>
                </a:ext>
              </a:extLst>
            </p:cNvPr>
            <p:cNvSpPr/>
            <p:nvPr/>
          </p:nvSpPr>
          <p:spPr>
            <a:xfrm>
              <a:off x="2008033" y="1985723"/>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59" name="楕円 70758">
              <a:extLst>
                <a:ext uri="{FF2B5EF4-FFF2-40B4-BE49-F238E27FC236}">
                  <a16:creationId xmlns:a16="http://schemas.microsoft.com/office/drawing/2014/main" id="{D4D9DA45-63AC-C959-C518-F334F5948969}"/>
                </a:ext>
              </a:extLst>
            </p:cNvPr>
            <p:cNvSpPr/>
            <p:nvPr/>
          </p:nvSpPr>
          <p:spPr>
            <a:xfrm>
              <a:off x="1890898" y="1739640"/>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5" name="楕円 71124">
              <a:extLst>
                <a:ext uri="{FF2B5EF4-FFF2-40B4-BE49-F238E27FC236}">
                  <a16:creationId xmlns:a16="http://schemas.microsoft.com/office/drawing/2014/main" id="{3F62296A-014A-F4D7-2E6A-91D0A0EC1AF4}"/>
                </a:ext>
              </a:extLst>
            </p:cNvPr>
            <p:cNvSpPr/>
            <p:nvPr/>
          </p:nvSpPr>
          <p:spPr>
            <a:xfrm>
              <a:off x="2138579" y="1742795"/>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5" name="楕円 71204">
              <a:extLst>
                <a:ext uri="{FF2B5EF4-FFF2-40B4-BE49-F238E27FC236}">
                  <a16:creationId xmlns:a16="http://schemas.microsoft.com/office/drawing/2014/main" id="{93124050-DCC6-52B2-804D-5DD72567B189}"/>
                </a:ext>
              </a:extLst>
            </p:cNvPr>
            <p:cNvSpPr/>
            <p:nvPr/>
          </p:nvSpPr>
          <p:spPr>
            <a:xfrm flipH="1">
              <a:off x="1579406" y="1861122"/>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7" name="楕円 71206">
              <a:extLst>
                <a:ext uri="{FF2B5EF4-FFF2-40B4-BE49-F238E27FC236}">
                  <a16:creationId xmlns:a16="http://schemas.microsoft.com/office/drawing/2014/main" id="{070734EA-020A-4D93-2705-D1DB934EE5C1}"/>
                </a:ext>
              </a:extLst>
            </p:cNvPr>
            <p:cNvSpPr/>
            <p:nvPr/>
          </p:nvSpPr>
          <p:spPr>
            <a:xfrm flipH="1">
              <a:off x="2443640" y="1868321"/>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41" name="グループ化 71140">
            <a:extLst>
              <a:ext uri="{FF2B5EF4-FFF2-40B4-BE49-F238E27FC236}">
                <a16:creationId xmlns:a16="http://schemas.microsoft.com/office/drawing/2014/main" id="{87EE672F-2842-C7B6-D0DB-EA54EA8510BA}"/>
              </a:ext>
            </a:extLst>
          </p:cNvPr>
          <p:cNvGrpSpPr/>
          <p:nvPr/>
        </p:nvGrpSpPr>
        <p:grpSpPr>
          <a:xfrm>
            <a:off x="1093795" y="1122181"/>
            <a:ext cx="1816807" cy="4019472"/>
            <a:chOff x="1130425" y="1173528"/>
            <a:chExt cx="1816807" cy="4019472"/>
          </a:xfrm>
        </p:grpSpPr>
        <p:sp>
          <p:nvSpPr>
            <p:cNvPr id="7" name="楕円 6">
              <a:extLst>
                <a:ext uri="{FF2B5EF4-FFF2-40B4-BE49-F238E27FC236}">
                  <a16:creationId xmlns:a16="http://schemas.microsoft.com/office/drawing/2014/main" id="{F0FFEEB3-C552-916B-7656-60FBF394FE66}"/>
                </a:ext>
              </a:extLst>
            </p:cNvPr>
            <p:cNvSpPr/>
            <p:nvPr/>
          </p:nvSpPr>
          <p:spPr>
            <a:xfrm>
              <a:off x="2000186" y="1187081"/>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E2339AF6-4929-29FE-F9A2-41C6425AC423}"/>
                </a:ext>
              </a:extLst>
            </p:cNvPr>
            <p:cNvSpPr/>
            <p:nvPr/>
          </p:nvSpPr>
          <p:spPr>
            <a:xfrm>
              <a:off x="1791451" y="1180813"/>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63C35B60-8145-696D-6012-46E1729407CC}"/>
                </a:ext>
              </a:extLst>
            </p:cNvPr>
            <p:cNvSpPr/>
            <p:nvPr/>
          </p:nvSpPr>
          <p:spPr>
            <a:xfrm>
              <a:off x="2201864" y="1194942"/>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6" name="楕円 71145">
              <a:extLst>
                <a:ext uri="{FF2B5EF4-FFF2-40B4-BE49-F238E27FC236}">
                  <a16:creationId xmlns:a16="http://schemas.microsoft.com/office/drawing/2014/main" id="{2CCC6939-E216-8DAF-1C0A-818773194FE6}"/>
                </a:ext>
              </a:extLst>
            </p:cNvPr>
            <p:cNvSpPr/>
            <p:nvPr/>
          </p:nvSpPr>
          <p:spPr>
            <a:xfrm flipH="1">
              <a:off x="2841779" y="119943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2" name="楕円 71151">
              <a:extLst>
                <a:ext uri="{FF2B5EF4-FFF2-40B4-BE49-F238E27FC236}">
                  <a16:creationId xmlns:a16="http://schemas.microsoft.com/office/drawing/2014/main" id="{4332E1CF-ECCD-424A-C617-BBAFB293846F}"/>
                </a:ext>
              </a:extLst>
            </p:cNvPr>
            <p:cNvSpPr/>
            <p:nvPr/>
          </p:nvSpPr>
          <p:spPr>
            <a:xfrm flipH="1">
              <a:off x="1130425" y="1173528"/>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7" name="楕円 71126">
              <a:extLst>
                <a:ext uri="{FF2B5EF4-FFF2-40B4-BE49-F238E27FC236}">
                  <a16:creationId xmlns:a16="http://schemas.microsoft.com/office/drawing/2014/main" id="{666B9C5D-808E-A7F6-1BA3-2C2F9EA8B513}"/>
                </a:ext>
              </a:extLst>
            </p:cNvPr>
            <p:cNvSpPr/>
            <p:nvPr/>
          </p:nvSpPr>
          <p:spPr>
            <a:xfrm>
              <a:off x="2010821" y="508500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30" name="グループ化 71129">
            <a:extLst>
              <a:ext uri="{FF2B5EF4-FFF2-40B4-BE49-F238E27FC236}">
                <a16:creationId xmlns:a16="http://schemas.microsoft.com/office/drawing/2014/main" id="{BBFA3A84-FF36-6DFD-BA1A-52386E3D0258}"/>
              </a:ext>
            </a:extLst>
          </p:cNvPr>
          <p:cNvGrpSpPr/>
          <p:nvPr/>
        </p:nvGrpSpPr>
        <p:grpSpPr>
          <a:xfrm>
            <a:off x="1861443" y="2882834"/>
            <a:ext cx="382494" cy="772381"/>
            <a:chOff x="1861443" y="2882834"/>
            <a:chExt cx="382494" cy="772381"/>
          </a:xfrm>
        </p:grpSpPr>
        <p:sp>
          <p:nvSpPr>
            <p:cNvPr id="71134" name="楕円 71133">
              <a:extLst>
                <a:ext uri="{FF2B5EF4-FFF2-40B4-BE49-F238E27FC236}">
                  <a16:creationId xmlns:a16="http://schemas.microsoft.com/office/drawing/2014/main" id="{2F4A0F9B-8631-BF60-C632-78CD55A28CD4}"/>
                </a:ext>
              </a:extLst>
            </p:cNvPr>
            <p:cNvSpPr/>
            <p:nvPr/>
          </p:nvSpPr>
          <p:spPr>
            <a:xfrm>
              <a:off x="2135937" y="3541629"/>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42" name="楕円 71141">
              <a:extLst>
                <a:ext uri="{FF2B5EF4-FFF2-40B4-BE49-F238E27FC236}">
                  <a16:creationId xmlns:a16="http://schemas.microsoft.com/office/drawing/2014/main" id="{E0CF0A55-FA93-202D-809C-612B66CA8936}"/>
                </a:ext>
              </a:extLst>
            </p:cNvPr>
            <p:cNvSpPr/>
            <p:nvPr/>
          </p:nvSpPr>
          <p:spPr>
            <a:xfrm flipH="1">
              <a:off x="1861443" y="3547215"/>
              <a:ext cx="105453"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37" name="楕円 71136">
              <a:extLst>
                <a:ext uri="{FF2B5EF4-FFF2-40B4-BE49-F238E27FC236}">
                  <a16:creationId xmlns:a16="http://schemas.microsoft.com/office/drawing/2014/main" id="{365612DE-EE92-DE19-67EE-B304C509747E}"/>
                </a:ext>
              </a:extLst>
            </p:cNvPr>
            <p:cNvSpPr/>
            <p:nvPr/>
          </p:nvSpPr>
          <p:spPr>
            <a:xfrm>
              <a:off x="1918030" y="2882834"/>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7" name="楕円 71216">
              <a:extLst>
                <a:ext uri="{FF2B5EF4-FFF2-40B4-BE49-F238E27FC236}">
                  <a16:creationId xmlns:a16="http://schemas.microsoft.com/office/drawing/2014/main" id="{83D91DE4-5F37-BE31-E71B-C21E3481FAE2}"/>
                </a:ext>
              </a:extLst>
            </p:cNvPr>
            <p:cNvSpPr/>
            <p:nvPr/>
          </p:nvSpPr>
          <p:spPr>
            <a:xfrm>
              <a:off x="2113033" y="2885852"/>
              <a:ext cx="108000" cy="108000"/>
            </a:xfrm>
            <a:prstGeom prst="ellipse">
              <a:avLst/>
            </a:prstGeom>
            <a:solidFill>
              <a:srgbClr val="FFFF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132" name="グループ化 71131">
            <a:extLst>
              <a:ext uri="{FF2B5EF4-FFF2-40B4-BE49-F238E27FC236}">
                <a16:creationId xmlns:a16="http://schemas.microsoft.com/office/drawing/2014/main" id="{D18A49BA-79DB-1BE7-6AB6-405E1A5CF97B}"/>
              </a:ext>
            </a:extLst>
          </p:cNvPr>
          <p:cNvGrpSpPr/>
          <p:nvPr/>
        </p:nvGrpSpPr>
        <p:grpSpPr>
          <a:xfrm>
            <a:off x="1754088" y="2293995"/>
            <a:ext cx="672288" cy="1485998"/>
            <a:chOff x="1706864" y="2289463"/>
            <a:chExt cx="672288" cy="1485998"/>
          </a:xfrm>
        </p:grpSpPr>
        <p:sp>
          <p:nvSpPr>
            <p:cNvPr id="71147" name="楕円 71146">
              <a:extLst>
                <a:ext uri="{FF2B5EF4-FFF2-40B4-BE49-F238E27FC236}">
                  <a16:creationId xmlns:a16="http://schemas.microsoft.com/office/drawing/2014/main" id="{20C43FA0-95B7-D816-29FC-D0D30F871634}"/>
                </a:ext>
              </a:extLst>
            </p:cNvPr>
            <p:cNvSpPr/>
            <p:nvPr/>
          </p:nvSpPr>
          <p:spPr>
            <a:xfrm flipH="1">
              <a:off x="2237173" y="3445655"/>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1" name="楕円 71150">
              <a:extLst>
                <a:ext uri="{FF2B5EF4-FFF2-40B4-BE49-F238E27FC236}">
                  <a16:creationId xmlns:a16="http://schemas.microsoft.com/office/drawing/2014/main" id="{D8395A58-7B96-4E07-B266-5519C02EC388}"/>
                </a:ext>
              </a:extLst>
            </p:cNvPr>
            <p:cNvSpPr/>
            <p:nvPr/>
          </p:nvSpPr>
          <p:spPr>
            <a:xfrm flipH="1">
              <a:off x="1776604" y="3444455"/>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29" name="楕円 71128">
              <a:extLst>
                <a:ext uri="{FF2B5EF4-FFF2-40B4-BE49-F238E27FC236}">
                  <a16:creationId xmlns:a16="http://schemas.microsoft.com/office/drawing/2014/main" id="{AC21B146-FB6D-E6A5-423A-680A7FE3D0DD}"/>
                </a:ext>
              </a:extLst>
            </p:cNvPr>
            <p:cNvSpPr/>
            <p:nvPr/>
          </p:nvSpPr>
          <p:spPr>
            <a:xfrm>
              <a:off x="2019792" y="2521956"/>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8B3E79CB-F519-5E73-B338-ED8982ED5C82}"/>
                </a:ext>
              </a:extLst>
            </p:cNvPr>
            <p:cNvGrpSpPr/>
            <p:nvPr/>
          </p:nvGrpSpPr>
          <p:grpSpPr>
            <a:xfrm>
              <a:off x="1956630" y="3102326"/>
              <a:ext cx="111652" cy="673135"/>
              <a:chOff x="2002372" y="3094425"/>
              <a:chExt cx="111652" cy="673135"/>
            </a:xfrm>
          </p:grpSpPr>
          <p:sp>
            <p:nvSpPr>
              <p:cNvPr id="71123" name="楕円 71122">
                <a:extLst>
                  <a:ext uri="{FF2B5EF4-FFF2-40B4-BE49-F238E27FC236}">
                    <a16:creationId xmlns:a16="http://schemas.microsoft.com/office/drawing/2014/main" id="{E819209E-DA5E-86BC-C456-C5C3EE40B1F4}"/>
                  </a:ext>
                </a:extLst>
              </p:cNvPr>
              <p:cNvSpPr/>
              <p:nvPr/>
            </p:nvSpPr>
            <p:spPr>
              <a:xfrm>
                <a:off x="2006024" y="3659560"/>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6" name="楕円 71215">
                <a:extLst>
                  <a:ext uri="{FF2B5EF4-FFF2-40B4-BE49-F238E27FC236}">
                    <a16:creationId xmlns:a16="http://schemas.microsoft.com/office/drawing/2014/main" id="{8C2FD808-3E87-E4BE-13BD-8E870E791A0E}"/>
                  </a:ext>
                </a:extLst>
              </p:cNvPr>
              <p:cNvSpPr/>
              <p:nvPr/>
            </p:nvSpPr>
            <p:spPr>
              <a:xfrm>
                <a:off x="2002372" y="3094425"/>
                <a:ext cx="108000" cy="108000"/>
              </a:xfrm>
              <a:prstGeom prst="ellipse">
                <a:avLst/>
              </a:prstGeom>
              <a:solidFill>
                <a:srgbClr val="FFC000"/>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82" name="楕円 71481">
              <a:extLst>
                <a:ext uri="{FF2B5EF4-FFF2-40B4-BE49-F238E27FC236}">
                  <a16:creationId xmlns:a16="http://schemas.microsoft.com/office/drawing/2014/main" id="{C2849587-7F04-A275-2645-070773BCDCC2}"/>
                </a:ext>
              </a:extLst>
            </p:cNvPr>
            <p:cNvSpPr/>
            <p:nvPr/>
          </p:nvSpPr>
          <p:spPr>
            <a:xfrm flipH="1">
              <a:off x="1706864" y="228946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3" name="楕円 71482">
              <a:extLst>
                <a:ext uri="{FF2B5EF4-FFF2-40B4-BE49-F238E27FC236}">
                  <a16:creationId xmlns:a16="http://schemas.microsoft.com/office/drawing/2014/main" id="{6771B87A-0886-888F-96A2-75526CEDAB01}"/>
                </a:ext>
              </a:extLst>
            </p:cNvPr>
            <p:cNvSpPr/>
            <p:nvPr/>
          </p:nvSpPr>
          <p:spPr>
            <a:xfrm flipH="1">
              <a:off x="2273699" y="2303573"/>
              <a:ext cx="105453" cy="108000"/>
            </a:xfrm>
            <a:prstGeom prst="ellipse">
              <a:avLst/>
            </a:prstGeom>
            <a:solidFill>
              <a:srgbClr val="CCFF33"/>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1131" name="図 71130" descr="テーブル が含まれている画像&#10;&#10;自動的に生成された説明">
            <a:extLst>
              <a:ext uri="{FF2B5EF4-FFF2-40B4-BE49-F238E27FC236}">
                <a16:creationId xmlns:a16="http://schemas.microsoft.com/office/drawing/2014/main" id="{A7BCF61B-BB88-19DD-A51E-322B2A0EEC6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6702" y="2589145"/>
            <a:ext cx="900443" cy="1757803"/>
          </a:xfrm>
          <a:prstGeom prst="rect">
            <a:avLst/>
          </a:prstGeom>
        </p:spPr>
      </p:pic>
      <p:cxnSp>
        <p:nvCxnSpPr>
          <p:cNvPr id="17" name="直線矢印コネクタ 16">
            <a:extLst>
              <a:ext uri="{FF2B5EF4-FFF2-40B4-BE49-F238E27FC236}">
                <a16:creationId xmlns:a16="http://schemas.microsoft.com/office/drawing/2014/main" id="{C41A15E8-11DB-AB8A-D7F1-F6B97ED6E7C8}"/>
              </a:ext>
            </a:extLst>
          </p:cNvPr>
          <p:cNvCxnSpPr>
            <a:cxnSpLocks/>
          </p:cNvCxnSpPr>
          <p:nvPr/>
        </p:nvCxnSpPr>
        <p:spPr>
          <a:xfrm flipV="1">
            <a:off x="4704105" y="3772191"/>
            <a:ext cx="624519" cy="377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6A429E8-73C6-3E0A-30DB-3005D77F970A}"/>
              </a:ext>
            </a:extLst>
          </p:cNvPr>
          <p:cNvCxnSpPr>
            <a:cxnSpLocks/>
          </p:cNvCxnSpPr>
          <p:nvPr/>
        </p:nvCxnSpPr>
        <p:spPr>
          <a:xfrm flipV="1">
            <a:off x="7308703" y="3703629"/>
            <a:ext cx="624519" cy="377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矢印: 左右 50">
            <a:extLst>
              <a:ext uri="{FF2B5EF4-FFF2-40B4-BE49-F238E27FC236}">
                <a16:creationId xmlns:a16="http://schemas.microsoft.com/office/drawing/2014/main" id="{60979933-80BE-5237-3FC5-3B7B4F581354}"/>
              </a:ext>
            </a:extLst>
          </p:cNvPr>
          <p:cNvSpPr/>
          <p:nvPr/>
        </p:nvSpPr>
        <p:spPr>
          <a:xfrm>
            <a:off x="6479783" y="3148169"/>
            <a:ext cx="997750" cy="435123"/>
          </a:xfrm>
          <a:prstGeom prst="lef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56" name="グループ化 70655">
            <a:extLst>
              <a:ext uri="{FF2B5EF4-FFF2-40B4-BE49-F238E27FC236}">
                <a16:creationId xmlns:a16="http://schemas.microsoft.com/office/drawing/2014/main" id="{FE927F18-5295-A121-20D1-CAFB3FB57C68}"/>
              </a:ext>
            </a:extLst>
          </p:cNvPr>
          <p:cNvGrpSpPr/>
          <p:nvPr/>
        </p:nvGrpSpPr>
        <p:grpSpPr>
          <a:xfrm>
            <a:off x="7120134" y="1612735"/>
            <a:ext cx="1626176" cy="128935"/>
            <a:chOff x="1249752" y="2301670"/>
            <a:chExt cx="1626176" cy="128935"/>
          </a:xfrm>
        </p:grpSpPr>
        <p:sp>
          <p:nvSpPr>
            <p:cNvPr id="70681" name="楕円 70680">
              <a:extLst>
                <a:ext uri="{FF2B5EF4-FFF2-40B4-BE49-F238E27FC236}">
                  <a16:creationId xmlns:a16="http://schemas.microsoft.com/office/drawing/2014/main" id="{59BEBBA7-4D05-E4C0-581A-EFC7ACFAA3DD}"/>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682" name="グループ化 70681">
              <a:extLst>
                <a:ext uri="{FF2B5EF4-FFF2-40B4-BE49-F238E27FC236}">
                  <a16:creationId xmlns:a16="http://schemas.microsoft.com/office/drawing/2014/main" id="{4C641730-0709-436B-372D-39F4602EB775}"/>
                </a:ext>
              </a:extLst>
            </p:cNvPr>
            <p:cNvGrpSpPr/>
            <p:nvPr/>
          </p:nvGrpSpPr>
          <p:grpSpPr>
            <a:xfrm>
              <a:off x="1371881" y="2301670"/>
              <a:ext cx="1392597" cy="120944"/>
              <a:chOff x="1371881" y="2535145"/>
              <a:chExt cx="1392597" cy="120944"/>
            </a:xfrm>
          </p:grpSpPr>
          <p:grpSp>
            <p:nvGrpSpPr>
              <p:cNvPr id="70710" name="グループ化 70709">
                <a:extLst>
                  <a:ext uri="{FF2B5EF4-FFF2-40B4-BE49-F238E27FC236}">
                    <a16:creationId xmlns:a16="http://schemas.microsoft.com/office/drawing/2014/main" id="{3EB90909-DD5C-47B2-9CB3-02C5517C942E}"/>
                  </a:ext>
                </a:extLst>
              </p:cNvPr>
              <p:cNvGrpSpPr/>
              <p:nvPr/>
            </p:nvGrpSpPr>
            <p:grpSpPr>
              <a:xfrm>
                <a:off x="1483188" y="2535145"/>
                <a:ext cx="1167537" cy="120944"/>
                <a:chOff x="1466906" y="2872389"/>
                <a:chExt cx="1167537" cy="120944"/>
              </a:xfrm>
            </p:grpSpPr>
            <p:grpSp>
              <p:nvGrpSpPr>
                <p:cNvPr id="70760" name="グループ化 70759">
                  <a:extLst>
                    <a:ext uri="{FF2B5EF4-FFF2-40B4-BE49-F238E27FC236}">
                      <a16:creationId xmlns:a16="http://schemas.microsoft.com/office/drawing/2014/main" id="{19DF28B6-083D-6D4D-3981-F252AB87008A}"/>
                    </a:ext>
                  </a:extLst>
                </p:cNvPr>
                <p:cNvGrpSpPr/>
                <p:nvPr/>
              </p:nvGrpSpPr>
              <p:grpSpPr>
                <a:xfrm>
                  <a:off x="1577941" y="2872389"/>
                  <a:ext cx="957780" cy="117769"/>
                  <a:chOff x="1569323" y="3106506"/>
                  <a:chExt cx="957780" cy="117769"/>
                </a:xfrm>
              </p:grpSpPr>
              <p:grpSp>
                <p:nvGrpSpPr>
                  <p:cNvPr id="70814" name="グループ化 70813">
                    <a:extLst>
                      <a:ext uri="{FF2B5EF4-FFF2-40B4-BE49-F238E27FC236}">
                        <a16:creationId xmlns:a16="http://schemas.microsoft.com/office/drawing/2014/main" id="{ECB27A10-60F6-8CD2-967A-0AD3BD00B959}"/>
                      </a:ext>
                    </a:extLst>
                  </p:cNvPr>
                  <p:cNvGrpSpPr/>
                  <p:nvPr/>
                </p:nvGrpSpPr>
                <p:grpSpPr>
                  <a:xfrm>
                    <a:off x="1684699" y="3106506"/>
                    <a:ext cx="743259" cy="114594"/>
                    <a:chOff x="139683" y="3326838"/>
                    <a:chExt cx="743259" cy="114594"/>
                  </a:xfrm>
                </p:grpSpPr>
                <p:sp>
                  <p:nvSpPr>
                    <p:cNvPr id="70878" name="楕円 70877">
                      <a:extLst>
                        <a:ext uri="{FF2B5EF4-FFF2-40B4-BE49-F238E27FC236}">
                          <a16:creationId xmlns:a16="http://schemas.microsoft.com/office/drawing/2014/main" id="{93873034-E47F-4832-6539-587666E1897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26" name="楕円 70925">
                      <a:extLst>
                        <a:ext uri="{FF2B5EF4-FFF2-40B4-BE49-F238E27FC236}">
                          <a16:creationId xmlns:a16="http://schemas.microsoft.com/office/drawing/2014/main" id="{161EBC0B-E58D-293D-64A8-A65A68277DE6}"/>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52" name="楕円 70951">
                      <a:extLst>
                        <a:ext uri="{FF2B5EF4-FFF2-40B4-BE49-F238E27FC236}">
                          <a16:creationId xmlns:a16="http://schemas.microsoft.com/office/drawing/2014/main" id="{E734AF6B-22E3-4192-25A5-E4663375F1C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75" name="楕円 70974">
                      <a:extLst>
                        <a:ext uri="{FF2B5EF4-FFF2-40B4-BE49-F238E27FC236}">
                          <a16:creationId xmlns:a16="http://schemas.microsoft.com/office/drawing/2014/main" id="{102C984F-B295-0C05-DAED-2989F5ECEC87}"/>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01" name="楕円 71000">
                      <a:extLst>
                        <a:ext uri="{FF2B5EF4-FFF2-40B4-BE49-F238E27FC236}">
                          <a16:creationId xmlns:a16="http://schemas.microsoft.com/office/drawing/2014/main" id="{1E748A58-30FA-0EB4-3E3E-94AC9A2C5A6D}"/>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29" name="楕円 71028">
                      <a:extLst>
                        <a:ext uri="{FF2B5EF4-FFF2-40B4-BE49-F238E27FC236}">
                          <a16:creationId xmlns:a16="http://schemas.microsoft.com/office/drawing/2014/main" id="{F308019A-9F0E-F31E-B5B6-EFCD7B819C3C}"/>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031" name="楕円 71030">
                      <a:extLst>
                        <a:ext uri="{FF2B5EF4-FFF2-40B4-BE49-F238E27FC236}">
                          <a16:creationId xmlns:a16="http://schemas.microsoft.com/office/drawing/2014/main" id="{3B28B261-0A49-C473-D584-4DF17CB8820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834" name="楕円 70833">
                    <a:extLst>
                      <a:ext uri="{FF2B5EF4-FFF2-40B4-BE49-F238E27FC236}">
                        <a16:creationId xmlns:a16="http://schemas.microsoft.com/office/drawing/2014/main" id="{48CA9CA3-F2E3-ED12-D047-C100392EC47E}"/>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76" name="楕円 70875">
                    <a:extLst>
                      <a:ext uri="{FF2B5EF4-FFF2-40B4-BE49-F238E27FC236}">
                        <a16:creationId xmlns:a16="http://schemas.microsoft.com/office/drawing/2014/main" id="{4BB7CE93-9030-845A-05CE-E570DA4520EA}"/>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92" name="楕円 70791">
                  <a:extLst>
                    <a:ext uri="{FF2B5EF4-FFF2-40B4-BE49-F238E27FC236}">
                      <a16:creationId xmlns:a16="http://schemas.microsoft.com/office/drawing/2014/main" id="{542CEFFC-5C81-60B9-0291-2EB5C0890FB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94" name="楕円 70793">
                  <a:extLst>
                    <a:ext uri="{FF2B5EF4-FFF2-40B4-BE49-F238E27FC236}">
                      <a16:creationId xmlns:a16="http://schemas.microsoft.com/office/drawing/2014/main" id="{F024B070-7A43-5F04-F103-77292724F993}"/>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740" name="楕円 70739">
                <a:extLst>
                  <a:ext uri="{FF2B5EF4-FFF2-40B4-BE49-F238E27FC236}">
                    <a16:creationId xmlns:a16="http://schemas.microsoft.com/office/drawing/2014/main" id="{BD7C4C64-43D8-C315-453B-9D6AB8E7B52A}"/>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42" name="楕円 70741">
                <a:extLst>
                  <a:ext uri="{FF2B5EF4-FFF2-40B4-BE49-F238E27FC236}">
                    <a16:creationId xmlns:a16="http://schemas.microsoft.com/office/drawing/2014/main" id="{4981DBD3-765C-7B2B-7315-95DC47FE4539}"/>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0696" name="楕円 70695">
              <a:extLst>
                <a:ext uri="{FF2B5EF4-FFF2-40B4-BE49-F238E27FC236}">
                  <a16:creationId xmlns:a16="http://schemas.microsoft.com/office/drawing/2014/main" id="{A0056269-820E-ACF1-67D3-9B6F41800E5F}"/>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060" name="グループ化 71059">
            <a:extLst>
              <a:ext uri="{FF2B5EF4-FFF2-40B4-BE49-F238E27FC236}">
                <a16:creationId xmlns:a16="http://schemas.microsoft.com/office/drawing/2014/main" id="{1391A401-BD83-189D-AAED-A0C79015F9DC}"/>
              </a:ext>
            </a:extLst>
          </p:cNvPr>
          <p:cNvGrpSpPr/>
          <p:nvPr/>
        </p:nvGrpSpPr>
        <p:grpSpPr>
          <a:xfrm>
            <a:off x="7007602" y="1513671"/>
            <a:ext cx="1626176" cy="128935"/>
            <a:chOff x="1249752" y="2301670"/>
            <a:chExt cx="1626176" cy="128935"/>
          </a:xfrm>
        </p:grpSpPr>
        <p:sp>
          <p:nvSpPr>
            <p:cNvPr id="71089" name="楕円 71088">
              <a:extLst>
                <a:ext uri="{FF2B5EF4-FFF2-40B4-BE49-F238E27FC236}">
                  <a16:creationId xmlns:a16="http://schemas.microsoft.com/office/drawing/2014/main" id="{56E61124-4AAB-4908-7782-871E24D565FE}"/>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128" name="グループ化 71127">
              <a:extLst>
                <a:ext uri="{FF2B5EF4-FFF2-40B4-BE49-F238E27FC236}">
                  <a16:creationId xmlns:a16="http://schemas.microsoft.com/office/drawing/2014/main" id="{3C2B5ACA-C8B9-6873-C519-86DF5FAFDFF2}"/>
                </a:ext>
              </a:extLst>
            </p:cNvPr>
            <p:cNvGrpSpPr/>
            <p:nvPr/>
          </p:nvGrpSpPr>
          <p:grpSpPr>
            <a:xfrm>
              <a:off x="1371881" y="2301670"/>
              <a:ext cx="1392597" cy="120944"/>
              <a:chOff x="1371881" y="2535145"/>
              <a:chExt cx="1392597" cy="120944"/>
            </a:xfrm>
          </p:grpSpPr>
          <p:grpSp>
            <p:nvGrpSpPr>
              <p:cNvPr id="71145" name="グループ化 71144">
                <a:extLst>
                  <a:ext uri="{FF2B5EF4-FFF2-40B4-BE49-F238E27FC236}">
                    <a16:creationId xmlns:a16="http://schemas.microsoft.com/office/drawing/2014/main" id="{B12FE607-8800-2998-CBCC-651A0A239AF4}"/>
                  </a:ext>
                </a:extLst>
              </p:cNvPr>
              <p:cNvGrpSpPr/>
              <p:nvPr/>
            </p:nvGrpSpPr>
            <p:grpSpPr>
              <a:xfrm>
                <a:off x="1483188" y="2535145"/>
                <a:ext cx="1167537" cy="120944"/>
                <a:chOff x="1466906" y="2872389"/>
                <a:chExt cx="1167537" cy="120944"/>
              </a:xfrm>
            </p:grpSpPr>
            <p:grpSp>
              <p:nvGrpSpPr>
                <p:cNvPr id="71153" name="グループ化 71152">
                  <a:extLst>
                    <a:ext uri="{FF2B5EF4-FFF2-40B4-BE49-F238E27FC236}">
                      <a16:creationId xmlns:a16="http://schemas.microsoft.com/office/drawing/2014/main" id="{2AEF6AE3-A718-0D30-37BF-4B45D9ED933F}"/>
                    </a:ext>
                  </a:extLst>
                </p:cNvPr>
                <p:cNvGrpSpPr/>
                <p:nvPr/>
              </p:nvGrpSpPr>
              <p:grpSpPr>
                <a:xfrm>
                  <a:off x="1577941" y="2872389"/>
                  <a:ext cx="957780" cy="117769"/>
                  <a:chOff x="1569323" y="3106506"/>
                  <a:chExt cx="957780" cy="117769"/>
                </a:xfrm>
              </p:grpSpPr>
              <p:grpSp>
                <p:nvGrpSpPr>
                  <p:cNvPr id="71167" name="グループ化 71166">
                    <a:extLst>
                      <a:ext uri="{FF2B5EF4-FFF2-40B4-BE49-F238E27FC236}">
                        <a16:creationId xmlns:a16="http://schemas.microsoft.com/office/drawing/2014/main" id="{15DA54BC-2C37-2B65-3C73-204BE060C35F}"/>
                      </a:ext>
                    </a:extLst>
                  </p:cNvPr>
                  <p:cNvGrpSpPr/>
                  <p:nvPr/>
                </p:nvGrpSpPr>
                <p:grpSpPr>
                  <a:xfrm>
                    <a:off x="1684699" y="3106506"/>
                    <a:ext cx="743259" cy="114594"/>
                    <a:chOff x="139683" y="3326838"/>
                    <a:chExt cx="743259" cy="114594"/>
                  </a:xfrm>
                </p:grpSpPr>
                <p:sp>
                  <p:nvSpPr>
                    <p:cNvPr id="71209" name="楕円 71208">
                      <a:extLst>
                        <a:ext uri="{FF2B5EF4-FFF2-40B4-BE49-F238E27FC236}">
                          <a16:creationId xmlns:a16="http://schemas.microsoft.com/office/drawing/2014/main" id="{0A024F93-529C-B4FE-AC4D-ABEC4325184B}"/>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0" name="楕円 71209">
                      <a:extLst>
                        <a:ext uri="{FF2B5EF4-FFF2-40B4-BE49-F238E27FC236}">
                          <a16:creationId xmlns:a16="http://schemas.microsoft.com/office/drawing/2014/main" id="{3E2A2E83-7793-FA94-E0DD-33EAF208664C}"/>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1" name="楕円 71210">
                      <a:extLst>
                        <a:ext uri="{FF2B5EF4-FFF2-40B4-BE49-F238E27FC236}">
                          <a16:creationId xmlns:a16="http://schemas.microsoft.com/office/drawing/2014/main" id="{42016C82-9518-ADAB-782F-7B6DFA7487D8}"/>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12" name="楕円 71211">
                      <a:extLst>
                        <a:ext uri="{FF2B5EF4-FFF2-40B4-BE49-F238E27FC236}">
                          <a16:creationId xmlns:a16="http://schemas.microsoft.com/office/drawing/2014/main" id="{7067C520-36D5-4A21-973C-874C2FC7657C}"/>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23" name="楕円 71222">
                      <a:extLst>
                        <a:ext uri="{FF2B5EF4-FFF2-40B4-BE49-F238E27FC236}">
                          <a16:creationId xmlns:a16="http://schemas.microsoft.com/office/drawing/2014/main" id="{FB1FFD91-9457-4F3C-4275-716C93588F4A}"/>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37" name="楕円 71236">
                      <a:extLst>
                        <a:ext uri="{FF2B5EF4-FFF2-40B4-BE49-F238E27FC236}">
                          <a16:creationId xmlns:a16="http://schemas.microsoft.com/office/drawing/2014/main" id="{178B068D-E1D5-205D-EB0A-50C729F9702F}"/>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63" name="楕円 71262">
                      <a:extLst>
                        <a:ext uri="{FF2B5EF4-FFF2-40B4-BE49-F238E27FC236}">
                          <a16:creationId xmlns:a16="http://schemas.microsoft.com/office/drawing/2014/main" id="{4840A6CC-C779-CAA4-0753-C1F7D975540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206" name="楕円 71205">
                    <a:extLst>
                      <a:ext uri="{FF2B5EF4-FFF2-40B4-BE49-F238E27FC236}">
                        <a16:creationId xmlns:a16="http://schemas.microsoft.com/office/drawing/2014/main" id="{0B213EAD-7A6B-46F9-41FD-0ACFA2A6E32C}"/>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208" name="楕円 71207">
                    <a:extLst>
                      <a:ext uri="{FF2B5EF4-FFF2-40B4-BE49-F238E27FC236}">
                        <a16:creationId xmlns:a16="http://schemas.microsoft.com/office/drawing/2014/main" id="{8307BBB0-77DC-F3CF-482D-A642855E462C}"/>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55" name="楕円 71154">
                  <a:extLst>
                    <a:ext uri="{FF2B5EF4-FFF2-40B4-BE49-F238E27FC236}">
                      <a16:creationId xmlns:a16="http://schemas.microsoft.com/office/drawing/2014/main" id="{6DE66E64-1DEB-06A6-C05F-43DBC7062F9E}"/>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9" name="楕円 71158">
                  <a:extLst>
                    <a:ext uri="{FF2B5EF4-FFF2-40B4-BE49-F238E27FC236}">
                      <a16:creationId xmlns:a16="http://schemas.microsoft.com/office/drawing/2014/main" id="{853FB9CC-D494-F575-79EB-7205081AEB14}"/>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48" name="楕円 71147">
                <a:extLst>
                  <a:ext uri="{FF2B5EF4-FFF2-40B4-BE49-F238E27FC236}">
                    <a16:creationId xmlns:a16="http://schemas.microsoft.com/office/drawing/2014/main" id="{ABFE5F63-9110-D7A4-2477-431207A0E5F4}"/>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150" name="楕円 71149">
                <a:extLst>
                  <a:ext uri="{FF2B5EF4-FFF2-40B4-BE49-F238E27FC236}">
                    <a16:creationId xmlns:a16="http://schemas.microsoft.com/office/drawing/2014/main" id="{A2F557BA-9B42-0092-40FE-A75803A38066}"/>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143" name="楕円 71142">
              <a:extLst>
                <a:ext uri="{FF2B5EF4-FFF2-40B4-BE49-F238E27FC236}">
                  <a16:creationId xmlns:a16="http://schemas.microsoft.com/office/drawing/2014/main" id="{89EBB7DB-A233-060D-FF2D-CD8CE51592FB}"/>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286" name="グループ化 71285">
            <a:extLst>
              <a:ext uri="{FF2B5EF4-FFF2-40B4-BE49-F238E27FC236}">
                <a16:creationId xmlns:a16="http://schemas.microsoft.com/office/drawing/2014/main" id="{836F1DBC-9A70-47DD-0DF6-9BFD783EB531}"/>
              </a:ext>
            </a:extLst>
          </p:cNvPr>
          <p:cNvGrpSpPr/>
          <p:nvPr/>
        </p:nvGrpSpPr>
        <p:grpSpPr>
          <a:xfrm>
            <a:off x="7603826" y="2239764"/>
            <a:ext cx="1626176" cy="128935"/>
            <a:chOff x="1249752" y="2301670"/>
            <a:chExt cx="1626176" cy="128935"/>
          </a:xfrm>
        </p:grpSpPr>
        <p:sp>
          <p:nvSpPr>
            <p:cNvPr id="71300" name="楕円 71299">
              <a:extLst>
                <a:ext uri="{FF2B5EF4-FFF2-40B4-BE49-F238E27FC236}">
                  <a16:creationId xmlns:a16="http://schemas.microsoft.com/office/drawing/2014/main" id="{2F0FC4E8-FECA-90AC-4601-0A0B48C94B27}"/>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314" name="グループ化 71313">
              <a:extLst>
                <a:ext uri="{FF2B5EF4-FFF2-40B4-BE49-F238E27FC236}">
                  <a16:creationId xmlns:a16="http://schemas.microsoft.com/office/drawing/2014/main" id="{76793976-1C20-C676-A52F-FAA85EAFA8BB}"/>
                </a:ext>
              </a:extLst>
            </p:cNvPr>
            <p:cNvGrpSpPr/>
            <p:nvPr/>
          </p:nvGrpSpPr>
          <p:grpSpPr>
            <a:xfrm>
              <a:off x="1371881" y="2301670"/>
              <a:ext cx="1392597" cy="120944"/>
              <a:chOff x="1371881" y="2535145"/>
              <a:chExt cx="1392597" cy="120944"/>
            </a:xfrm>
          </p:grpSpPr>
          <p:grpSp>
            <p:nvGrpSpPr>
              <p:cNvPr id="71366" name="グループ化 71365">
                <a:extLst>
                  <a:ext uri="{FF2B5EF4-FFF2-40B4-BE49-F238E27FC236}">
                    <a16:creationId xmlns:a16="http://schemas.microsoft.com/office/drawing/2014/main" id="{F7BF81B1-D902-D6A5-CD53-DF86C151DFE8}"/>
                  </a:ext>
                </a:extLst>
              </p:cNvPr>
              <p:cNvGrpSpPr/>
              <p:nvPr/>
            </p:nvGrpSpPr>
            <p:grpSpPr>
              <a:xfrm>
                <a:off x="1483188" y="2535145"/>
                <a:ext cx="1167537" cy="120944"/>
                <a:chOff x="1466906" y="2872389"/>
                <a:chExt cx="1167537" cy="120944"/>
              </a:xfrm>
            </p:grpSpPr>
            <p:grpSp>
              <p:nvGrpSpPr>
                <p:cNvPr id="71408" name="グループ化 71407">
                  <a:extLst>
                    <a:ext uri="{FF2B5EF4-FFF2-40B4-BE49-F238E27FC236}">
                      <a16:creationId xmlns:a16="http://schemas.microsoft.com/office/drawing/2014/main" id="{23ECC4A1-8406-B347-EBD6-1DDA42BE63BF}"/>
                    </a:ext>
                  </a:extLst>
                </p:cNvPr>
                <p:cNvGrpSpPr/>
                <p:nvPr/>
              </p:nvGrpSpPr>
              <p:grpSpPr>
                <a:xfrm>
                  <a:off x="1577941" y="2872389"/>
                  <a:ext cx="957780" cy="117769"/>
                  <a:chOff x="1569323" y="3106506"/>
                  <a:chExt cx="957780" cy="117769"/>
                </a:xfrm>
              </p:grpSpPr>
              <p:grpSp>
                <p:nvGrpSpPr>
                  <p:cNvPr id="71444" name="グループ化 71443">
                    <a:extLst>
                      <a:ext uri="{FF2B5EF4-FFF2-40B4-BE49-F238E27FC236}">
                        <a16:creationId xmlns:a16="http://schemas.microsoft.com/office/drawing/2014/main" id="{3A40A53A-E716-5654-FB77-F39363276407}"/>
                      </a:ext>
                    </a:extLst>
                  </p:cNvPr>
                  <p:cNvGrpSpPr/>
                  <p:nvPr/>
                </p:nvGrpSpPr>
                <p:grpSpPr>
                  <a:xfrm>
                    <a:off x="1684699" y="3106506"/>
                    <a:ext cx="743259" cy="114594"/>
                    <a:chOff x="139683" y="3326838"/>
                    <a:chExt cx="743259" cy="114594"/>
                  </a:xfrm>
                </p:grpSpPr>
                <p:sp>
                  <p:nvSpPr>
                    <p:cNvPr id="71473" name="楕円 71472">
                      <a:extLst>
                        <a:ext uri="{FF2B5EF4-FFF2-40B4-BE49-F238E27FC236}">
                          <a16:creationId xmlns:a16="http://schemas.microsoft.com/office/drawing/2014/main" id="{375860C4-9A42-3F12-FC82-B02E8218272C}"/>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74" name="楕円 71473">
                      <a:extLst>
                        <a:ext uri="{FF2B5EF4-FFF2-40B4-BE49-F238E27FC236}">
                          <a16:creationId xmlns:a16="http://schemas.microsoft.com/office/drawing/2014/main" id="{E67CF006-9E35-3847-196D-BD6878161A6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4" name="楕円 71483">
                      <a:extLst>
                        <a:ext uri="{FF2B5EF4-FFF2-40B4-BE49-F238E27FC236}">
                          <a16:creationId xmlns:a16="http://schemas.microsoft.com/office/drawing/2014/main" id="{A9D7FC1B-0E15-51FA-4D38-5CFC5B2DC0A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5" name="楕円 71484">
                      <a:extLst>
                        <a:ext uri="{FF2B5EF4-FFF2-40B4-BE49-F238E27FC236}">
                          <a16:creationId xmlns:a16="http://schemas.microsoft.com/office/drawing/2014/main" id="{FF8B61FB-7C71-DA98-51FB-206BA92B1044}"/>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6" name="楕円 71485">
                      <a:extLst>
                        <a:ext uri="{FF2B5EF4-FFF2-40B4-BE49-F238E27FC236}">
                          <a16:creationId xmlns:a16="http://schemas.microsoft.com/office/drawing/2014/main" id="{5153444D-637F-51EF-3ACE-B54809C9BC11}"/>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7" name="楕円 71486">
                      <a:extLst>
                        <a:ext uri="{FF2B5EF4-FFF2-40B4-BE49-F238E27FC236}">
                          <a16:creationId xmlns:a16="http://schemas.microsoft.com/office/drawing/2014/main" id="{ED7DE12F-CE04-8BF7-C40B-A5EAAC94A9D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88" name="楕円 71487">
                      <a:extLst>
                        <a:ext uri="{FF2B5EF4-FFF2-40B4-BE49-F238E27FC236}">
                          <a16:creationId xmlns:a16="http://schemas.microsoft.com/office/drawing/2014/main" id="{6DC4F1E5-6066-6081-36DD-E27950E4F34E}"/>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52" name="楕円 71451">
                    <a:extLst>
                      <a:ext uri="{FF2B5EF4-FFF2-40B4-BE49-F238E27FC236}">
                        <a16:creationId xmlns:a16="http://schemas.microsoft.com/office/drawing/2014/main" id="{53BF23FF-1C75-B3EE-085A-2059429E3CDF}"/>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60" name="楕円 71459">
                    <a:extLst>
                      <a:ext uri="{FF2B5EF4-FFF2-40B4-BE49-F238E27FC236}">
                        <a16:creationId xmlns:a16="http://schemas.microsoft.com/office/drawing/2014/main" id="{7A681740-3BE3-90A8-E10B-1BB6999BB3B0}"/>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22" name="楕円 71421">
                  <a:extLst>
                    <a:ext uri="{FF2B5EF4-FFF2-40B4-BE49-F238E27FC236}">
                      <a16:creationId xmlns:a16="http://schemas.microsoft.com/office/drawing/2014/main" id="{2EBEAFBF-CFAD-8ED3-F18B-153AA0FE3BE8}"/>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36" name="楕円 71435">
                  <a:extLst>
                    <a:ext uri="{FF2B5EF4-FFF2-40B4-BE49-F238E27FC236}">
                      <a16:creationId xmlns:a16="http://schemas.microsoft.com/office/drawing/2014/main" id="{D1F2791A-006D-EC93-F981-D8ECE2379C26}"/>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80" name="楕円 71379">
                <a:extLst>
                  <a:ext uri="{FF2B5EF4-FFF2-40B4-BE49-F238E27FC236}">
                    <a16:creationId xmlns:a16="http://schemas.microsoft.com/office/drawing/2014/main" id="{D135A5D0-7F4D-7CB5-3DD8-4B3944D439E6}"/>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394" name="楕円 71393">
                <a:extLst>
                  <a:ext uri="{FF2B5EF4-FFF2-40B4-BE49-F238E27FC236}">
                    <a16:creationId xmlns:a16="http://schemas.microsoft.com/office/drawing/2014/main" id="{238E0A91-7B10-726E-6A37-A68730B6E8FB}"/>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340" name="楕円 71339">
              <a:extLst>
                <a:ext uri="{FF2B5EF4-FFF2-40B4-BE49-F238E27FC236}">
                  <a16:creationId xmlns:a16="http://schemas.microsoft.com/office/drawing/2014/main" id="{57CECC73-DD45-81CA-2A57-F4940B76471C}"/>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489" name="グループ化 71488">
            <a:extLst>
              <a:ext uri="{FF2B5EF4-FFF2-40B4-BE49-F238E27FC236}">
                <a16:creationId xmlns:a16="http://schemas.microsoft.com/office/drawing/2014/main" id="{F84A5F5C-CA0B-4B22-C188-4D9121759B4C}"/>
              </a:ext>
            </a:extLst>
          </p:cNvPr>
          <p:cNvGrpSpPr/>
          <p:nvPr/>
        </p:nvGrpSpPr>
        <p:grpSpPr>
          <a:xfrm>
            <a:off x="7008709" y="1404376"/>
            <a:ext cx="1849025" cy="129642"/>
            <a:chOff x="1114947" y="1973741"/>
            <a:chExt cx="1849025" cy="129642"/>
          </a:xfrm>
        </p:grpSpPr>
        <p:grpSp>
          <p:nvGrpSpPr>
            <p:cNvPr id="71490" name="グループ化 71489">
              <a:extLst>
                <a:ext uri="{FF2B5EF4-FFF2-40B4-BE49-F238E27FC236}">
                  <a16:creationId xmlns:a16="http://schemas.microsoft.com/office/drawing/2014/main" id="{C71763A9-E8CF-4FA5-55C8-F8047A079B16}"/>
                </a:ext>
              </a:extLst>
            </p:cNvPr>
            <p:cNvGrpSpPr/>
            <p:nvPr/>
          </p:nvGrpSpPr>
          <p:grpSpPr>
            <a:xfrm>
              <a:off x="1233620" y="1974448"/>
              <a:ext cx="1626176" cy="128935"/>
              <a:chOff x="1249752" y="2301670"/>
              <a:chExt cx="1626176" cy="128935"/>
            </a:xfrm>
          </p:grpSpPr>
          <p:sp>
            <p:nvSpPr>
              <p:cNvPr id="71493" name="楕円 71492">
                <a:extLst>
                  <a:ext uri="{FF2B5EF4-FFF2-40B4-BE49-F238E27FC236}">
                    <a16:creationId xmlns:a16="http://schemas.microsoft.com/office/drawing/2014/main" id="{30027D71-F212-9CC8-D3FA-876977138576}"/>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494" name="グループ化 71493">
                <a:extLst>
                  <a:ext uri="{FF2B5EF4-FFF2-40B4-BE49-F238E27FC236}">
                    <a16:creationId xmlns:a16="http://schemas.microsoft.com/office/drawing/2014/main" id="{56C8AC3A-B431-D333-53E5-EE7625D65B87}"/>
                  </a:ext>
                </a:extLst>
              </p:cNvPr>
              <p:cNvGrpSpPr/>
              <p:nvPr/>
            </p:nvGrpSpPr>
            <p:grpSpPr>
              <a:xfrm>
                <a:off x="1371881" y="2301670"/>
                <a:ext cx="1392597" cy="120944"/>
                <a:chOff x="1371881" y="2535145"/>
                <a:chExt cx="1392597" cy="120944"/>
              </a:xfrm>
            </p:grpSpPr>
            <p:grpSp>
              <p:nvGrpSpPr>
                <p:cNvPr id="71496" name="グループ化 71495">
                  <a:extLst>
                    <a:ext uri="{FF2B5EF4-FFF2-40B4-BE49-F238E27FC236}">
                      <a16:creationId xmlns:a16="http://schemas.microsoft.com/office/drawing/2014/main" id="{7C91827F-4CD8-BC8D-2466-DC6FC008F9EF}"/>
                    </a:ext>
                  </a:extLst>
                </p:cNvPr>
                <p:cNvGrpSpPr/>
                <p:nvPr/>
              </p:nvGrpSpPr>
              <p:grpSpPr>
                <a:xfrm>
                  <a:off x="1483188" y="2535145"/>
                  <a:ext cx="1167537" cy="120944"/>
                  <a:chOff x="1466906" y="2872389"/>
                  <a:chExt cx="1167537" cy="120944"/>
                </a:xfrm>
              </p:grpSpPr>
              <p:grpSp>
                <p:nvGrpSpPr>
                  <p:cNvPr id="71499" name="グループ化 71498">
                    <a:extLst>
                      <a:ext uri="{FF2B5EF4-FFF2-40B4-BE49-F238E27FC236}">
                        <a16:creationId xmlns:a16="http://schemas.microsoft.com/office/drawing/2014/main" id="{2C3569CA-B0BD-BD37-F9EC-9B761A0EB231}"/>
                      </a:ext>
                    </a:extLst>
                  </p:cNvPr>
                  <p:cNvGrpSpPr/>
                  <p:nvPr/>
                </p:nvGrpSpPr>
                <p:grpSpPr>
                  <a:xfrm>
                    <a:off x="1577941" y="2872389"/>
                    <a:ext cx="957780" cy="117769"/>
                    <a:chOff x="1569323" y="3106506"/>
                    <a:chExt cx="957780" cy="117769"/>
                  </a:xfrm>
                </p:grpSpPr>
                <p:grpSp>
                  <p:nvGrpSpPr>
                    <p:cNvPr id="71502" name="グループ化 71501">
                      <a:extLst>
                        <a:ext uri="{FF2B5EF4-FFF2-40B4-BE49-F238E27FC236}">
                          <a16:creationId xmlns:a16="http://schemas.microsoft.com/office/drawing/2014/main" id="{3DEAB70B-3D82-A230-1631-975C792AC33F}"/>
                        </a:ext>
                      </a:extLst>
                    </p:cNvPr>
                    <p:cNvGrpSpPr/>
                    <p:nvPr/>
                  </p:nvGrpSpPr>
                  <p:grpSpPr>
                    <a:xfrm>
                      <a:off x="1684699" y="3106506"/>
                      <a:ext cx="743259" cy="114594"/>
                      <a:chOff x="139683" y="3326838"/>
                      <a:chExt cx="743259" cy="114594"/>
                    </a:xfrm>
                  </p:grpSpPr>
                  <p:sp>
                    <p:nvSpPr>
                      <p:cNvPr id="71505" name="楕円 71504">
                        <a:extLst>
                          <a:ext uri="{FF2B5EF4-FFF2-40B4-BE49-F238E27FC236}">
                            <a16:creationId xmlns:a16="http://schemas.microsoft.com/office/drawing/2014/main" id="{C139492B-BCC7-F037-30C6-7D0EC92572F7}"/>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6" name="楕円 71505">
                        <a:extLst>
                          <a:ext uri="{FF2B5EF4-FFF2-40B4-BE49-F238E27FC236}">
                            <a16:creationId xmlns:a16="http://schemas.microsoft.com/office/drawing/2014/main" id="{10702C28-35AE-F04D-FA01-CA608505E06A}"/>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7" name="楕円 71506">
                        <a:extLst>
                          <a:ext uri="{FF2B5EF4-FFF2-40B4-BE49-F238E27FC236}">
                            <a16:creationId xmlns:a16="http://schemas.microsoft.com/office/drawing/2014/main" id="{2279C722-A149-AD6A-B86D-884F3C56C5BA}"/>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8" name="楕円 71507">
                        <a:extLst>
                          <a:ext uri="{FF2B5EF4-FFF2-40B4-BE49-F238E27FC236}">
                            <a16:creationId xmlns:a16="http://schemas.microsoft.com/office/drawing/2014/main" id="{6E5298DD-C844-1218-024C-3DA21366345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9" name="楕円 71508">
                        <a:extLst>
                          <a:ext uri="{FF2B5EF4-FFF2-40B4-BE49-F238E27FC236}">
                            <a16:creationId xmlns:a16="http://schemas.microsoft.com/office/drawing/2014/main" id="{32D18D1A-7122-0755-3561-8CC66852D8BD}"/>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10" name="楕円 71509">
                        <a:extLst>
                          <a:ext uri="{FF2B5EF4-FFF2-40B4-BE49-F238E27FC236}">
                            <a16:creationId xmlns:a16="http://schemas.microsoft.com/office/drawing/2014/main" id="{5108AA85-3B91-687D-A58F-04E1139BCD89}"/>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11" name="楕円 71510">
                        <a:extLst>
                          <a:ext uri="{FF2B5EF4-FFF2-40B4-BE49-F238E27FC236}">
                            <a16:creationId xmlns:a16="http://schemas.microsoft.com/office/drawing/2014/main" id="{39C3D474-28C0-EE45-01E2-C7E9B5156EE4}"/>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03" name="楕円 71502">
                      <a:extLst>
                        <a:ext uri="{FF2B5EF4-FFF2-40B4-BE49-F238E27FC236}">
                          <a16:creationId xmlns:a16="http://schemas.microsoft.com/office/drawing/2014/main" id="{D7D6C7A3-574F-86EE-4613-E1FD935BFAB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4" name="楕円 71503">
                      <a:extLst>
                        <a:ext uri="{FF2B5EF4-FFF2-40B4-BE49-F238E27FC236}">
                          <a16:creationId xmlns:a16="http://schemas.microsoft.com/office/drawing/2014/main" id="{8EEA35F6-06CD-C0BC-5C53-1A9632AE599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00" name="楕円 71499">
                    <a:extLst>
                      <a:ext uri="{FF2B5EF4-FFF2-40B4-BE49-F238E27FC236}">
                        <a16:creationId xmlns:a16="http://schemas.microsoft.com/office/drawing/2014/main" id="{98715BC0-1558-CCAB-EAB5-B523AF272DBD}"/>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01" name="楕円 71500">
                    <a:extLst>
                      <a:ext uri="{FF2B5EF4-FFF2-40B4-BE49-F238E27FC236}">
                        <a16:creationId xmlns:a16="http://schemas.microsoft.com/office/drawing/2014/main" id="{1E8933E9-C1E7-DC93-8E59-A8D6AE898F2D}"/>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97" name="楕円 71496">
                  <a:extLst>
                    <a:ext uri="{FF2B5EF4-FFF2-40B4-BE49-F238E27FC236}">
                      <a16:creationId xmlns:a16="http://schemas.microsoft.com/office/drawing/2014/main" id="{C81F233F-20EC-8CD5-1E1C-A500136189B7}"/>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98" name="楕円 71497">
                  <a:extLst>
                    <a:ext uri="{FF2B5EF4-FFF2-40B4-BE49-F238E27FC236}">
                      <a16:creationId xmlns:a16="http://schemas.microsoft.com/office/drawing/2014/main" id="{FD5462DB-191E-182D-3C84-9A16DE319873}"/>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95" name="楕円 71494">
                <a:extLst>
                  <a:ext uri="{FF2B5EF4-FFF2-40B4-BE49-F238E27FC236}">
                    <a16:creationId xmlns:a16="http://schemas.microsoft.com/office/drawing/2014/main" id="{CB7EB865-8A60-0DA6-523E-302413BB7DAE}"/>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491" name="楕円 71490">
              <a:extLst>
                <a:ext uri="{FF2B5EF4-FFF2-40B4-BE49-F238E27FC236}">
                  <a16:creationId xmlns:a16="http://schemas.microsoft.com/office/drawing/2014/main" id="{F05BFA46-8547-DAB0-D74E-0C14C73B6540}"/>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492" name="楕円 71491">
              <a:extLst>
                <a:ext uri="{FF2B5EF4-FFF2-40B4-BE49-F238E27FC236}">
                  <a16:creationId xmlns:a16="http://schemas.microsoft.com/office/drawing/2014/main" id="{1CC43F5D-BD6A-362A-B2A5-5E8F745557FE}"/>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512" name="グループ化 71511">
            <a:extLst>
              <a:ext uri="{FF2B5EF4-FFF2-40B4-BE49-F238E27FC236}">
                <a16:creationId xmlns:a16="http://schemas.microsoft.com/office/drawing/2014/main" id="{F1C2BA47-F7F3-520D-99AA-ABCE41B3258B}"/>
              </a:ext>
            </a:extLst>
          </p:cNvPr>
          <p:cNvGrpSpPr/>
          <p:nvPr/>
        </p:nvGrpSpPr>
        <p:grpSpPr>
          <a:xfrm>
            <a:off x="7008709" y="1301409"/>
            <a:ext cx="1849025" cy="129642"/>
            <a:chOff x="1114947" y="1973741"/>
            <a:chExt cx="1849025" cy="129642"/>
          </a:xfrm>
        </p:grpSpPr>
        <p:grpSp>
          <p:nvGrpSpPr>
            <p:cNvPr id="71513" name="グループ化 71512">
              <a:extLst>
                <a:ext uri="{FF2B5EF4-FFF2-40B4-BE49-F238E27FC236}">
                  <a16:creationId xmlns:a16="http://schemas.microsoft.com/office/drawing/2014/main" id="{4D82A649-51A3-1900-ADE5-202D39E1586D}"/>
                </a:ext>
              </a:extLst>
            </p:cNvPr>
            <p:cNvGrpSpPr/>
            <p:nvPr/>
          </p:nvGrpSpPr>
          <p:grpSpPr>
            <a:xfrm>
              <a:off x="1233620" y="1974448"/>
              <a:ext cx="1626176" cy="128935"/>
              <a:chOff x="1249752" y="2301670"/>
              <a:chExt cx="1626176" cy="128935"/>
            </a:xfrm>
          </p:grpSpPr>
          <p:sp>
            <p:nvSpPr>
              <p:cNvPr id="71516" name="楕円 71515">
                <a:extLst>
                  <a:ext uri="{FF2B5EF4-FFF2-40B4-BE49-F238E27FC236}">
                    <a16:creationId xmlns:a16="http://schemas.microsoft.com/office/drawing/2014/main" id="{68E47392-F1F8-8288-679F-9D0562CE37AA}"/>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517" name="グループ化 71516">
                <a:extLst>
                  <a:ext uri="{FF2B5EF4-FFF2-40B4-BE49-F238E27FC236}">
                    <a16:creationId xmlns:a16="http://schemas.microsoft.com/office/drawing/2014/main" id="{8A1456B6-9C27-EBF9-7CEB-580619463FC1}"/>
                  </a:ext>
                </a:extLst>
              </p:cNvPr>
              <p:cNvGrpSpPr/>
              <p:nvPr/>
            </p:nvGrpSpPr>
            <p:grpSpPr>
              <a:xfrm>
                <a:off x="1371881" y="2301670"/>
                <a:ext cx="1392597" cy="120944"/>
                <a:chOff x="1371881" y="2535145"/>
                <a:chExt cx="1392597" cy="120944"/>
              </a:xfrm>
            </p:grpSpPr>
            <p:grpSp>
              <p:nvGrpSpPr>
                <p:cNvPr id="71519" name="グループ化 71518">
                  <a:extLst>
                    <a:ext uri="{FF2B5EF4-FFF2-40B4-BE49-F238E27FC236}">
                      <a16:creationId xmlns:a16="http://schemas.microsoft.com/office/drawing/2014/main" id="{9C824F8E-E17F-3EF8-31CE-4B3F4836CA86}"/>
                    </a:ext>
                  </a:extLst>
                </p:cNvPr>
                <p:cNvGrpSpPr/>
                <p:nvPr/>
              </p:nvGrpSpPr>
              <p:grpSpPr>
                <a:xfrm>
                  <a:off x="1483188" y="2535145"/>
                  <a:ext cx="1167537" cy="120944"/>
                  <a:chOff x="1466906" y="2872389"/>
                  <a:chExt cx="1167537" cy="120944"/>
                </a:xfrm>
              </p:grpSpPr>
              <p:grpSp>
                <p:nvGrpSpPr>
                  <p:cNvPr id="71522" name="グループ化 71521">
                    <a:extLst>
                      <a:ext uri="{FF2B5EF4-FFF2-40B4-BE49-F238E27FC236}">
                        <a16:creationId xmlns:a16="http://schemas.microsoft.com/office/drawing/2014/main" id="{6D56A3C8-8CB3-B11A-CC4F-5F0A789192CB}"/>
                      </a:ext>
                    </a:extLst>
                  </p:cNvPr>
                  <p:cNvGrpSpPr/>
                  <p:nvPr/>
                </p:nvGrpSpPr>
                <p:grpSpPr>
                  <a:xfrm>
                    <a:off x="1577941" y="2872389"/>
                    <a:ext cx="957780" cy="117769"/>
                    <a:chOff x="1569323" y="3106506"/>
                    <a:chExt cx="957780" cy="117769"/>
                  </a:xfrm>
                </p:grpSpPr>
                <p:grpSp>
                  <p:nvGrpSpPr>
                    <p:cNvPr id="71525" name="グループ化 71524">
                      <a:extLst>
                        <a:ext uri="{FF2B5EF4-FFF2-40B4-BE49-F238E27FC236}">
                          <a16:creationId xmlns:a16="http://schemas.microsoft.com/office/drawing/2014/main" id="{35CDD9EE-7EA0-A808-E67A-5DEF80C782ED}"/>
                        </a:ext>
                      </a:extLst>
                    </p:cNvPr>
                    <p:cNvGrpSpPr/>
                    <p:nvPr/>
                  </p:nvGrpSpPr>
                  <p:grpSpPr>
                    <a:xfrm>
                      <a:off x="1684699" y="3106506"/>
                      <a:ext cx="743259" cy="114594"/>
                      <a:chOff x="139683" y="3326838"/>
                      <a:chExt cx="743259" cy="114594"/>
                    </a:xfrm>
                  </p:grpSpPr>
                  <p:sp>
                    <p:nvSpPr>
                      <p:cNvPr id="71528" name="楕円 71527">
                        <a:extLst>
                          <a:ext uri="{FF2B5EF4-FFF2-40B4-BE49-F238E27FC236}">
                            <a16:creationId xmlns:a16="http://schemas.microsoft.com/office/drawing/2014/main" id="{2E530756-14F4-8052-9006-96DC23778382}"/>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29" name="楕円 71528">
                        <a:extLst>
                          <a:ext uri="{FF2B5EF4-FFF2-40B4-BE49-F238E27FC236}">
                            <a16:creationId xmlns:a16="http://schemas.microsoft.com/office/drawing/2014/main" id="{0D456E51-DCAB-43B1-D28F-2BC5212B8201}"/>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30" name="楕円 71529">
                        <a:extLst>
                          <a:ext uri="{FF2B5EF4-FFF2-40B4-BE49-F238E27FC236}">
                            <a16:creationId xmlns:a16="http://schemas.microsoft.com/office/drawing/2014/main" id="{534693A0-AF14-359B-B811-7A158004F0B7}"/>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31" name="楕円 71530">
                        <a:extLst>
                          <a:ext uri="{FF2B5EF4-FFF2-40B4-BE49-F238E27FC236}">
                            <a16:creationId xmlns:a16="http://schemas.microsoft.com/office/drawing/2014/main" id="{B877404B-C28B-3347-1ECC-4110A00C368D}"/>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32" name="楕円 71531">
                        <a:extLst>
                          <a:ext uri="{FF2B5EF4-FFF2-40B4-BE49-F238E27FC236}">
                            <a16:creationId xmlns:a16="http://schemas.microsoft.com/office/drawing/2014/main" id="{1C4F4260-C00E-7B33-809D-BAC274726E02}"/>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33" name="楕円 71532">
                        <a:extLst>
                          <a:ext uri="{FF2B5EF4-FFF2-40B4-BE49-F238E27FC236}">
                            <a16:creationId xmlns:a16="http://schemas.microsoft.com/office/drawing/2014/main" id="{DADB7B83-C1EE-C3C7-CECF-18BB60946E6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34" name="楕円 71533">
                        <a:extLst>
                          <a:ext uri="{FF2B5EF4-FFF2-40B4-BE49-F238E27FC236}">
                            <a16:creationId xmlns:a16="http://schemas.microsoft.com/office/drawing/2014/main" id="{FBB69B28-B59D-1972-60FC-9FD2C16EBD8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26" name="楕円 71525">
                      <a:extLst>
                        <a:ext uri="{FF2B5EF4-FFF2-40B4-BE49-F238E27FC236}">
                          <a16:creationId xmlns:a16="http://schemas.microsoft.com/office/drawing/2014/main" id="{B261D9AB-899D-E05E-61E4-F84482F44D82}"/>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27" name="楕円 71526">
                      <a:extLst>
                        <a:ext uri="{FF2B5EF4-FFF2-40B4-BE49-F238E27FC236}">
                          <a16:creationId xmlns:a16="http://schemas.microsoft.com/office/drawing/2014/main" id="{24FE2235-224F-F491-4A96-2BD0EE151554}"/>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23" name="楕円 71522">
                    <a:extLst>
                      <a:ext uri="{FF2B5EF4-FFF2-40B4-BE49-F238E27FC236}">
                        <a16:creationId xmlns:a16="http://schemas.microsoft.com/office/drawing/2014/main" id="{9ACC25CF-D3B0-DB92-C5C5-855ED1E53720}"/>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24" name="楕円 71523">
                    <a:extLst>
                      <a:ext uri="{FF2B5EF4-FFF2-40B4-BE49-F238E27FC236}">
                        <a16:creationId xmlns:a16="http://schemas.microsoft.com/office/drawing/2014/main" id="{C69F2629-A748-FDF5-AD43-41DD9549B17A}"/>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20" name="楕円 71519">
                  <a:extLst>
                    <a:ext uri="{FF2B5EF4-FFF2-40B4-BE49-F238E27FC236}">
                      <a16:creationId xmlns:a16="http://schemas.microsoft.com/office/drawing/2014/main" id="{F1A8BF1A-B8C0-ADB3-4815-9A5733A7D5A0}"/>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21" name="楕円 71520">
                  <a:extLst>
                    <a:ext uri="{FF2B5EF4-FFF2-40B4-BE49-F238E27FC236}">
                      <a16:creationId xmlns:a16="http://schemas.microsoft.com/office/drawing/2014/main" id="{DF26738C-82CB-78E6-04A1-F78266D21A7E}"/>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18" name="楕円 71517">
                <a:extLst>
                  <a:ext uri="{FF2B5EF4-FFF2-40B4-BE49-F238E27FC236}">
                    <a16:creationId xmlns:a16="http://schemas.microsoft.com/office/drawing/2014/main" id="{946D4DE9-7EDF-C9F0-D719-DD4AC4BA066B}"/>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14" name="楕円 71513">
              <a:extLst>
                <a:ext uri="{FF2B5EF4-FFF2-40B4-BE49-F238E27FC236}">
                  <a16:creationId xmlns:a16="http://schemas.microsoft.com/office/drawing/2014/main" id="{9653CE80-F9A0-169A-AF36-6C830157F179}"/>
                </a:ext>
              </a:extLst>
            </p:cNvPr>
            <p:cNvSpPr/>
            <p:nvPr/>
          </p:nvSpPr>
          <p:spPr>
            <a:xfrm>
              <a:off x="2855972" y="199137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15" name="楕円 71514">
              <a:extLst>
                <a:ext uri="{FF2B5EF4-FFF2-40B4-BE49-F238E27FC236}">
                  <a16:creationId xmlns:a16="http://schemas.microsoft.com/office/drawing/2014/main" id="{A1D7B3D8-5FA2-E3C8-24A5-F75366D86471}"/>
                </a:ext>
              </a:extLst>
            </p:cNvPr>
            <p:cNvSpPr/>
            <p:nvPr/>
          </p:nvSpPr>
          <p:spPr>
            <a:xfrm>
              <a:off x="1114947" y="1973741"/>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535" name="グループ化 71534">
            <a:extLst>
              <a:ext uri="{FF2B5EF4-FFF2-40B4-BE49-F238E27FC236}">
                <a16:creationId xmlns:a16="http://schemas.microsoft.com/office/drawing/2014/main" id="{2AE72F09-FD4E-6AB3-534E-ED4EA99BDFA0}"/>
              </a:ext>
            </a:extLst>
          </p:cNvPr>
          <p:cNvGrpSpPr/>
          <p:nvPr/>
        </p:nvGrpSpPr>
        <p:grpSpPr>
          <a:xfrm>
            <a:off x="6920224" y="1186238"/>
            <a:ext cx="1626176" cy="128935"/>
            <a:chOff x="1249752" y="2301670"/>
            <a:chExt cx="1626176" cy="128935"/>
          </a:xfrm>
        </p:grpSpPr>
        <p:sp>
          <p:nvSpPr>
            <p:cNvPr id="71536" name="楕円 71535">
              <a:extLst>
                <a:ext uri="{FF2B5EF4-FFF2-40B4-BE49-F238E27FC236}">
                  <a16:creationId xmlns:a16="http://schemas.microsoft.com/office/drawing/2014/main" id="{6C5FB78B-51C2-B9F0-2145-B2BE38B05E21}"/>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537" name="グループ化 71536">
              <a:extLst>
                <a:ext uri="{FF2B5EF4-FFF2-40B4-BE49-F238E27FC236}">
                  <a16:creationId xmlns:a16="http://schemas.microsoft.com/office/drawing/2014/main" id="{9345CB35-1CBC-2481-80FB-C5D667C7D52E}"/>
                </a:ext>
              </a:extLst>
            </p:cNvPr>
            <p:cNvGrpSpPr/>
            <p:nvPr/>
          </p:nvGrpSpPr>
          <p:grpSpPr>
            <a:xfrm>
              <a:off x="1371881" y="2301670"/>
              <a:ext cx="1392597" cy="120944"/>
              <a:chOff x="1371881" y="2535145"/>
              <a:chExt cx="1392597" cy="120944"/>
            </a:xfrm>
          </p:grpSpPr>
          <p:grpSp>
            <p:nvGrpSpPr>
              <p:cNvPr id="71539" name="グループ化 71538">
                <a:extLst>
                  <a:ext uri="{FF2B5EF4-FFF2-40B4-BE49-F238E27FC236}">
                    <a16:creationId xmlns:a16="http://schemas.microsoft.com/office/drawing/2014/main" id="{F0829FEF-5C05-05B0-F9E4-9D32200AA407}"/>
                  </a:ext>
                </a:extLst>
              </p:cNvPr>
              <p:cNvGrpSpPr/>
              <p:nvPr/>
            </p:nvGrpSpPr>
            <p:grpSpPr>
              <a:xfrm>
                <a:off x="1483188" y="2535145"/>
                <a:ext cx="1167537" cy="120944"/>
                <a:chOff x="1466906" y="2872389"/>
                <a:chExt cx="1167537" cy="120944"/>
              </a:xfrm>
            </p:grpSpPr>
            <p:grpSp>
              <p:nvGrpSpPr>
                <p:cNvPr id="71542" name="グループ化 71541">
                  <a:extLst>
                    <a:ext uri="{FF2B5EF4-FFF2-40B4-BE49-F238E27FC236}">
                      <a16:creationId xmlns:a16="http://schemas.microsoft.com/office/drawing/2014/main" id="{BEECCB25-E0E1-3C1D-D55F-3E8E249FF499}"/>
                    </a:ext>
                  </a:extLst>
                </p:cNvPr>
                <p:cNvGrpSpPr/>
                <p:nvPr/>
              </p:nvGrpSpPr>
              <p:grpSpPr>
                <a:xfrm>
                  <a:off x="1577941" y="2872389"/>
                  <a:ext cx="957780" cy="117769"/>
                  <a:chOff x="1569323" y="3106506"/>
                  <a:chExt cx="957780" cy="117769"/>
                </a:xfrm>
              </p:grpSpPr>
              <p:grpSp>
                <p:nvGrpSpPr>
                  <p:cNvPr id="71545" name="グループ化 71544">
                    <a:extLst>
                      <a:ext uri="{FF2B5EF4-FFF2-40B4-BE49-F238E27FC236}">
                        <a16:creationId xmlns:a16="http://schemas.microsoft.com/office/drawing/2014/main" id="{CF0305FE-A1BC-8181-35A9-A244531E94F2}"/>
                      </a:ext>
                    </a:extLst>
                  </p:cNvPr>
                  <p:cNvGrpSpPr/>
                  <p:nvPr/>
                </p:nvGrpSpPr>
                <p:grpSpPr>
                  <a:xfrm>
                    <a:off x="1684699" y="3106506"/>
                    <a:ext cx="743259" cy="114594"/>
                    <a:chOff x="139683" y="3326838"/>
                    <a:chExt cx="743259" cy="114594"/>
                  </a:xfrm>
                </p:grpSpPr>
                <p:sp>
                  <p:nvSpPr>
                    <p:cNvPr id="71548" name="楕円 71547">
                      <a:extLst>
                        <a:ext uri="{FF2B5EF4-FFF2-40B4-BE49-F238E27FC236}">
                          <a16:creationId xmlns:a16="http://schemas.microsoft.com/office/drawing/2014/main" id="{F540DB50-8749-F24D-5AA2-C500854B5400}"/>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49" name="楕円 71548">
                      <a:extLst>
                        <a:ext uri="{FF2B5EF4-FFF2-40B4-BE49-F238E27FC236}">
                          <a16:creationId xmlns:a16="http://schemas.microsoft.com/office/drawing/2014/main" id="{EB1D77B7-2AAA-3222-FC08-DF6909D7DF27}"/>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50" name="楕円 71549">
                      <a:extLst>
                        <a:ext uri="{FF2B5EF4-FFF2-40B4-BE49-F238E27FC236}">
                          <a16:creationId xmlns:a16="http://schemas.microsoft.com/office/drawing/2014/main" id="{A2B4A179-9354-9860-5F03-C4E2343A8D42}"/>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51" name="楕円 71550">
                      <a:extLst>
                        <a:ext uri="{FF2B5EF4-FFF2-40B4-BE49-F238E27FC236}">
                          <a16:creationId xmlns:a16="http://schemas.microsoft.com/office/drawing/2014/main" id="{B52B654D-E31A-C1DF-BAEA-32042EB63D2E}"/>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52" name="楕円 71551">
                      <a:extLst>
                        <a:ext uri="{FF2B5EF4-FFF2-40B4-BE49-F238E27FC236}">
                          <a16:creationId xmlns:a16="http://schemas.microsoft.com/office/drawing/2014/main" id="{18089CC4-033A-9106-E98F-243E631101BC}"/>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53" name="楕円 71552">
                      <a:extLst>
                        <a:ext uri="{FF2B5EF4-FFF2-40B4-BE49-F238E27FC236}">
                          <a16:creationId xmlns:a16="http://schemas.microsoft.com/office/drawing/2014/main" id="{8EDBD90B-EF3E-C13C-812A-CD19FDB8691D}"/>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54" name="楕円 71553">
                      <a:extLst>
                        <a:ext uri="{FF2B5EF4-FFF2-40B4-BE49-F238E27FC236}">
                          <a16:creationId xmlns:a16="http://schemas.microsoft.com/office/drawing/2014/main" id="{D58E871F-0106-373F-FACA-17311755C991}"/>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46" name="楕円 71545">
                    <a:extLst>
                      <a:ext uri="{FF2B5EF4-FFF2-40B4-BE49-F238E27FC236}">
                        <a16:creationId xmlns:a16="http://schemas.microsoft.com/office/drawing/2014/main" id="{CD01138A-8015-CFBC-CC09-11F0A2827D81}"/>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47" name="楕円 71546">
                    <a:extLst>
                      <a:ext uri="{FF2B5EF4-FFF2-40B4-BE49-F238E27FC236}">
                        <a16:creationId xmlns:a16="http://schemas.microsoft.com/office/drawing/2014/main" id="{23F66BAC-53D6-B2E3-0187-1672CA1024FE}"/>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43" name="楕円 71542">
                  <a:extLst>
                    <a:ext uri="{FF2B5EF4-FFF2-40B4-BE49-F238E27FC236}">
                      <a16:creationId xmlns:a16="http://schemas.microsoft.com/office/drawing/2014/main" id="{8D496211-C7A1-1C2C-FD52-60076D9F4DE6}"/>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44" name="楕円 71543">
                  <a:extLst>
                    <a:ext uri="{FF2B5EF4-FFF2-40B4-BE49-F238E27FC236}">
                      <a16:creationId xmlns:a16="http://schemas.microsoft.com/office/drawing/2014/main" id="{D2E1C161-18E4-2529-5615-5D6A1385E86C}"/>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40" name="楕円 71539">
                <a:extLst>
                  <a:ext uri="{FF2B5EF4-FFF2-40B4-BE49-F238E27FC236}">
                    <a16:creationId xmlns:a16="http://schemas.microsoft.com/office/drawing/2014/main" id="{61AC9B68-95DC-ACEB-9F77-C0DA839CBF09}"/>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41" name="楕円 71540">
                <a:extLst>
                  <a:ext uri="{FF2B5EF4-FFF2-40B4-BE49-F238E27FC236}">
                    <a16:creationId xmlns:a16="http://schemas.microsoft.com/office/drawing/2014/main" id="{A917595A-5464-236B-6026-99D507CF4A97}"/>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38" name="楕円 71537">
              <a:extLst>
                <a:ext uri="{FF2B5EF4-FFF2-40B4-BE49-F238E27FC236}">
                  <a16:creationId xmlns:a16="http://schemas.microsoft.com/office/drawing/2014/main" id="{3EC06382-5C47-4ED7-D68F-DA1B9BC63E5B}"/>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555" name="グループ化 71554">
            <a:extLst>
              <a:ext uri="{FF2B5EF4-FFF2-40B4-BE49-F238E27FC236}">
                <a16:creationId xmlns:a16="http://schemas.microsoft.com/office/drawing/2014/main" id="{EED3F0D8-2476-523D-3B11-5F46C8E64BFD}"/>
              </a:ext>
            </a:extLst>
          </p:cNvPr>
          <p:cNvGrpSpPr/>
          <p:nvPr/>
        </p:nvGrpSpPr>
        <p:grpSpPr>
          <a:xfrm>
            <a:off x="6905824" y="1080510"/>
            <a:ext cx="1626176" cy="128935"/>
            <a:chOff x="1249752" y="2301670"/>
            <a:chExt cx="1626176" cy="128935"/>
          </a:xfrm>
        </p:grpSpPr>
        <p:sp>
          <p:nvSpPr>
            <p:cNvPr id="71556" name="楕円 71555">
              <a:extLst>
                <a:ext uri="{FF2B5EF4-FFF2-40B4-BE49-F238E27FC236}">
                  <a16:creationId xmlns:a16="http://schemas.microsoft.com/office/drawing/2014/main" id="{0CBC8F0E-442C-5ED7-72F2-9596E4F62E08}"/>
                </a:ext>
              </a:extLst>
            </p:cNvPr>
            <p:cNvSpPr/>
            <p:nvPr/>
          </p:nvSpPr>
          <p:spPr>
            <a:xfrm>
              <a:off x="1249752" y="2312456"/>
              <a:ext cx="108000" cy="97214"/>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557" name="グループ化 71556">
              <a:extLst>
                <a:ext uri="{FF2B5EF4-FFF2-40B4-BE49-F238E27FC236}">
                  <a16:creationId xmlns:a16="http://schemas.microsoft.com/office/drawing/2014/main" id="{E5C2AC28-41EE-C07E-7C30-A80C0DE384BB}"/>
                </a:ext>
              </a:extLst>
            </p:cNvPr>
            <p:cNvGrpSpPr/>
            <p:nvPr/>
          </p:nvGrpSpPr>
          <p:grpSpPr>
            <a:xfrm>
              <a:off x="1371881" y="2301670"/>
              <a:ext cx="1392597" cy="120944"/>
              <a:chOff x="1371881" y="2535145"/>
              <a:chExt cx="1392597" cy="120944"/>
            </a:xfrm>
          </p:grpSpPr>
          <p:grpSp>
            <p:nvGrpSpPr>
              <p:cNvPr id="71559" name="グループ化 71558">
                <a:extLst>
                  <a:ext uri="{FF2B5EF4-FFF2-40B4-BE49-F238E27FC236}">
                    <a16:creationId xmlns:a16="http://schemas.microsoft.com/office/drawing/2014/main" id="{D858005D-C419-6B1B-68FB-8C9EE46534AD}"/>
                  </a:ext>
                </a:extLst>
              </p:cNvPr>
              <p:cNvGrpSpPr/>
              <p:nvPr/>
            </p:nvGrpSpPr>
            <p:grpSpPr>
              <a:xfrm>
                <a:off x="1483188" y="2535145"/>
                <a:ext cx="1167537" cy="120944"/>
                <a:chOff x="1466906" y="2872389"/>
                <a:chExt cx="1167537" cy="120944"/>
              </a:xfrm>
            </p:grpSpPr>
            <p:grpSp>
              <p:nvGrpSpPr>
                <p:cNvPr id="71562" name="グループ化 71561">
                  <a:extLst>
                    <a:ext uri="{FF2B5EF4-FFF2-40B4-BE49-F238E27FC236}">
                      <a16:creationId xmlns:a16="http://schemas.microsoft.com/office/drawing/2014/main" id="{C6F15EB3-5693-9F0A-28F1-4728184873E6}"/>
                    </a:ext>
                  </a:extLst>
                </p:cNvPr>
                <p:cNvGrpSpPr/>
                <p:nvPr/>
              </p:nvGrpSpPr>
              <p:grpSpPr>
                <a:xfrm>
                  <a:off x="1577941" y="2872389"/>
                  <a:ext cx="957780" cy="117769"/>
                  <a:chOff x="1569323" y="3106506"/>
                  <a:chExt cx="957780" cy="117769"/>
                </a:xfrm>
              </p:grpSpPr>
              <p:grpSp>
                <p:nvGrpSpPr>
                  <p:cNvPr id="71565" name="グループ化 71564">
                    <a:extLst>
                      <a:ext uri="{FF2B5EF4-FFF2-40B4-BE49-F238E27FC236}">
                        <a16:creationId xmlns:a16="http://schemas.microsoft.com/office/drawing/2014/main" id="{78A288CC-B211-7B41-518F-CC4D0695E983}"/>
                      </a:ext>
                    </a:extLst>
                  </p:cNvPr>
                  <p:cNvGrpSpPr/>
                  <p:nvPr/>
                </p:nvGrpSpPr>
                <p:grpSpPr>
                  <a:xfrm>
                    <a:off x="1684699" y="3106506"/>
                    <a:ext cx="743259" cy="114594"/>
                    <a:chOff x="139683" y="3326838"/>
                    <a:chExt cx="743259" cy="114594"/>
                  </a:xfrm>
                </p:grpSpPr>
                <p:sp>
                  <p:nvSpPr>
                    <p:cNvPr id="71568" name="楕円 71567">
                      <a:extLst>
                        <a:ext uri="{FF2B5EF4-FFF2-40B4-BE49-F238E27FC236}">
                          <a16:creationId xmlns:a16="http://schemas.microsoft.com/office/drawing/2014/main" id="{1E56CFEF-0E3E-ACB4-D38F-B7A920F14325}"/>
                        </a:ext>
                      </a:extLst>
                    </p:cNvPr>
                    <p:cNvSpPr/>
                    <p:nvPr/>
                  </p:nvSpPr>
                  <p:spPr>
                    <a:xfrm>
                      <a:off x="139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69" name="楕円 71568">
                      <a:extLst>
                        <a:ext uri="{FF2B5EF4-FFF2-40B4-BE49-F238E27FC236}">
                          <a16:creationId xmlns:a16="http://schemas.microsoft.com/office/drawing/2014/main" id="{86DFE5BD-45EE-B1FA-DC1C-69EE6263D0E5}"/>
                        </a:ext>
                      </a:extLst>
                    </p:cNvPr>
                    <p:cNvSpPr/>
                    <p:nvPr/>
                  </p:nvSpPr>
                  <p:spPr>
                    <a:xfrm>
                      <a:off x="248432"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70" name="楕円 71569">
                      <a:extLst>
                        <a:ext uri="{FF2B5EF4-FFF2-40B4-BE49-F238E27FC236}">
                          <a16:creationId xmlns:a16="http://schemas.microsoft.com/office/drawing/2014/main" id="{40B3FE13-5BCD-2A5A-69AF-75CBB11A796D}"/>
                        </a:ext>
                      </a:extLst>
                    </p:cNvPr>
                    <p:cNvSpPr/>
                    <p:nvPr/>
                  </p:nvSpPr>
                  <p:spPr>
                    <a:xfrm>
                      <a:off x="351859" y="33300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71" name="楕円 71570">
                      <a:extLst>
                        <a:ext uri="{FF2B5EF4-FFF2-40B4-BE49-F238E27FC236}">
                          <a16:creationId xmlns:a16="http://schemas.microsoft.com/office/drawing/2014/main" id="{23D19E70-4421-0596-3C49-B52FB469B4A8}"/>
                        </a:ext>
                      </a:extLst>
                    </p:cNvPr>
                    <p:cNvSpPr/>
                    <p:nvPr/>
                  </p:nvSpPr>
                  <p:spPr>
                    <a:xfrm>
                      <a:off x="453669" y="33268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72" name="楕円 71571">
                      <a:extLst>
                        <a:ext uri="{FF2B5EF4-FFF2-40B4-BE49-F238E27FC236}">
                          <a16:creationId xmlns:a16="http://schemas.microsoft.com/office/drawing/2014/main" id="{5EEB2D6D-EC37-2E5A-1C52-57798225C3E9}"/>
                        </a:ext>
                      </a:extLst>
                    </p:cNvPr>
                    <p:cNvSpPr/>
                    <p:nvPr/>
                  </p:nvSpPr>
                  <p:spPr>
                    <a:xfrm>
                      <a:off x="565271"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73" name="楕円 71572">
                      <a:extLst>
                        <a:ext uri="{FF2B5EF4-FFF2-40B4-BE49-F238E27FC236}">
                          <a16:creationId xmlns:a16="http://schemas.microsoft.com/office/drawing/2014/main" id="{8A32C6B0-6E0B-DF0B-1A07-A884CA01F110}"/>
                        </a:ext>
                      </a:extLst>
                    </p:cNvPr>
                    <p:cNvSpPr/>
                    <p:nvPr/>
                  </p:nvSpPr>
                  <p:spPr>
                    <a:xfrm>
                      <a:off x="670683" y="333323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74" name="楕円 71573">
                      <a:extLst>
                        <a:ext uri="{FF2B5EF4-FFF2-40B4-BE49-F238E27FC236}">
                          <a16:creationId xmlns:a16="http://schemas.microsoft.com/office/drawing/2014/main" id="{CC2C9ED3-C132-9FF5-DBD1-3FD87A5F61C5}"/>
                        </a:ext>
                      </a:extLst>
                    </p:cNvPr>
                    <p:cNvSpPr/>
                    <p:nvPr/>
                  </p:nvSpPr>
                  <p:spPr>
                    <a:xfrm>
                      <a:off x="774942" y="3333432"/>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66" name="楕円 71565">
                    <a:extLst>
                      <a:ext uri="{FF2B5EF4-FFF2-40B4-BE49-F238E27FC236}">
                        <a16:creationId xmlns:a16="http://schemas.microsoft.com/office/drawing/2014/main" id="{3C57E279-50D7-5400-562F-86675CC69788}"/>
                      </a:ext>
                    </a:extLst>
                  </p:cNvPr>
                  <p:cNvSpPr/>
                  <p:nvPr/>
                </p:nvSpPr>
                <p:spPr>
                  <a:xfrm>
                    <a:off x="1569323" y="3106506"/>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67" name="楕円 71566">
                    <a:extLst>
                      <a:ext uri="{FF2B5EF4-FFF2-40B4-BE49-F238E27FC236}">
                        <a16:creationId xmlns:a16="http://schemas.microsoft.com/office/drawing/2014/main" id="{994FE1D4-B540-7D7A-8985-44551CE0A307}"/>
                      </a:ext>
                    </a:extLst>
                  </p:cNvPr>
                  <p:cNvSpPr/>
                  <p:nvPr/>
                </p:nvSpPr>
                <p:spPr>
                  <a:xfrm>
                    <a:off x="2419103" y="311627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63" name="楕円 71562">
                  <a:extLst>
                    <a:ext uri="{FF2B5EF4-FFF2-40B4-BE49-F238E27FC236}">
                      <a16:creationId xmlns:a16="http://schemas.microsoft.com/office/drawing/2014/main" id="{231724FC-4315-E916-E8D3-0A01CD4842E6}"/>
                    </a:ext>
                  </a:extLst>
                </p:cNvPr>
                <p:cNvSpPr/>
                <p:nvPr/>
              </p:nvSpPr>
              <p:spPr>
                <a:xfrm>
                  <a:off x="2526443" y="2885333"/>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64" name="楕円 71563">
                  <a:extLst>
                    <a:ext uri="{FF2B5EF4-FFF2-40B4-BE49-F238E27FC236}">
                      <a16:creationId xmlns:a16="http://schemas.microsoft.com/office/drawing/2014/main" id="{B6FF2A93-8F6F-5D35-FF5F-CAB942C0C87B}"/>
                    </a:ext>
                  </a:extLst>
                </p:cNvPr>
                <p:cNvSpPr/>
                <p:nvPr/>
              </p:nvSpPr>
              <p:spPr>
                <a:xfrm>
                  <a:off x="1466906" y="28723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60" name="楕円 71559">
                <a:extLst>
                  <a:ext uri="{FF2B5EF4-FFF2-40B4-BE49-F238E27FC236}">
                    <a16:creationId xmlns:a16="http://schemas.microsoft.com/office/drawing/2014/main" id="{9D030FB9-A71C-9B02-F99D-81FBF35FE09A}"/>
                  </a:ext>
                </a:extLst>
              </p:cNvPr>
              <p:cNvSpPr/>
              <p:nvPr/>
            </p:nvSpPr>
            <p:spPr>
              <a:xfrm>
                <a:off x="1371881" y="2537898"/>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561" name="楕円 71560">
                <a:extLst>
                  <a:ext uri="{FF2B5EF4-FFF2-40B4-BE49-F238E27FC236}">
                    <a16:creationId xmlns:a16="http://schemas.microsoft.com/office/drawing/2014/main" id="{F6EBA8A2-FB9B-00F3-593E-5CBE4050A46A}"/>
                  </a:ext>
                </a:extLst>
              </p:cNvPr>
              <p:cNvSpPr/>
              <p:nvPr/>
            </p:nvSpPr>
            <p:spPr>
              <a:xfrm>
                <a:off x="2656478" y="2548089"/>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558" name="楕円 71557">
              <a:extLst>
                <a:ext uri="{FF2B5EF4-FFF2-40B4-BE49-F238E27FC236}">
                  <a16:creationId xmlns:a16="http://schemas.microsoft.com/office/drawing/2014/main" id="{792E8A26-A421-6919-1833-7851E296D30C}"/>
                </a:ext>
              </a:extLst>
            </p:cNvPr>
            <p:cNvSpPr/>
            <p:nvPr/>
          </p:nvSpPr>
          <p:spPr>
            <a:xfrm>
              <a:off x="2767928" y="2322605"/>
              <a:ext cx="108000" cy="108000"/>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11260553"/>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95635</TotalTime>
  <Words>8167</Words>
  <Application>Microsoft Office PowerPoint</Application>
  <PresentationFormat>画面に合わせる (4:3)</PresentationFormat>
  <Paragraphs>655</Paragraphs>
  <Slides>30</Slides>
  <Notes>30</Notes>
  <HiddenSlides>0</HiddenSlides>
  <MMClips>0</MMClips>
  <ScaleCrop>false</ScaleCrop>
  <HeadingPairs>
    <vt:vector size="8" baseType="variant">
      <vt:variant>
        <vt:lpstr>使用されているフォント</vt:lpstr>
      </vt:variant>
      <vt:variant>
        <vt:i4>15</vt:i4>
      </vt:variant>
      <vt:variant>
        <vt:lpstr>テーマ</vt:lpstr>
      </vt:variant>
      <vt:variant>
        <vt:i4>4</vt:i4>
      </vt:variant>
      <vt:variant>
        <vt:lpstr>埋め込まれた OLE サーバー</vt:lpstr>
      </vt:variant>
      <vt:variant>
        <vt:i4>1</vt:i4>
      </vt:variant>
      <vt:variant>
        <vt:lpstr>スライド タイトル</vt:lpstr>
      </vt:variant>
      <vt:variant>
        <vt:i4>30</vt:i4>
      </vt:variant>
    </vt:vector>
  </HeadingPairs>
  <TitlesOfParts>
    <vt:vector size="50" baseType="lpstr">
      <vt:lpstr>-apple-system</vt:lpstr>
      <vt:lpstr>inherit</vt:lpstr>
      <vt:lpstr>Montserrat-ja</vt:lpstr>
      <vt:lpstr>ＭＳ Ｐゴシック</vt:lpstr>
      <vt:lpstr>Noto Sans Japanese</vt:lpstr>
      <vt:lpstr>ヒラギノ角ゴ Pro W3</vt:lpstr>
      <vt:lpstr>Meiryo</vt:lpstr>
      <vt:lpstr>Meiryo</vt:lpstr>
      <vt:lpstr>游ゴシック</vt:lpstr>
      <vt:lpstr>游ゴシック Light</vt:lpstr>
      <vt:lpstr>Yu Gothic Medium</vt:lpstr>
      <vt:lpstr>游明朝</vt:lpstr>
      <vt:lpstr>Arial</vt:lpstr>
      <vt:lpstr>Helvetica</vt:lpstr>
      <vt:lpstr>Times New Roman</vt:lpstr>
      <vt:lpstr>デザインの設定</vt:lpstr>
      <vt:lpstr>Office テーマ</vt:lpstr>
      <vt:lpstr>1_デザインの設定</vt:lpstr>
      <vt:lpstr>2_デザインの設定</vt:lpstr>
      <vt:lpstr>Worksheet</vt:lpstr>
      <vt:lpstr>本日の流れ　時間の科学　ペットボトルの砂時計を作る　</vt:lpstr>
      <vt:lpstr>　 砂時計の制作と時間の話</vt:lpstr>
      <vt:lpstr>ミスティーの活動の一例</vt:lpstr>
      <vt:lpstr>時間をわける　１秒間を決めるまでの歴史</vt:lpstr>
      <vt:lpstr>時間をわける</vt:lpstr>
      <vt:lpstr>時計の歴史　機械式の時計ができるまで</vt:lpstr>
      <vt:lpstr>いろいろな時間</vt:lpstr>
      <vt:lpstr>１分間の砂時計を作る</vt:lpstr>
      <vt:lpstr>砂の動きと時間の関係</vt:lpstr>
      <vt:lpstr>２分間の砂時計ができる？</vt:lpstr>
      <vt:lpstr>ペットボトル砂時計を正確につくるために</vt:lpstr>
      <vt:lpstr>正確な砂時計を作るには</vt:lpstr>
      <vt:lpstr>島根県太田市仁摩町　砂の博物館　サンドミュージアム　</vt:lpstr>
      <vt:lpstr>珪砂のつくりかた</vt:lpstr>
      <vt:lpstr>珪砂の使い方と製品</vt:lpstr>
      <vt:lpstr>ありがとうございました</vt:lpstr>
      <vt:lpstr>オリフィスを応用した例</vt:lpstr>
      <vt:lpstr>2025年ワークショップの要点など　2025年6月10日</vt:lpstr>
      <vt:lpstr>準備物、配布リスト　→全て、事前配布</vt:lpstr>
      <vt:lpstr>面積式流量計（フローメーター）</vt:lpstr>
      <vt:lpstr>オリフィスを利用した流量計</vt:lpstr>
      <vt:lpstr>ワークショップスケジュール</vt:lpstr>
      <vt:lpstr>会場レイアウト（変わる可能性あり）</vt:lpstr>
      <vt:lpstr>石粉粘土の特徴</vt:lpstr>
      <vt:lpstr>ワッシャーの役割</vt:lpstr>
      <vt:lpstr>ペットボトル砂時計の作り方</vt:lpstr>
      <vt:lpstr>ねんどの入れ方と作り方</vt:lpstr>
      <vt:lpstr>砂時計のつくりかた　粘土乾燥の後</vt:lpstr>
      <vt:lpstr>砂がつまる原因とトンネル</vt:lpstr>
      <vt:lpstr>ピンセットの作成にチャレンジ</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精一 武村</cp:lastModifiedBy>
  <cp:revision>1471</cp:revision>
  <cp:lastPrinted>2017-07-14T06:02:25Z</cp:lastPrinted>
  <dcterms:created xsi:type="dcterms:W3CDTF">2012-12-31T00:15:14Z</dcterms:created>
  <dcterms:modified xsi:type="dcterms:W3CDTF">2025-06-21T22:16:25Z</dcterms:modified>
</cp:coreProperties>
</file>