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 id="2147483733" r:id="rId3"/>
    <p:sldMasterId id="2147483745" r:id="rId4"/>
  </p:sldMasterIdLst>
  <p:notesMasterIdLst>
    <p:notesMasterId r:id="rId25"/>
  </p:notesMasterIdLst>
  <p:handoutMasterIdLst>
    <p:handoutMasterId r:id="rId26"/>
  </p:handoutMasterIdLst>
  <p:sldIdLst>
    <p:sldId id="517" r:id="rId5"/>
    <p:sldId id="607" r:id="rId6"/>
    <p:sldId id="593" r:id="rId7"/>
    <p:sldId id="542" r:id="rId8"/>
    <p:sldId id="596" r:id="rId9"/>
    <p:sldId id="591" r:id="rId10"/>
    <p:sldId id="592" r:id="rId11"/>
    <p:sldId id="606" r:id="rId12"/>
    <p:sldId id="598" r:id="rId13"/>
    <p:sldId id="602" r:id="rId14"/>
    <p:sldId id="601" r:id="rId15"/>
    <p:sldId id="595" r:id="rId16"/>
    <p:sldId id="599" r:id="rId17"/>
    <p:sldId id="603" r:id="rId18"/>
    <p:sldId id="605" r:id="rId19"/>
    <p:sldId id="597" r:id="rId20"/>
    <p:sldId id="414" r:id="rId21"/>
    <p:sldId id="568" r:id="rId22"/>
    <p:sldId id="576" r:id="rId23"/>
    <p:sldId id="604" r:id="rId24"/>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FFFFFF"/>
    <a:srgbClr val="CCFF33"/>
    <a:srgbClr val="FFCCFF"/>
    <a:srgbClr val="6666FF"/>
    <a:srgbClr val="CCFFFF"/>
    <a:srgbClr val="99FF99"/>
    <a:srgbClr val="000066"/>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3" autoAdjust="0"/>
    <p:restoredTop sz="46682" autoAdjust="0"/>
  </p:normalViewPr>
  <p:slideViewPr>
    <p:cSldViewPr>
      <p:cViewPr varScale="1">
        <p:scale>
          <a:sx n="49" d="100"/>
          <a:sy n="49" d="100"/>
        </p:scale>
        <p:origin x="1824" y="42"/>
      </p:cViewPr>
      <p:guideLst>
        <p:guide orient="horz" pos="2115"/>
        <p:guide pos="2835"/>
      </p:guideLst>
    </p:cSldViewPr>
  </p:slideViewPr>
  <p:outlineViewPr>
    <p:cViewPr>
      <p:scale>
        <a:sx n="25" d="100"/>
        <a:sy n="25"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p:cViewPr varScale="1">
        <p:scale>
          <a:sx n="70" d="100"/>
          <a:sy n="70" d="100"/>
        </p:scale>
        <p:origin x="2796" y="48"/>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2023/7/23</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a.wikipedia.org/wiki/%E7%9F%B3"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ja.wikipedia.org/wiki/%E7%B2%98%E5%9C%9F" TargetMode="External"/><Relationship Id="rId4" Type="http://schemas.openxmlformats.org/officeDocument/2006/relationships/hyperlink" Target="https://ja.wikipedia.org/wiki/%E6%8E%A5%E7%9D%80%E5%89%A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museum.seiko.co.jp/plan/" TargetMode="External"/><Relationship Id="rId3" Type="http://schemas.openxmlformats.org/officeDocument/2006/relationships/hyperlink" Target="http://ja.wikipedia.org/wiki/%E3%82%A8%E3%82%B8%E3%83%97%E3%83%88%E6%96%B0%E7%8E%8B%E5%9B%BD" TargetMode="External"/><Relationship Id="rId7" Type="http://schemas.openxmlformats.org/officeDocument/2006/relationships/hyperlink" Target="https://museum.seiko.co.jp/acces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museum.seiko.co.jp/collections/" TargetMode="External"/><Relationship Id="rId5" Type="http://schemas.openxmlformats.org/officeDocument/2006/relationships/hyperlink" Target="https://museum.seiko.co.jp/use/" TargetMode="External"/><Relationship Id="rId10" Type="http://schemas.openxmlformats.org/officeDocument/2006/relationships/hyperlink" Target="https://museum.seiko.co.jp/knowledge/" TargetMode="External"/><Relationship Id="rId4" Type="http://schemas.openxmlformats.org/officeDocument/2006/relationships/hyperlink" Target="http://ja.wikipedia.org/wiki/%E3%83%92%E3%83%83%E3%83%91%E3%83%AB%E3%82%B3%E3%82%B9" TargetMode="External"/><Relationship Id="rId9" Type="http://schemas.openxmlformats.org/officeDocument/2006/relationships/hyperlink" Target="https://museum.seiko.co.j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otobank.jp/word/%E4%B8%8A%E9%83%A8-533127"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kotobank.jp/word/%E3%83%96%E3%83%AD%E3%83%83%E3%82%AF-8518" TargetMode="External"/><Relationship Id="rId5" Type="http://schemas.openxmlformats.org/officeDocument/2006/relationships/hyperlink" Target="https://kotobank.jp/word/%E7%9F%B3%E6%9D%90-86783" TargetMode="External"/><Relationship Id="rId4" Type="http://schemas.openxmlformats.org/officeDocument/2006/relationships/hyperlink" Target="https://kotobank.jp/word/%E4%B8%A1%E5%81%B4-65913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1800" b="1" i="0" dirty="0">
                <a:solidFill>
                  <a:srgbClr val="222222"/>
                </a:solidFill>
                <a:effectLst/>
                <a:latin typeface="Yu Gothic Medium" panose="020B0500000000000000" pitchFamily="50" charset="-128"/>
                <a:ea typeface="Yu Gothic Medium" panose="020B0500000000000000" pitchFamily="50" charset="-128"/>
              </a:rPr>
              <a:t>母材の陥没の防止</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ワッシャーを入れることによって、母材の陥没を防ぐことができます。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ボルトは締めるときに軸力が発生し、この軸力によって母材同士が固定をされるのですが、この軸力が狭い範囲に集中してしまうと、その力に母材が耐えられず、陥没をしてしまうのです。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母材が陥没してしまうと、軸力が低下してしまい、だんだんとボルトが緩んでいってしまうのです。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そのため、母材にかかるボルトの軸力を分散させることで、母材の陥没を防ぐ目的でために、ワッシャーが挿入されるのです。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4634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1" i="0" dirty="0">
                <a:solidFill>
                  <a:srgbClr val="202122"/>
                </a:solidFill>
                <a:effectLst/>
                <a:latin typeface="Arial" panose="020B0604020202020204" pitchFamily="34" charset="0"/>
              </a:rPr>
              <a:t>石粉粘土</a:t>
            </a:r>
            <a:r>
              <a:rPr lang="ja-JP" altLang="en-US" sz="2800" b="0" i="0" dirty="0">
                <a:solidFill>
                  <a:srgbClr val="202122"/>
                </a:solidFill>
                <a:effectLst/>
                <a:latin typeface="Arial" panose="020B0604020202020204" pitchFamily="34" charset="0"/>
              </a:rPr>
              <a:t>（せきふんねんど）とは、</a:t>
            </a:r>
            <a:r>
              <a:rPr lang="ja-JP" altLang="en-US" sz="2800" b="0" i="0" u="none" strike="noStrike" dirty="0">
                <a:solidFill>
                  <a:srgbClr val="3366CC"/>
                </a:solidFill>
                <a:effectLst/>
                <a:latin typeface="Arial" panose="020B0604020202020204" pitchFamily="34" charset="0"/>
                <a:hlinkClick r:id="rId3" tooltip="石"/>
              </a:rPr>
              <a:t>石</a:t>
            </a:r>
            <a:r>
              <a:rPr lang="ja-JP" altLang="en-US" sz="2800" b="0" i="0" dirty="0">
                <a:solidFill>
                  <a:srgbClr val="202122"/>
                </a:solidFill>
                <a:effectLst/>
                <a:latin typeface="Arial" panose="020B0604020202020204" pitchFamily="34" charset="0"/>
              </a:rPr>
              <a:t>を粒の均等な粉状に砕き、</a:t>
            </a:r>
            <a:r>
              <a:rPr lang="ja-JP" altLang="en-US" sz="2800" b="0" i="0" u="none" strike="noStrike" dirty="0">
                <a:solidFill>
                  <a:srgbClr val="3366CC"/>
                </a:solidFill>
                <a:effectLst/>
                <a:latin typeface="Arial" panose="020B0604020202020204" pitchFamily="34" charset="0"/>
                <a:hlinkClick r:id="rId4" tooltip="接着剤"/>
              </a:rPr>
              <a:t>接着剤</a:t>
            </a:r>
            <a:r>
              <a:rPr lang="ja-JP" altLang="en-US" sz="2800" b="0" i="0" dirty="0">
                <a:solidFill>
                  <a:srgbClr val="202122"/>
                </a:solidFill>
                <a:effectLst/>
                <a:latin typeface="Arial" panose="020B0604020202020204" pitchFamily="34" charset="0"/>
              </a:rPr>
              <a:t>など薬品を混ぜて</a:t>
            </a:r>
            <a:r>
              <a:rPr lang="ja-JP" altLang="en-US" sz="2800" b="0" i="0" u="none" strike="noStrike" dirty="0">
                <a:solidFill>
                  <a:srgbClr val="3366CC"/>
                </a:solidFill>
                <a:effectLst/>
                <a:latin typeface="Arial" panose="020B0604020202020204" pitchFamily="34" charset="0"/>
                <a:hlinkClick r:id="rId5" tooltip="粘土"/>
              </a:rPr>
              <a:t>粘土</a:t>
            </a:r>
            <a:r>
              <a:rPr lang="ja-JP" altLang="en-US" sz="2800" b="0" i="0" dirty="0">
                <a:solidFill>
                  <a:srgbClr val="202122"/>
                </a:solidFill>
                <a:effectLst/>
                <a:latin typeface="Arial" panose="020B0604020202020204" pitchFamily="34" charset="0"/>
              </a:rPr>
              <a:t>状にしたもの。</a:t>
            </a:r>
          </a:p>
          <a:p>
            <a:pPr algn="l"/>
            <a:r>
              <a:rPr lang="ja-JP" altLang="en-US" sz="2800" b="0" i="0" dirty="0">
                <a:solidFill>
                  <a:srgbClr val="202122"/>
                </a:solidFill>
                <a:effectLst/>
                <a:latin typeface="Arial" panose="020B0604020202020204" pitchFamily="34" charset="0"/>
              </a:rPr>
              <a:t>粘土と同様に自由な造型が可能であり、以下の特性から様々な造型に用いられる。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手につきにくい</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外気に触れた状態で放置すると硬化する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硬化後はある程度の強度を持ち、削りが可能</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硬化後は硬化前よりも軽くなる</a:t>
            </a:r>
          </a:p>
          <a:p>
            <a:pPr algn="l"/>
            <a:r>
              <a:rPr lang="ja-JP" altLang="en-US" sz="2800" b="0" i="0" dirty="0">
                <a:solidFill>
                  <a:srgbClr val="202122"/>
                </a:solidFill>
                <a:effectLst/>
                <a:latin typeface="Arial" panose="020B0604020202020204" pitchFamily="34" charset="0"/>
              </a:rPr>
              <a:t>彫刻において、削りすぎても何度でもやり直しが効くため、塑像製作に適している。</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9745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6259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97429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管の途中で流れが絞れられる。→流体の圧力がさがる。→さがる程度は流体密度と速度に関係する。上流と下流の圧力のさをはかれば流量が分かる。（体積流量）流量が２倍に増えると、差圧は４倍になる。故障がしにくく、可動部がない。安価で昔から使用されている。欠点、精度が悪い。上流と下流の直管が必要（曲がった部分には使えない）流量範囲が狭い。</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3700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面積流量計の構造と作動原理</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上向きの傾斜をもつ測定管（通常テーパ管と称する）内に自由に昇降できるフロート</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を収め、それを適当な支持具で組立てたものが面積流量計です。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これに下方より上方へ流体（液体、気体、蒸気）を流すとフロートはその前後に生ずる</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圧力差による力のために上ヘ押し上げられますが、フロートが上方へ移動するにつれて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フロートとテーパ管との流通面積が増加するので、そこを通過する流体の速度が減り</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圧力差が減少してフロートはその可動部の質量と圧力差による力との均衡した位置で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静止します。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この時のテーパ管内のフロートの位置によって決まる流通面積と通過する流量とは</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一定関係にあるので、その位置を検出して流量を測定することができます。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9796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8977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2644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１．見本は、あえて拡大写真としていない。→実際には、つまようじの先端と途中の箇所を薄く削っている。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削ることをあえて、</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では説明しない。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２．右上の写真は、</a:t>
            </a:r>
            <a:r>
              <a:rPr lang="en-US" altLang="ja-JP" sz="1800" dirty="0">
                <a:ea typeface="ＭＳ Ｐゴシック" panose="020B0600070205080204" pitchFamily="50" charset="-128"/>
              </a:rPr>
              <a:t>mp4</a:t>
            </a:r>
            <a:r>
              <a:rPr lang="ja-JP" altLang="en-US" sz="1800" dirty="0">
                <a:ea typeface="ＭＳ Ｐゴシック" panose="020B0600070205080204" pitchFamily="50" charset="-128"/>
              </a:rPr>
              <a:t>　ファイルからのスクリーンショットの一部</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．作り方のこつ</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つまようじの先端（太い部分は　少し、両面で薄く　削っている）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つまようじ　の途中の部分（ワゴムを取り付ける部分）も両面で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薄く削っている。薄く削りすぎると、強度が不足してそってししまう。</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また途中の部分が長いのも強度不足でそる（中央付近までにするケース。）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つまようじの先端（細い方）の加工はしない。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つまようじの先端は、ハサミの小さい穴に少し入れる。（ワゴムと先端の部分の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２か所で固定することで安定する）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ワゴムの巻き方について。できるだけ、同じ強さで丸めていく。特に、先端（ハサミの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先の方が緩むと、つまようじがずれることが多い）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最初からつまようじとワゴムを一緒に巻くと、ずれることが多く、難しいことがある。（ゴム</a:t>
            </a:r>
            <a:endParaRPr lang="en-US" altLang="ja-JP" sz="1800" dirty="0">
              <a:ea typeface="ＭＳ Ｐゴシック" panose="020B0600070205080204" pitchFamily="50" charset="-128"/>
            </a:endParaRPr>
          </a:p>
          <a:p>
            <a:pPr eaLnBrk="1" hangingPunct="1">
              <a:spcBef>
                <a:spcPct val="0"/>
              </a:spcBef>
            </a:pPr>
            <a:r>
              <a:rPr lang="ja-JP" altLang="en-US" sz="1800">
                <a:ea typeface="ＭＳ Ｐゴシック" panose="020B0600070205080204" pitchFamily="50" charset="-128"/>
              </a:rPr>
              <a:t>を何度も巻いていくときに邪魔になる）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このため、ワゴムだけを巻いてから、後につまようじをいれるとよい。ただし、つまようじを</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いれるときに、一部を箇所を少し削っているので、折れてしまう可能性がある。注意して挿入する。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理想の形は、先端が先が少しまがって、</a:t>
            </a:r>
            <a:r>
              <a:rPr lang="en-US" altLang="ja-JP" sz="1800" dirty="0">
                <a:ea typeface="ＭＳ Ｐゴシック" panose="020B0600070205080204" pitchFamily="50" charset="-128"/>
              </a:rPr>
              <a:t>L</a:t>
            </a:r>
            <a:r>
              <a:rPr lang="ja-JP" altLang="en-US" sz="1800" dirty="0">
                <a:ea typeface="ＭＳ Ｐゴシック" panose="020B0600070205080204" pitchFamily="50" charset="-128"/>
              </a:rPr>
              <a:t>の形になっている。今回は、</a:t>
            </a:r>
            <a:r>
              <a:rPr lang="en-US" altLang="ja-JP" sz="1800" dirty="0">
                <a:ea typeface="ＭＳ Ｐゴシック" panose="020B0600070205080204" pitchFamily="50" charset="-128"/>
              </a:rPr>
              <a:t>16mmφ</a:t>
            </a:r>
            <a:r>
              <a:rPr lang="ja-JP" altLang="en-US" sz="1800" dirty="0">
                <a:ea typeface="ＭＳ Ｐゴシック" panose="020B0600070205080204" pitchFamily="50" charset="-128"/>
              </a:rPr>
              <a:t>の</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PP</a:t>
            </a:r>
            <a:r>
              <a:rPr lang="ja-JP" altLang="en-US" sz="1800" dirty="0">
                <a:ea typeface="ＭＳ Ｐゴシック" panose="020B0600070205080204" pitchFamily="50" charset="-128"/>
              </a:rPr>
              <a:t>シート（ワッシャ付き）を塩ビパイプへ入れるときに使用する。つまむサイズが多少大きく、</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高さもある。上（天井が）側からつまむ必要が余りない。先端は、多少、平たくなっていればよい。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つまむ大きさがは比較的大きい。先端が多少、隙間があってもよい。</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9640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101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333333"/>
                </a:solidFill>
                <a:effectLst/>
                <a:latin typeface="-apple-system"/>
              </a:rPr>
              <a:t>エジプトの天文学者は天空に円を描くように等間隔で並ぶ</a:t>
            </a:r>
            <a:r>
              <a:rPr lang="en-US" altLang="ja-JP" sz="2800" b="0" i="0" dirty="0">
                <a:solidFill>
                  <a:srgbClr val="333333"/>
                </a:solidFill>
                <a:effectLst/>
                <a:latin typeface="-apple-system"/>
              </a:rPr>
              <a:t>36</a:t>
            </a:r>
            <a:r>
              <a:rPr lang="ja-JP" altLang="en-US" sz="2800" b="0" i="0" dirty="0">
                <a:solidFill>
                  <a:srgbClr val="333333"/>
                </a:solidFill>
                <a:effectLst/>
                <a:latin typeface="-apple-system"/>
              </a:rPr>
              <a:t>個の星を観測し、「</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夜</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はこれらの星の内</a:t>
            </a:r>
            <a:r>
              <a:rPr lang="en-US" altLang="ja-JP" sz="2800" b="0" i="0" dirty="0">
                <a:solidFill>
                  <a:srgbClr val="333333"/>
                </a:solidFill>
                <a:effectLst/>
                <a:latin typeface="-apple-system"/>
              </a:rPr>
              <a:t>18</a:t>
            </a:r>
            <a:r>
              <a:rPr lang="ja-JP" altLang="en-US" sz="2800" b="0" i="0" dirty="0">
                <a:solidFill>
                  <a:srgbClr val="333333"/>
                </a:solidFill>
                <a:effectLst/>
                <a:latin typeface="-apple-system"/>
              </a:rPr>
              <a:t>個を見て細かい時間に分割できるのでは？」と考え、それらの内</a:t>
            </a:r>
            <a:r>
              <a:rPr lang="en-US" altLang="ja-JP" sz="2800" b="0" i="0" dirty="0">
                <a:solidFill>
                  <a:srgbClr val="333333"/>
                </a:solidFill>
                <a:effectLst/>
                <a:latin typeface="-apple-system"/>
              </a:rPr>
              <a:t>3</a:t>
            </a:r>
            <a:r>
              <a:rPr lang="ja-JP" altLang="en-US" sz="2800" b="0" i="0" dirty="0">
                <a:solidFill>
                  <a:srgbClr val="333333"/>
                </a:solidFill>
                <a:effectLst/>
                <a:latin typeface="-apple-system"/>
              </a:rPr>
              <a:t>つの星を地上から見えにくい星</a:t>
            </a:r>
            <a:r>
              <a:rPr lang="en-US" altLang="ja-JP" sz="2800" b="0" i="0" dirty="0">
                <a:solidFill>
                  <a:srgbClr val="333333"/>
                </a:solidFill>
                <a:effectLst/>
                <a:latin typeface="-apple-system"/>
              </a:rPr>
              <a:t>2</a:t>
            </a:r>
            <a:r>
              <a:rPr lang="ja-JP" altLang="en-US" sz="2800" b="0" i="0" dirty="0">
                <a:solidFill>
                  <a:srgbClr val="333333"/>
                </a:solidFill>
                <a:effectLst/>
                <a:latin typeface="-apple-system"/>
              </a:rPr>
              <a:t>つと同じものとし、「夜」を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分割したとのことです。そしてこの時間の分割方法は、</a:t>
            </a:r>
            <a:r>
              <a:rPr lang="ja-JP" altLang="en-US" sz="2800" b="1" i="0" u="none" strike="noStrike" dirty="0">
                <a:solidFill>
                  <a:srgbClr val="1020D0"/>
                </a:solidFill>
                <a:effectLst/>
                <a:latin typeface="-apple-system"/>
                <a:hlinkClick r:id="rId3"/>
              </a:rPr>
              <a:t>エジプト新王国</a:t>
            </a:r>
            <a:r>
              <a:rPr lang="ja-JP" altLang="en-US" sz="2800" b="0" i="0" dirty="0">
                <a:solidFill>
                  <a:srgbClr val="333333"/>
                </a:solidFill>
                <a:effectLst/>
                <a:latin typeface="-apple-system"/>
              </a:rPr>
              <a:t>時代になり、</a:t>
            </a:r>
            <a:r>
              <a:rPr lang="en-US" altLang="ja-JP" sz="2800" b="0" i="0" dirty="0">
                <a:solidFill>
                  <a:srgbClr val="333333"/>
                </a:solidFill>
                <a:effectLst/>
                <a:latin typeface="-apple-system"/>
              </a:rPr>
              <a:t>24</a:t>
            </a:r>
            <a:r>
              <a:rPr lang="ja-JP" altLang="en-US" sz="2800" b="0" i="0" dirty="0">
                <a:solidFill>
                  <a:srgbClr val="333333"/>
                </a:solidFill>
                <a:effectLst/>
                <a:latin typeface="-apple-system"/>
              </a:rPr>
              <a:t>個の星の内</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個が夜の間に通過する、といった風により単純化され、さらに古代では最も正確に時間を計測できたであろう水時計などを使用することでより正確に「夜」の時間を分割できるようになっていきます。カルナックのアモン寺院で見つかった水時計の標本は紀元前</a:t>
            </a:r>
            <a:r>
              <a:rPr lang="en-US" altLang="ja-JP" sz="2800" b="0" i="0" dirty="0">
                <a:solidFill>
                  <a:srgbClr val="333333"/>
                </a:solidFill>
                <a:effectLst/>
                <a:latin typeface="-apple-system"/>
              </a:rPr>
              <a:t>1400</a:t>
            </a:r>
            <a:r>
              <a:rPr lang="ja-JP" altLang="en-US" sz="2800" b="0" i="0" dirty="0">
                <a:solidFill>
                  <a:srgbClr val="333333"/>
                </a:solidFill>
                <a:effectLst/>
                <a:latin typeface="-apple-system"/>
              </a:rPr>
              <a:t>年くらいのものであり、これは水圧を減らすために内部表面が傾斜しているのですが、その内側には「夜」を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するための目盛りがふってあったとのこと。さらにこの水時計は各月ごとに異なる位置に目盛りがふられていたようで、日中の時間が各月ごとに微妙に異なることを考慮したものが遙か昔から存在していたことが分かっています。</a:t>
            </a:r>
            <a:br>
              <a:rPr lang="ja-JP" altLang="en-US" sz="2800" dirty="0"/>
            </a:br>
            <a:br>
              <a:rPr lang="ja-JP" altLang="en-US" sz="2800" dirty="0"/>
            </a:br>
            <a:r>
              <a:rPr lang="ja-JP" altLang="en-US" sz="2800" b="0" i="0" dirty="0">
                <a:solidFill>
                  <a:srgbClr val="333333"/>
                </a:solidFill>
                <a:effectLst/>
                <a:latin typeface="-apple-system"/>
              </a:rPr>
              <a:t>こうして「日中」と「夜」がそれぞれ</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の時間に分割されるようになったことで、</a:t>
            </a:r>
            <a:r>
              <a:rPr lang="en-US" altLang="ja-JP" sz="2800" b="1" i="0" dirty="0">
                <a:solidFill>
                  <a:srgbClr val="000000"/>
                </a:solidFill>
                <a:effectLst/>
                <a:latin typeface="-apple-system"/>
              </a:rPr>
              <a:t>1</a:t>
            </a:r>
            <a:r>
              <a:rPr lang="ja-JP" altLang="en-US" sz="2800" b="1" i="0" dirty="0">
                <a:solidFill>
                  <a:srgbClr val="000000"/>
                </a:solidFill>
                <a:effectLst/>
                <a:latin typeface="-apple-system"/>
              </a:rPr>
              <a:t>日が</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の時間に分けられるようになった</a:t>
            </a:r>
            <a:r>
              <a:rPr lang="ja-JP" altLang="en-US" sz="2800" b="0" i="0" dirty="0">
                <a:solidFill>
                  <a:srgbClr val="333333"/>
                </a:solidFill>
                <a:effectLst/>
                <a:latin typeface="-apple-system"/>
              </a:rPr>
              <a:t>わけです。</a:t>
            </a:r>
            <a:endParaRPr lang="en-US" altLang="ja-JP" sz="2800" b="0" i="0" dirty="0">
              <a:solidFill>
                <a:srgbClr val="333333"/>
              </a:solidFill>
              <a:effectLst/>
              <a:latin typeface="-apple-system"/>
            </a:endParaRPr>
          </a:p>
          <a:p>
            <a:pPr eaLnBrk="1" hangingPunct="1">
              <a:spcBef>
                <a:spcPct val="0"/>
              </a:spcBef>
            </a:pPr>
            <a:endParaRPr lang="en-US" altLang="ja-JP" sz="2800" b="0" i="0" dirty="0">
              <a:solidFill>
                <a:srgbClr val="333333"/>
              </a:solidFill>
              <a:effectLst/>
              <a:latin typeface="-apple-system"/>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apple-system"/>
              </a:rPr>
              <a:t>紀元前</a:t>
            </a:r>
            <a:r>
              <a:rPr lang="en-US" altLang="ja-JP" sz="2800" b="0" i="0" dirty="0">
                <a:solidFill>
                  <a:srgbClr val="333333"/>
                </a:solidFill>
                <a:effectLst/>
                <a:latin typeface="-apple-system"/>
              </a:rPr>
              <a:t>147</a:t>
            </a:r>
            <a:r>
              <a:rPr lang="ja-JP" altLang="en-US" sz="2800" b="0" i="0" dirty="0">
                <a:solidFill>
                  <a:srgbClr val="333333"/>
                </a:solidFill>
                <a:effectLst/>
                <a:latin typeface="-apple-system"/>
              </a:rPr>
              <a:t>年から</a:t>
            </a:r>
            <a:r>
              <a:rPr lang="en-US" altLang="ja-JP" sz="2800" b="0" i="0" dirty="0">
                <a:solidFill>
                  <a:srgbClr val="333333"/>
                </a:solidFill>
                <a:effectLst/>
                <a:latin typeface="-apple-system"/>
              </a:rPr>
              <a:t>127</a:t>
            </a:r>
            <a:r>
              <a:rPr lang="ja-JP" altLang="en-US" sz="2800" b="0" i="0" dirty="0">
                <a:solidFill>
                  <a:srgbClr val="333333"/>
                </a:solidFill>
                <a:effectLst/>
                <a:latin typeface="-apple-system"/>
              </a:rPr>
              <a:t>年にかけて活躍したギリシャの天文学者である</a:t>
            </a:r>
            <a:r>
              <a:rPr lang="ja-JP" altLang="en-US" sz="2800" b="1" i="0" u="none" strike="noStrike" dirty="0">
                <a:solidFill>
                  <a:srgbClr val="1020D0"/>
                </a:solidFill>
                <a:effectLst/>
                <a:latin typeface="-apple-system"/>
                <a:hlinkClick r:id="rId4"/>
              </a:rPr>
              <a:t>ヒッパルコス</a:t>
            </a:r>
            <a:r>
              <a:rPr lang="ja-JP" altLang="en-US" sz="2800" b="0" i="0" dirty="0">
                <a:solidFill>
                  <a:srgbClr val="333333"/>
                </a:solidFill>
                <a:effectLst/>
                <a:latin typeface="-apple-system"/>
              </a:rPr>
              <a:t>は、</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a:t>
            </a:r>
            <a:r>
              <a:rPr lang="ja-JP" altLang="en-US" sz="2800" b="1" i="0" dirty="0">
                <a:solidFill>
                  <a:srgbClr val="000000"/>
                </a:solidFill>
                <a:effectLst/>
                <a:latin typeface="-apple-system"/>
              </a:rPr>
              <a:t>昼夜平等に</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分割する</a:t>
            </a:r>
            <a:r>
              <a:rPr lang="ja-JP" altLang="en-US" sz="2800" b="0" i="0" dirty="0">
                <a:solidFill>
                  <a:srgbClr val="333333"/>
                </a:solidFill>
                <a:effectLst/>
                <a:latin typeface="-apple-system"/>
              </a:rPr>
              <a:t>」という考えを提唱。この考えは昼と夜の長さがほぼ等しくなる時期</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春分の日や秋分の日</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の昼間の時間がベースになっています。しかし、</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時間ごとの長さがほぼ同じになるよう</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日を分割したにも関わらず、その後数世紀に渡り、一般人の間ではそれまで通り季節ごとに</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時間の長さが異なる方法で</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日を分割していたとのこと。なお、</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日を均等に分割する方法が普通に使用されるようになったのは</a:t>
            </a:r>
            <a:endParaRPr lang="en-US" altLang="ja-JP" sz="2800" b="0" i="0" dirty="0">
              <a:solidFill>
                <a:srgbClr val="333333"/>
              </a:solidFill>
              <a:effectLst/>
              <a:latin typeface="-apple-system"/>
            </a:endParaRPr>
          </a:p>
          <a:p>
            <a:pPr fontAlgn="base">
              <a:buFont typeface="Arial" panose="020B0604020202020204" pitchFamily="34" charset="0"/>
              <a:buChar char="•"/>
            </a:pPr>
            <a:br>
              <a:rPr lang="ja-JP" altLang="en-US" sz="4000" u="none" strike="noStrike" dirty="0">
                <a:solidFill>
                  <a:srgbClr val="222222"/>
                </a:solidFill>
                <a:effectLst/>
                <a:latin typeface="inherit"/>
                <a:hlinkClick r:id="rId5"/>
              </a:rPr>
            </a:br>
            <a:r>
              <a:rPr lang="ja-JP" altLang="en-US" sz="4000" u="none" strike="noStrike" dirty="0">
                <a:solidFill>
                  <a:srgbClr val="222222"/>
                </a:solidFill>
                <a:effectLst/>
                <a:latin typeface="inherit"/>
                <a:hlinkClick r:id="rId5"/>
              </a:rPr>
              <a:t>ご利用案内</a:t>
            </a:r>
            <a:endParaRPr lang="ja-JP" altLang="en-US" sz="4000" dirty="0">
              <a:effectLst/>
              <a:latin typeface="inherit"/>
            </a:endParaRPr>
          </a:p>
          <a:p>
            <a:pPr fontAlgn="base">
              <a:buFont typeface="Arial" panose="020B0604020202020204" pitchFamily="34" charset="0"/>
              <a:buChar char="•"/>
            </a:pPr>
            <a:r>
              <a:rPr lang="ja-JP" altLang="en-US" sz="4000" dirty="0">
                <a:solidFill>
                  <a:srgbClr val="222222"/>
                </a:solidFill>
                <a:effectLst/>
                <a:latin typeface="inherit"/>
              </a:rPr>
              <a:t>フロアのご案内</a:t>
            </a:r>
          </a:p>
          <a:p>
            <a:pPr fontAlgn="base">
              <a:buFont typeface="Arial" panose="020B0604020202020204" pitchFamily="34" charset="0"/>
              <a:buChar char="•"/>
            </a:pPr>
            <a:r>
              <a:rPr lang="ja-JP" altLang="en-US" sz="4000" u="none" strike="noStrike" dirty="0">
                <a:solidFill>
                  <a:srgbClr val="222222"/>
                </a:solidFill>
                <a:effectLst/>
                <a:latin typeface="inherit"/>
                <a:hlinkClick r:id="rId6"/>
              </a:rPr>
              <a:t>展示品・収蔵品</a:t>
            </a:r>
            <a:endParaRPr lang="ja-JP" altLang="en-US" sz="4000" dirty="0">
              <a:effectLst/>
              <a:latin typeface="inherit"/>
            </a:endParaRPr>
          </a:p>
          <a:p>
            <a:pPr fontAlgn="base">
              <a:buFont typeface="Arial" panose="020B0604020202020204" pitchFamily="34" charset="0"/>
              <a:buChar char="•"/>
            </a:pPr>
            <a:r>
              <a:rPr lang="ja-JP" altLang="en-US" sz="4000" dirty="0">
                <a:solidFill>
                  <a:srgbClr val="222222"/>
                </a:solidFill>
                <a:effectLst/>
                <a:latin typeface="inherit"/>
              </a:rPr>
              <a:t>セイコーと時計の歴史</a:t>
            </a:r>
          </a:p>
          <a:p>
            <a:pPr fontAlgn="base">
              <a:buFont typeface="Arial" panose="020B0604020202020204" pitchFamily="34" charset="0"/>
              <a:buChar char="•"/>
            </a:pPr>
            <a:r>
              <a:rPr lang="ja-JP" altLang="en-US" sz="4000" u="none" strike="noStrike" dirty="0">
                <a:solidFill>
                  <a:srgbClr val="222222"/>
                </a:solidFill>
                <a:effectLst/>
                <a:latin typeface="inherit"/>
                <a:hlinkClick r:id="rId7"/>
              </a:rPr>
              <a:t>アクセス</a:t>
            </a:r>
            <a:endParaRPr lang="ja-JP" altLang="en-US" sz="4000" dirty="0">
              <a:effectLst/>
              <a:latin typeface="inherit"/>
            </a:endParaRPr>
          </a:p>
          <a:p>
            <a:pPr fontAlgn="base">
              <a:buFont typeface="Arial" panose="020B0604020202020204" pitchFamily="34" charset="0"/>
              <a:buChar char="•"/>
            </a:pPr>
            <a:r>
              <a:rPr lang="ja-JP" altLang="en-US" sz="4000" u="none" strike="noStrike" dirty="0">
                <a:solidFill>
                  <a:srgbClr val="012F6B"/>
                </a:solidFill>
                <a:effectLst/>
                <a:latin typeface="inherit"/>
                <a:hlinkClick r:id="rId8"/>
              </a:rPr>
              <a:t>館内の歩き方</a:t>
            </a:r>
            <a:endParaRPr lang="ja-JP" altLang="en-US" sz="4000" dirty="0">
              <a:effectLst/>
              <a:latin typeface="inherit"/>
            </a:endParaRPr>
          </a:p>
          <a:p>
            <a:pPr fontAlgn="ctr">
              <a:buFont typeface="Arial" panose="020B0604020202020204" pitchFamily="34" charset="0"/>
              <a:buChar char="•"/>
            </a:pPr>
            <a:r>
              <a:rPr lang="en-US" altLang="ja-JP" sz="4000" dirty="0">
                <a:effectLst/>
                <a:latin typeface="inherit"/>
              </a:rPr>
              <a:t>JP</a:t>
            </a:r>
          </a:p>
          <a:p>
            <a:pPr fontAlgn="ctr">
              <a:buFont typeface="+mj-lt"/>
              <a:buAutoNum type="arabicPeriod"/>
            </a:pPr>
            <a:r>
              <a:rPr lang="ja-JP" altLang="en-US" sz="4000" u="none" strike="noStrike" dirty="0">
                <a:solidFill>
                  <a:srgbClr val="888888"/>
                </a:solidFill>
                <a:effectLst/>
                <a:latin typeface="inherit"/>
                <a:hlinkClick r:id="rId9"/>
              </a:rPr>
              <a:t>セイコーミュージアム 銀座</a:t>
            </a:r>
            <a:r>
              <a:rPr lang="en-US" altLang="ja-JP" sz="4000" u="none" strike="noStrike" dirty="0">
                <a:solidFill>
                  <a:srgbClr val="888888"/>
                </a:solidFill>
                <a:effectLst/>
                <a:latin typeface="inherit"/>
                <a:hlinkClick r:id="rId9"/>
              </a:rPr>
              <a:t>TOP</a:t>
            </a:r>
            <a:r>
              <a:rPr lang="ja-JP" altLang="en-US" sz="4000" dirty="0">
                <a:solidFill>
                  <a:srgbClr val="AAAAAA"/>
                </a:solidFill>
                <a:effectLst/>
                <a:latin typeface="inherit"/>
              </a:rPr>
              <a:t> </a:t>
            </a:r>
          </a:p>
          <a:p>
            <a:pPr fontAlgn="ctr">
              <a:buFont typeface="+mj-lt"/>
              <a:buAutoNum type="arabicPeriod"/>
            </a:pPr>
            <a:r>
              <a:rPr lang="ja-JP" altLang="en-US" sz="4000" dirty="0">
                <a:solidFill>
                  <a:srgbClr val="AAAAAA"/>
                </a:solidFill>
                <a:effectLst/>
                <a:latin typeface="inherit"/>
              </a:rPr>
              <a:t> </a:t>
            </a:r>
            <a:r>
              <a:rPr lang="ja-JP" altLang="en-US" sz="4000" u="none" strike="noStrike" dirty="0">
                <a:solidFill>
                  <a:srgbClr val="888888"/>
                </a:solidFill>
                <a:effectLst/>
                <a:latin typeface="inherit"/>
                <a:hlinkClick r:id="rId10"/>
              </a:rPr>
              <a:t>時・時計を知る</a:t>
            </a:r>
            <a:r>
              <a:rPr lang="ja-JP" altLang="en-US" sz="4000" dirty="0">
                <a:solidFill>
                  <a:srgbClr val="AAAAAA"/>
                </a:solidFill>
                <a:effectLst/>
                <a:latin typeface="inherit"/>
              </a:rPr>
              <a:t> </a:t>
            </a:r>
          </a:p>
          <a:p>
            <a:pPr fontAlgn="ctr">
              <a:buFont typeface="+mj-lt"/>
              <a:buAutoNum type="arabicPeriod"/>
            </a:pPr>
            <a:r>
              <a:rPr lang="ja-JP" altLang="en-US" sz="4000" dirty="0">
                <a:solidFill>
                  <a:srgbClr val="AAAAAA"/>
                </a:solidFill>
                <a:effectLst/>
                <a:latin typeface="inherit"/>
              </a:rPr>
              <a:t> 時間とは何か 第二話</a:t>
            </a:r>
          </a:p>
          <a:p>
            <a:pPr algn="ctr" fontAlgn="ctr"/>
            <a:r>
              <a:rPr lang="ja-JP" altLang="en-US" sz="4000" b="1" i="0" dirty="0">
                <a:solidFill>
                  <a:srgbClr val="222222"/>
                </a:solidFill>
                <a:effectLst/>
                <a:latin typeface="inherit"/>
              </a:rPr>
              <a:t>時間とは何か 第二話</a:t>
            </a:r>
          </a:p>
          <a:p>
            <a:pPr fontAlgn="base"/>
            <a:r>
              <a:rPr lang="ja-JP" altLang="en-US" sz="4000" dirty="0">
                <a:effectLst/>
                <a:latin typeface="inherit"/>
              </a:rPr>
              <a:t>「時間」という言葉は、一般的には、「時の流れのある一瞬の時刻」、あるいは、「ある時刻とある時刻の間の長さ」の意味で使われています。</a:t>
            </a:r>
            <a:br>
              <a:rPr lang="ja-JP" altLang="en-US" sz="4000" dirty="0">
                <a:effectLst/>
                <a:latin typeface="inherit"/>
              </a:rPr>
            </a:br>
            <a:r>
              <a:rPr lang="ja-JP" altLang="en-US" sz="4000" dirty="0">
                <a:effectLst/>
                <a:latin typeface="inherit"/>
              </a:rPr>
              <a:t>ただし、「時間とは何か」といざ問われると、このテーマには、心理学・生物学・哲学・自然科学・物理学・宇宙論など、それぞれの分野の切り口があり、また、その時代によっても、多くの定義や考え方があるので、なかなか一概には説明しきれません。</a:t>
            </a:r>
            <a:br>
              <a:rPr lang="ja-JP" altLang="en-US" sz="4000" dirty="0">
                <a:effectLst/>
                <a:latin typeface="inherit"/>
              </a:rPr>
            </a:br>
            <a:r>
              <a:rPr lang="ja-JP" altLang="en-US" sz="4000" dirty="0">
                <a:effectLst/>
                <a:latin typeface="inherit"/>
              </a:rPr>
              <a:t>そこで、ここでは、以下の</a:t>
            </a:r>
            <a:r>
              <a:rPr lang="en-US" altLang="ja-JP" sz="4000" dirty="0">
                <a:effectLst/>
                <a:latin typeface="inherit"/>
              </a:rPr>
              <a:t>5</a:t>
            </a:r>
            <a:r>
              <a:rPr lang="ja-JP" altLang="en-US" sz="4000" dirty="0">
                <a:effectLst/>
                <a:latin typeface="inherit"/>
              </a:rPr>
              <a:t>つの分野に分けて、「時間とは何か」についての代表的な考察を、</a:t>
            </a:r>
            <a:r>
              <a:rPr lang="en-US" altLang="ja-JP" sz="4000" dirty="0">
                <a:effectLst/>
                <a:latin typeface="inherit"/>
              </a:rPr>
              <a:t>3</a:t>
            </a:r>
            <a:r>
              <a:rPr lang="ja-JP" altLang="en-US" sz="4000" dirty="0">
                <a:effectLst/>
                <a:latin typeface="inherit"/>
              </a:rPr>
              <a:t>回に分けて、なるべく分りやすく整理してみたいと思います。</a:t>
            </a:r>
          </a:p>
          <a:p>
            <a:pPr fontAlgn="base"/>
            <a:r>
              <a:rPr lang="ja-JP" altLang="en-US" sz="4000" dirty="0">
                <a:effectLst/>
                <a:latin typeface="inherit"/>
              </a:rPr>
              <a:t>・心と体に流れる時間（体内時計）</a:t>
            </a:r>
            <a:br>
              <a:rPr lang="ja-JP" altLang="en-US" sz="4000" dirty="0">
                <a:effectLst/>
                <a:latin typeface="inherit"/>
              </a:rPr>
            </a:br>
            <a:r>
              <a:rPr lang="ja-JP" altLang="en-US" sz="4000" dirty="0">
                <a:effectLst/>
                <a:latin typeface="inherit"/>
              </a:rPr>
              <a:t>・宗教や哲学における時間観の変化</a:t>
            </a:r>
            <a:br>
              <a:rPr lang="ja-JP" altLang="en-US" sz="4000" dirty="0">
                <a:effectLst/>
                <a:latin typeface="inherit"/>
              </a:rPr>
            </a:br>
            <a:r>
              <a:rPr lang="ja-JP" altLang="en-US" sz="4000" dirty="0">
                <a:effectLst/>
                <a:latin typeface="inherit"/>
              </a:rPr>
              <a:t>・ニュートンのどこでも均一に進む「絶対時間」</a:t>
            </a:r>
            <a:br>
              <a:rPr lang="ja-JP" altLang="en-US" sz="4000" dirty="0">
                <a:effectLst/>
                <a:latin typeface="inherit"/>
              </a:rPr>
            </a:br>
            <a:r>
              <a:rPr lang="ja-JP" altLang="en-US" sz="4000" dirty="0">
                <a:effectLst/>
                <a:latin typeface="inherit"/>
              </a:rPr>
              <a:t>・アインシュタインの伸び縮みする「相対時間」</a:t>
            </a:r>
            <a:br>
              <a:rPr lang="ja-JP" altLang="en-US" sz="4000" dirty="0">
                <a:effectLst/>
                <a:latin typeface="inherit"/>
              </a:rPr>
            </a:br>
            <a:r>
              <a:rPr lang="ja-JP" altLang="en-US" sz="4000" dirty="0">
                <a:effectLst/>
                <a:latin typeface="inherit"/>
              </a:rPr>
              <a:t>・宇宙と時間の関わり</a:t>
            </a:r>
          </a:p>
          <a:p>
            <a:pPr fontAlgn="base"/>
            <a:r>
              <a:rPr lang="ja-JP" altLang="en-US" sz="4000" b="1" dirty="0">
                <a:solidFill>
                  <a:srgbClr val="866D4B"/>
                </a:solidFill>
                <a:effectLst/>
                <a:latin typeface="inherit"/>
              </a:rPr>
              <a:t>ニュートンのどこでも均一に進む「絶対時間」</a:t>
            </a:r>
          </a:p>
          <a:p>
            <a:pPr fontAlgn="base"/>
            <a:r>
              <a:rPr lang="ja-JP" altLang="en-US" sz="4000" b="1" dirty="0">
                <a:solidFill>
                  <a:srgbClr val="866D4B"/>
                </a:solidFill>
                <a:effectLst/>
                <a:latin typeface="inherit"/>
              </a:rPr>
              <a:t>時間は常に一定の速さで流れるもの</a:t>
            </a:r>
          </a:p>
          <a:p>
            <a:pPr fontAlgn="base"/>
            <a:r>
              <a:rPr lang="ja-JP" altLang="en-US" sz="4000" dirty="0">
                <a:effectLst/>
                <a:latin typeface="inherit"/>
              </a:rPr>
              <a:t>クリスチャン・ホイヘンスが</a:t>
            </a:r>
            <a:r>
              <a:rPr lang="en-US" altLang="ja-JP" sz="4000" dirty="0">
                <a:effectLst/>
                <a:latin typeface="inherit"/>
              </a:rPr>
              <a:t>1656</a:t>
            </a:r>
            <a:r>
              <a:rPr lang="ja-JP" altLang="en-US" sz="4000" dirty="0">
                <a:effectLst/>
                <a:latin typeface="inherit"/>
              </a:rPr>
              <a:t>年頃振り子時計を完成させ、その後、より正確な機械式時計が普及するにつれて、「時間は常に一定の速さで流れる」という概念が定着していきます。</a:t>
            </a:r>
            <a:br>
              <a:rPr lang="ja-JP" altLang="en-US" sz="4000" dirty="0">
                <a:effectLst/>
                <a:latin typeface="inherit"/>
              </a:rPr>
            </a:br>
            <a:r>
              <a:rPr lang="ja-JP" altLang="en-US" sz="4000" dirty="0">
                <a:effectLst/>
                <a:latin typeface="inherit"/>
              </a:rPr>
              <a:t>それを、常識として一般に定着させたのが、イギリスの科学者アイザック・ニュートンです。</a:t>
            </a:r>
            <a:br>
              <a:rPr lang="ja-JP" altLang="en-US" sz="4000" dirty="0">
                <a:effectLst/>
                <a:latin typeface="inherit"/>
              </a:rPr>
            </a:br>
            <a:r>
              <a:rPr lang="ja-JP" altLang="en-US" sz="4000" dirty="0">
                <a:effectLst/>
                <a:latin typeface="inherit"/>
              </a:rPr>
              <a:t>彼が</a:t>
            </a:r>
            <a:r>
              <a:rPr lang="en-US" altLang="ja-JP" sz="4000" dirty="0">
                <a:effectLst/>
                <a:latin typeface="inherit"/>
              </a:rPr>
              <a:t>1687</a:t>
            </a:r>
            <a:r>
              <a:rPr lang="ja-JP" altLang="en-US" sz="4000" dirty="0">
                <a:effectLst/>
                <a:latin typeface="inherit"/>
              </a:rPr>
              <a:t>年に発刊した「自然哲学の数学的諸原理」という本で導入した概念は、「宇宙のどこに置かれていても、すべての時計は、無限の過去から無限の未来まで変化せずに同じペースで同じ時間を刻む」、そして「空間はどこも均質で、無限に広がっている」というものでした。この「絶対時間」と「絶対空間」をもとに打ち立てたのが、いわゆる「ニュートン力学」で、その後の科学者に大きな影響を与えました。</a:t>
            </a:r>
            <a:br>
              <a:rPr lang="ja-JP" altLang="en-US" sz="4000" dirty="0">
                <a:effectLst/>
                <a:latin typeface="inherit"/>
              </a:rPr>
            </a:br>
            <a:br>
              <a:rPr lang="ja-JP" altLang="en-US" sz="4000" dirty="0">
                <a:effectLst/>
                <a:latin typeface="inherit"/>
              </a:rPr>
            </a:br>
            <a:r>
              <a:rPr lang="ja-JP" altLang="en-US" sz="4000" dirty="0">
                <a:effectLst/>
                <a:latin typeface="inherit"/>
              </a:rPr>
              <a:t>後にアインシュタインによって、非常に高速に移動している時のような特殊な環境下では、必ずしもこの考えが成り立たないと否定されてしまいますが、時間の概念を科学的に定着させる上では、最も有名な理論で、現代人の時間観には、未だこの考え方が支配的です。</a:t>
            </a:r>
          </a:p>
          <a:p>
            <a:pPr eaLnBrk="1" hangingPunct="1">
              <a:spcBef>
                <a:spcPct val="0"/>
              </a:spcBef>
            </a:pPr>
            <a:r>
              <a:rPr lang="ja-JP" altLang="en-US" sz="2800" b="0" i="0" dirty="0">
                <a:solidFill>
                  <a:srgbClr val="333333"/>
                </a:solidFill>
                <a:effectLst/>
                <a:latin typeface="-apple-system"/>
              </a:rPr>
              <a:t>、機械時計が出てくる</a:t>
            </a:r>
            <a:r>
              <a:rPr lang="en-US" altLang="ja-JP" sz="2800" b="0" i="0" dirty="0">
                <a:solidFill>
                  <a:srgbClr val="333333"/>
                </a:solidFill>
                <a:effectLst/>
                <a:latin typeface="-apple-system"/>
              </a:rPr>
              <a:t>14</a:t>
            </a:r>
            <a:r>
              <a:rPr lang="ja-JP" altLang="en-US" sz="2800" b="0" i="0" dirty="0">
                <a:solidFill>
                  <a:srgbClr val="333333"/>
                </a:solidFill>
                <a:effectLst/>
                <a:latin typeface="-apple-system"/>
              </a:rPr>
              <a:t>世紀ごろのようです。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6486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dirty="0">
                <a:effectLst/>
                <a:latin typeface="inherit"/>
              </a:rPr>
              <a:t>クリスチャン・ホイヘンス</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4000" b="0" i="0" dirty="0">
                <a:solidFill>
                  <a:srgbClr val="222222"/>
                </a:solidFill>
                <a:effectLst/>
                <a:latin typeface="Noto Sans Japanese"/>
              </a:rPr>
              <a:t>広範な分野を研究した科学者。</a:t>
            </a:r>
            <a:r>
              <a:rPr lang="en-US" altLang="ja-JP" sz="4000" b="0" i="0" dirty="0">
                <a:solidFill>
                  <a:srgbClr val="222222"/>
                </a:solidFill>
                <a:effectLst/>
                <a:latin typeface="Noto Sans Japanese"/>
              </a:rPr>
              <a:t>1629</a:t>
            </a:r>
            <a:r>
              <a:rPr lang="ja-JP" altLang="en-US" sz="4000" b="0" i="0" dirty="0">
                <a:solidFill>
                  <a:srgbClr val="222222"/>
                </a:solidFill>
                <a:effectLst/>
                <a:latin typeface="Noto Sans Japanese"/>
              </a:rPr>
              <a:t>年</a:t>
            </a:r>
            <a:r>
              <a:rPr lang="en-US" altLang="ja-JP" sz="4000" b="0" i="0" dirty="0">
                <a:solidFill>
                  <a:srgbClr val="222222"/>
                </a:solidFill>
                <a:effectLst/>
                <a:latin typeface="Noto Sans Japanese"/>
              </a:rPr>
              <a:t>4</a:t>
            </a:r>
            <a:r>
              <a:rPr lang="ja-JP" altLang="en-US" sz="4000" b="0" i="0" dirty="0">
                <a:solidFill>
                  <a:srgbClr val="222222"/>
                </a:solidFill>
                <a:effectLst/>
                <a:latin typeface="Noto Sans Japanese"/>
              </a:rPr>
              <a:t>月</a:t>
            </a:r>
            <a:r>
              <a:rPr lang="en-US" altLang="ja-JP" sz="4000" b="0" i="0" dirty="0">
                <a:solidFill>
                  <a:srgbClr val="222222"/>
                </a:solidFill>
                <a:effectLst/>
                <a:latin typeface="Noto Sans Japanese"/>
              </a:rPr>
              <a:t>14</a:t>
            </a:r>
            <a:r>
              <a:rPr lang="ja-JP" altLang="en-US" sz="4000" b="0" i="0" dirty="0">
                <a:solidFill>
                  <a:srgbClr val="222222"/>
                </a:solidFill>
                <a:effectLst/>
                <a:latin typeface="Noto Sans Japanese"/>
              </a:rPr>
              <a:t>日 オランダのハーグ生まれ。</a:t>
            </a:r>
            <a:br>
              <a:rPr lang="ja-JP" altLang="en-US" sz="4000" dirty="0"/>
            </a:br>
            <a:r>
              <a:rPr lang="ja-JP" altLang="en-US" sz="4000" b="0" i="0" dirty="0">
                <a:solidFill>
                  <a:srgbClr val="222222"/>
                </a:solidFill>
                <a:effectLst/>
                <a:latin typeface="Noto Sans Japanese"/>
              </a:rPr>
              <a:t>数学、力学、光学、天文学、機械工学の広い分野に偉大な業績を残しました。</a:t>
            </a:r>
            <a:br>
              <a:rPr lang="ja-JP" altLang="en-US" sz="4000" dirty="0"/>
            </a:br>
            <a:r>
              <a:rPr lang="ja-JP" altLang="en-US" sz="4000" b="0" i="0" dirty="0">
                <a:solidFill>
                  <a:srgbClr val="222222"/>
                </a:solidFill>
                <a:effectLst/>
                <a:latin typeface="Noto Sans Japanese"/>
              </a:rPr>
              <a:t>中でも、光の波動説である「ホイヘンスの原理」や、土星の環の発見は有名です。</a:t>
            </a:r>
            <a:br>
              <a:rPr lang="ja-JP" altLang="en-US" sz="4000" dirty="0"/>
            </a:br>
            <a:r>
              <a:rPr lang="ja-JP" altLang="en-US" sz="4000" b="0" i="0" dirty="0">
                <a:solidFill>
                  <a:srgbClr val="222222"/>
                </a:solidFill>
                <a:effectLst/>
                <a:latin typeface="Noto Sans Japanese"/>
              </a:rPr>
              <a:t>専門分野の一つが天文学で、天体の観測に正確な時刻測定が必要であったことから、時計学も極めたといわれています。</a:t>
            </a:r>
            <a:br>
              <a:rPr lang="ja-JP" altLang="en-US" sz="4000" dirty="0"/>
            </a:br>
            <a:r>
              <a:rPr lang="en-US" altLang="ja-JP" sz="4000" b="0" i="0" dirty="0">
                <a:solidFill>
                  <a:srgbClr val="222222"/>
                </a:solidFill>
                <a:effectLst/>
                <a:latin typeface="Noto Sans Japanese"/>
              </a:rPr>
              <a:t>17</a:t>
            </a:r>
            <a:r>
              <a:rPr lang="ja-JP" altLang="en-US" sz="4000" b="0" i="0" dirty="0">
                <a:solidFill>
                  <a:srgbClr val="222222"/>
                </a:solidFill>
                <a:effectLst/>
                <a:latin typeface="Noto Sans Japanese"/>
              </a:rPr>
              <a:t>世紀後半は、オランダが世界経済の中心となり、時計製造の中心地でもありました。</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fontAlgn="base"/>
            <a:r>
              <a:rPr lang="ja-JP" altLang="en-US" sz="2800" b="1" i="0" dirty="0">
                <a:solidFill>
                  <a:srgbClr val="866D4B"/>
                </a:solidFill>
                <a:effectLst/>
                <a:latin typeface="inherit"/>
              </a:rPr>
              <a:t>ガリレオの原理を応用した振り子時計</a:t>
            </a:r>
          </a:p>
          <a:p>
            <a:pPr algn="l" fontAlgn="base"/>
            <a:r>
              <a:rPr lang="ja-JP" altLang="en-US" sz="2800" b="0" i="0" dirty="0">
                <a:solidFill>
                  <a:srgbClr val="222222"/>
                </a:solidFill>
                <a:effectLst/>
                <a:latin typeface="Noto Sans Japanese"/>
              </a:rPr>
              <a:t>ホイヘンスが製作した振り子時計</a:t>
            </a:r>
          </a:p>
          <a:p>
            <a:pPr algn="l" fontAlgn="base"/>
            <a:r>
              <a:rPr lang="en-US" altLang="ja-JP" sz="2800" b="0" i="0" dirty="0">
                <a:solidFill>
                  <a:srgbClr val="222222"/>
                </a:solidFill>
                <a:effectLst/>
                <a:latin typeface="inherit"/>
              </a:rPr>
              <a:t>1583</a:t>
            </a:r>
            <a:r>
              <a:rPr lang="ja-JP" altLang="en-US" sz="2800" b="0" i="0" dirty="0">
                <a:solidFill>
                  <a:srgbClr val="222222"/>
                </a:solidFill>
                <a:effectLst/>
                <a:latin typeface="inherit"/>
              </a:rPr>
              <a:t>年、当時まだ学生だったガリレオ・ガリレイは、ピサの寺院で天井から吊るされたランプの往復運動の周期を計って、「振り子の振動の周期は、振幅の大小にかかわらず一定である」という「振り子の等時性」を発見したといわれています。</a:t>
            </a:r>
          </a:p>
          <a:p>
            <a:pPr eaLnBrk="1" hangingPunct="1">
              <a:spcBef>
                <a:spcPct val="0"/>
              </a:spcBef>
            </a:pPr>
            <a:r>
              <a:rPr lang="ja-JP" altLang="en-US" sz="2800" b="0" i="0" dirty="0">
                <a:solidFill>
                  <a:srgbClr val="222222"/>
                </a:solidFill>
                <a:effectLst/>
                <a:latin typeface="Noto Sans Japanese"/>
              </a:rPr>
              <a:t>ガリレオの息子ヴィンツェンツィオ・ガリレイは、振り子を使った時計の製作を試みますが、うまくいきませんでした。</a:t>
            </a:r>
            <a:br>
              <a:rPr lang="ja-JP" altLang="en-US" sz="2800" dirty="0"/>
            </a:br>
            <a:r>
              <a:rPr lang="ja-JP" altLang="en-US" sz="2800" b="0" i="0" dirty="0">
                <a:solidFill>
                  <a:srgbClr val="222222"/>
                </a:solidFill>
                <a:effectLst/>
                <a:latin typeface="Noto Sans Japanese"/>
              </a:rPr>
              <a:t>ホイヘンスはガリレオの原理を応用し、「振り子の等時性」の原理は、（</a:t>
            </a:r>
            <a:r>
              <a:rPr lang="en-US" altLang="ja-JP" sz="2800" b="0" i="0" dirty="0">
                <a:solidFill>
                  <a:srgbClr val="222222"/>
                </a:solidFill>
                <a:effectLst/>
                <a:latin typeface="Noto Sans Japanese"/>
              </a:rPr>
              <a:t>1</a:t>
            </a:r>
            <a:r>
              <a:rPr lang="ja-JP" altLang="en-US" sz="2800" b="0" i="0" dirty="0">
                <a:solidFill>
                  <a:srgbClr val="222222"/>
                </a:solidFill>
                <a:effectLst/>
                <a:latin typeface="Noto Sans Japanese"/>
              </a:rPr>
              <a:t>）振幅が大きい円弧の場合には誤差が大きくなり成立しないこと、（</a:t>
            </a:r>
            <a:r>
              <a:rPr lang="en-US" altLang="ja-JP" sz="2800" b="0" i="0" dirty="0">
                <a:solidFill>
                  <a:srgbClr val="222222"/>
                </a:solidFill>
                <a:effectLst/>
                <a:latin typeface="Noto Sans Japanese"/>
              </a:rPr>
              <a:t>2</a:t>
            </a:r>
            <a:r>
              <a:rPr lang="ja-JP" altLang="en-US" sz="2800" b="0" i="0" dirty="0">
                <a:solidFill>
                  <a:srgbClr val="222222"/>
                </a:solidFill>
                <a:effectLst/>
                <a:latin typeface="Noto Sans Japanese"/>
              </a:rPr>
              <a:t>）振り子の振幅が空気抵抗を受けない範囲のサイクロイド曲線（</a:t>
            </a:r>
            <a:r>
              <a:rPr lang="en-US" altLang="ja-JP" sz="2800" b="0" i="0" dirty="0">
                <a:solidFill>
                  <a:srgbClr val="222222"/>
                </a:solidFill>
                <a:effectLst/>
                <a:latin typeface="Noto Sans Japanese"/>
              </a:rPr>
              <a:t>※</a:t>
            </a:r>
            <a:r>
              <a:rPr lang="ja-JP" altLang="en-US" sz="2800" b="0" i="0" dirty="0">
                <a:solidFill>
                  <a:srgbClr val="222222"/>
                </a:solidFill>
                <a:effectLst/>
                <a:latin typeface="Noto Sans Japanese"/>
              </a:rPr>
              <a:t>）にそって行われる場合は、等時性が正確に確保されること、を理論的に証明しました。この理論をもとに、</a:t>
            </a:r>
            <a:r>
              <a:rPr lang="en-US" altLang="ja-JP" sz="2800" b="0" i="0" dirty="0">
                <a:solidFill>
                  <a:srgbClr val="222222"/>
                </a:solidFill>
                <a:effectLst/>
                <a:latin typeface="Noto Sans Japanese"/>
              </a:rPr>
              <a:t>1656</a:t>
            </a:r>
            <a:r>
              <a:rPr lang="ja-JP" altLang="en-US" sz="2800" b="0" i="0" dirty="0">
                <a:solidFill>
                  <a:srgbClr val="222222"/>
                </a:solidFill>
                <a:effectLst/>
                <a:latin typeface="Noto Sans Japanese"/>
              </a:rPr>
              <a:t>年、大振幅時の誤差を両脇の補正板（サイクロイダブルチップ）で補正する振動装置を発案し、温度変化が振り子に与える影響を極力少なくするなどの工夫を加え、誤差が一日に数分程度の振り子時計を発明して、オランダ議会に献納しました。</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2388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3892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br>
              <a:rPr lang="ja-JP" altLang="en-US" sz="2800" dirty="0"/>
            </a:br>
            <a:r>
              <a:rPr lang="ja-JP" altLang="en-US" sz="2800" b="0" i="0" dirty="0">
                <a:solidFill>
                  <a:srgbClr val="1A1A1A"/>
                </a:solidFill>
                <a:effectLst/>
                <a:latin typeface="Times New Roman" panose="02020603050405020304" pitchFamily="18" charset="0"/>
              </a:rPr>
              <a:t>上方に凸な平面曲線状の開口部をつくるために、その平面曲線に沿って楔</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くさび</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形のれんがや石を逐次積み上げ、その自重とその</a:t>
            </a:r>
            <a:r>
              <a:rPr lang="ja-JP" altLang="en-US" sz="2800" b="0" i="0" u="sng" dirty="0">
                <a:solidFill>
                  <a:srgbClr val="2F6BE6"/>
                </a:solidFill>
                <a:effectLst/>
                <a:latin typeface="Times New Roman" panose="02020603050405020304" pitchFamily="18" charset="0"/>
                <a:hlinkClick r:id="rId3"/>
              </a:rPr>
              <a:t>上部</a:t>
            </a:r>
            <a:r>
              <a:rPr lang="ja-JP" altLang="en-US" sz="2800" b="0" i="0" dirty="0">
                <a:solidFill>
                  <a:srgbClr val="1A1A1A"/>
                </a:solidFill>
                <a:effectLst/>
                <a:latin typeface="Times New Roman" panose="02020603050405020304" pitchFamily="18" charset="0"/>
              </a:rPr>
              <a:t>の壁体の重量を支持できるようにした構造物。。</a:t>
            </a:r>
            <a:r>
              <a:rPr lang="en-US" altLang="ja-JP" sz="2800" b="0" i="0" dirty="0">
                <a:solidFill>
                  <a:srgbClr val="1A1A1A"/>
                </a:solidFill>
                <a:effectLst/>
                <a:latin typeface="Times New Roman" panose="02020603050405020304" pitchFamily="18" charset="0"/>
              </a:rPr>
              <a:t>19</a:t>
            </a:r>
            <a:r>
              <a:rPr lang="ja-JP" altLang="en-US" sz="2800" b="0" i="0" dirty="0">
                <a:solidFill>
                  <a:srgbClr val="1A1A1A"/>
                </a:solidFill>
                <a:effectLst/>
                <a:latin typeface="Times New Roman" panose="02020603050405020304" pitchFamily="18" charset="0"/>
              </a:rPr>
              <a:t>世紀になって鉄によるアーチ構造は大スパンの建造物の架構を可能にした画期的なものとなった。</a:t>
            </a:r>
            <a:endParaRPr lang="en-US" altLang="ja-JP" sz="2800" b="0" i="0" dirty="0">
              <a:solidFill>
                <a:srgbClr val="1A1A1A"/>
              </a:solidFill>
              <a:effectLst/>
              <a:latin typeface="Times New Roman" panose="02020603050405020304" pitchFamily="18" charset="0"/>
            </a:endParaRPr>
          </a:p>
          <a:p>
            <a:pPr eaLnBrk="1" hangingPunct="1">
              <a:spcBef>
                <a:spcPct val="0"/>
              </a:spcBef>
            </a:pPr>
            <a:r>
              <a:rPr lang="ja-JP" altLang="en-US" sz="2800" b="0" i="0" u="sng" dirty="0">
                <a:solidFill>
                  <a:srgbClr val="2F6BE6"/>
                </a:solidFill>
                <a:effectLst/>
                <a:latin typeface="Times New Roman" panose="02020603050405020304" pitchFamily="18" charset="0"/>
                <a:hlinkClick r:id="rId4"/>
              </a:rPr>
              <a:t>両側</a:t>
            </a:r>
            <a:r>
              <a:rPr lang="ja-JP" altLang="en-US" sz="2800" b="0" i="0" dirty="0">
                <a:solidFill>
                  <a:srgbClr val="1A1A1A"/>
                </a:solidFill>
                <a:effectLst/>
                <a:latin typeface="Times New Roman" panose="02020603050405020304" pitchFamily="18" charset="0"/>
              </a:rPr>
              <a:t>の柱あるいは壁の上から，</a:t>
            </a:r>
            <a:r>
              <a:rPr lang="ja-JP" altLang="en-US" sz="2800" b="0" i="0" u="sng" dirty="0">
                <a:solidFill>
                  <a:srgbClr val="2F6BE6"/>
                </a:solidFill>
                <a:effectLst/>
                <a:latin typeface="Times New Roman" panose="02020603050405020304" pitchFamily="18" charset="0"/>
                <a:hlinkClick r:id="rId5"/>
              </a:rPr>
              <a:t>石材</a:t>
            </a:r>
            <a:r>
              <a:rPr lang="ja-JP" altLang="en-US" sz="2800" b="0" i="0" dirty="0">
                <a:solidFill>
                  <a:srgbClr val="1A1A1A"/>
                </a:solidFill>
                <a:effectLst/>
                <a:latin typeface="Times New Roman" panose="02020603050405020304" pitchFamily="18" charset="0"/>
              </a:rPr>
              <a:t>あるいは煉瓦の</a:t>
            </a:r>
            <a:r>
              <a:rPr lang="ja-JP" altLang="en-US" sz="2800" b="0" i="0" u="sng" dirty="0">
                <a:solidFill>
                  <a:srgbClr val="2F6BE6"/>
                </a:solidFill>
                <a:effectLst/>
                <a:latin typeface="Times New Roman" panose="02020603050405020304" pitchFamily="18" charset="0"/>
                <a:hlinkClick r:id="rId6"/>
              </a:rPr>
              <a:t>ブロック</a:t>
            </a:r>
            <a:r>
              <a:rPr lang="ja-JP" altLang="en-US" sz="2800" b="0" i="0" dirty="0">
                <a:solidFill>
                  <a:srgbClr val="1A1A1A"/>
                </a:solidFill>
                <a:effectLst/>
                <a:latin typeface="Times New Roman" panose="02020603050405020304" pitchFamily="18" charset="0"/>
              </a:rPr>
              <a:t>を少しずつせり出して，曲線状につくり上げた梁のこと。</a:t>
            </a:r>
            <a:endParaRPr lang="en-US" altLang="ja-JP" sz="2800" b="0" i="0" dirty="0">
              <a:solidFill>
                <a:srgbClr val="1A1A1A"/>
              </a:solidFill>
              <a:effectLst/>
              <a:latin typeface="Times New Roman" panose="02020603050405020304" pitchFamily="18" charset="0"/>
            </a:endParaRPr>
          </a:p>
          <a:p>
            <a:pPr algn="l"/>
            <a:r>
              <a:rPr lang="ja-JP" altLang="en-US" sz="2800" b="0" i="0" dirty="0">
                <a:solidFill>
                  <a:srgbClr val="000000"/>
                </a:solidFill>
                <a:effectLst/>
                <a:latin typeface="Noto Sans Japanese"/>
              </a:rPr>
              <a:t>山岳トンネルとは、山岳部に建設されるトンネルの総称です。</a:t>
            </a:r>
            <a:br>
              <a:rPr lang="ja-JP" altLang="en-US" sz="2800" b="0" i="0" dirty="0">
                <a:solidFill>
                  <a:srgbClr val="000000"/>
                </a:solidFill>
                <a:effectLst/>
                <a:latin typeface="Noto Sans Japanese"/>
              </a:rPr>
            </a:br>
            <a:r>
              <a:rPr lang="ja-JP" altLang="en-US" sz="2800" b="0" i="0" dirty="0">
                <a:solidFill>
                  <a:srgbClr val="000000"/>
                </a:solidFill>
                <a:effectLst/>
                <a:latin typeface="Noto Sans Japanese"/>
              </a:rPr>
              <a:t>山岳トンネルにはいろいろな工法がありまが、ここではよく用いられる、</a:t>
            </a:r>
            <a:r>
              <a:rPr lang="en-US" altLang="ja-JP" sz="2800" b="1" i="0" dirty="0">
                <a:solidFill>
                  <a:srgbClr val="000000"/>
                </a:solidFill>
                <a:effectLst/>
                <a:latin typeface="Noto Sans Japanese"/>
              </a:rPr>
              <a:t>NATM</a:t>
            </a:r>
            <a:r>
              <a:rPr lang="ja-JP" altLang="en-US" sz="2800" b="1" i="0" dirty="0">
                <a:solidFill>
                  <a:srgbClr val="000000"/>
                </a:solidFill>
                <a:effectLst/>
                <a:latin typeface="Noto Sans Japanese"/>
              </a:rPr>
              <a:t>工法</a:t>
            </a:r>
            <a:r>
              <a:rPr lang="ja-JP" altLang="en-US" sz="2800" b="0" i="0" dirty="0">
                <a:solidFill>
                  <a:srgbClr val="000000"/>
                </a:solidFill>
                <a:effectLst/>
                <a:latin typeface="Noto Sans Japanese"/>
              </a:rPr>
              <a:t>について書いていきます。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工法は、</a:t>
            </a:r>
            <a:r>
              <a:rPr lang="en-US" altLang="ja-JP" sz="2800" b="1" i="0" dirty="0">
                <a:solidFill>
                  <a:srgbClr val="000000"/>
                </a:solidFill>
                <a:effectLst/>
                <a:latin typeface="Noto Sans Japanese"/>
              </a:rPr>
              <a:t>New Austrian Tunneling Method</a:t>
            </a:r>
            <a:r>
              <a:rPr lang="ja-JP" altLang="en-US" sz="2800" b="0" i="0" dirty="0">
                <a:solidFill>
                  <a:srgbClr val="000000"/>
                </a:solidFill>
                <a:effectLst/>
                <a:latin typeface="Noto Sans Japanese"/>
              </a:rPr>
              <a:t>（新オーストリアトンネル工法）の略で、「ナトム」と読みます。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では、山岳部を機械で横向きに掘削し、土砂を排出していきます。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は穴を掘っても地山が崩れてこないような条件の時に選定され、掘削後、コンクリートの吹付がされます。</a:t>
            </a:r>
          </a:p>
          <a:p>
            <a:pPr algn="l"/>
            <a:r>
              <a:rPr lang="ja-JP" altLang="en-US" sz="2800" b="0" i="0" dirty="0">
                <a:solidFill>
                  <a:srgbClr val="000000"/>
                </a:solidFill>
                <a:effectLst/>
                <a:latin typeface="Noto Sans Japanese"/>
              </a:rPr>
              <a:t>地山の保持力を利用してトンネルを構築するため、地盤が軟弱で掘削時に崩れてくるような条件だと、補助工法を取り入れなければ</a:t>
            </a:r>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でのトンネル構築は難しくなります。</a:t>
            </a:r>
          </a:p>
          <a:p>
            <a:pPr algn="l"/>
            <a:r>
              <a:rPr lang="ja-JP" altLang="en-US" sz="2800" b="0" i="0" dirty="0">
                <a:solidFill>
                  <a:srgbClr val="000000"/>
                </a:solidFill>
                <a:effectLst/>
                <a:latin typeface="Noto Sans Japanese"/>
              </a:rPr>
              <a:t>その後、</a:t>
            </a:r>
            <a:r>
              <a:rPr lang="ja-JP" altLang="en-US" sz="2800" b="1" i="0" dirty="0">
                <a:solidFill>
                  <a:srgbClr val="000000"/>
                </a:solidFill>
                <a:effectLst/>
                <a:latin typeface="Noto Sans Japanese"/>
              </a:rPr>
              <a:t>ロックボルト</a:t>
            </a:r>
            <a:r>
              <a:rPr lang="ja-JP" altLang="en-US" sz="2800" b="0" i="0" dirty="0">
                <a:solidFill>
                  <a:srgbClr val="000000"/>
                </a:solidFill>
                <a:effectLst/>
                <a:latin typeface="Noto Sans Japanese"/>
              </a:rPr>
              <a:t>をコンクリートから地山に突き刺し、地山の奥の方まで一体化させます。</a:t>
            </a:r>
            <a:endParaRPr lang="en-US" altLang="ja-JP" sz="2800" b="0" i="0" dirty="0">
              <a:solidFill>
                <a:srgbClr val="000000"/>
              </a:solidFill>
              <a:effectLst/>
              <a:latin typeface="Noto Sans Japanese"/>
            </a:endParaRPr>
          </a:p>
          <a:p>
            <a:pPr algn="l"/>
            <a:r>
              <a:rPr lang="ja-JP" altLang="en-US" sz="4000" b="0" i="0" dirty="0">
                <a:solidFill>
                  <a:srgbClr val="000000"/>
                </a:solidFill>
                <a:effectLst/>
                <a:latin typeface="Noto Sans Japanese"/>
              </a:rPr>
              <a:t>鉄でつくったシールドと呼ばれる筒を横方向に置き、内側でトンネルを堀りながらそのあとにセグメントと呼ばれるパネルをはめこみ、トンネルをつくる方法です。平地や水の底などのやわらかい地山を掘るときに使われます。</a:t>
            </a:r>
            <a:endParaRPr lang="ja-JP" altLang="en-US" sz="2800" b="0" i="0" dirty="0">
              <a:solidFill>
                <a:srgbClr val="000000"/>
              </a:solidFill>
              <a:effectLst/>
              <a:latin typeface="Noto Sans Japanese"/>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025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7236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5573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85832-C850-F026-D233-A2B9637128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825AEF-CECB-E86F-5871-027ABDBE01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88C350-DA50-0DF3-CD18-CD12F1F9F8A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A87797-BA38-7657-F1F0-0EA4A0036A5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BECD04FB-5904-EC2B-30A7-F19DAB91AB1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0233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CEEDA-86BD-EE36-F279-431E7B7111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8D23AE-2A5B-E4F3-AAB8-61F7DA9507A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D761B-9C64-D122-55FF-39F5E2582C7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7611994-0249-0FEB-810D-FD9BCC12C4FA}"/>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A630467-1118-8262-0D08-E69C9836A606}"/>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89355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A0C5E-DC69-98EB-559A-D24DFC4399B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345CA7-F1EE-6444-1487-693AF90280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D6A1C1-8ACB-01D7-827A-6185C291CC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12F4963-7671-E28B-2AA5-52B92F96E3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9D71283A-321F-A365-1A0A-53F0E3AD88AA}"/>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3894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EA9BC-E381-73BC-66C7-E57B1AF57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7F3E85-9150-4C2A-1000-56DF196450F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77FB38-C82E-8FBB-DF5B-DAE9E2FD69B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ED9312-F673-B2BC-4E01-E25D670A4C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7AF2EC-5EC3-0125-7FCD-BF6A44BC5119}"/>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9622013C-B197-FE51-1B62-98760686E670}"/>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26790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79AB6-0D23-BB4C-43EE-0B7302B39DD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96C8E-88FD-37D4-01B6-E88652A85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F971C-FAF9-AF00-63C1-B7B00BCA2C3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914C5-F43E-461C-C537-CE28CBB94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AA352-D04F-ACC2-08C3-6D0CB240AD5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2765BF-61DC-822C-093C-8201C461EA2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804838B-3476-11DF-2C14-418A991E70F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567CA0B-601F-B6BE-745F-817C94DC35A7}"/>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55149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5AAAD-042A-5D00-F992-555081AD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797C72-4198-3E79-BFE4-AECA53D8DF8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28A9A23-FE8D-0FBF-0A06-A9B6ED9FC0D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5077726F-F42B-B627-E26B-7FAA546B0B6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48783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513C07-BC84-9ABD-AB12-D6C6FE1A5697}"/>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77B8556-F949-A314-B226-5ACDDFE9896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482E1165-9A09-6964-ECF4-7FBB9C21617F}"/>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2291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6AE-E27A-A982-AADC-5454850463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67467-88B4-7413-32F2-4A209E70BB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1F42B5-8C08-8E64-4848-6608A80D21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3EF8C-4A66-E191-FEBA-B909D1C7D90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7F9DB3E-0BC2-96C4-9EB9-7EEB0590312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5480816B-9365-E479-652D-61BE34F8B9D9}"/>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15361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CE4B-7E7B-5847-AC40-EEE5F67D27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0DCAE3-4C1C-1735-A4DA-60051F5344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30EF12-074E-CA45-7236-7BA72D87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E629-9E93-99EC-D241-A0D19A5C2BA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43082FD-CABD-BAE8-5F98-1C9EF04BF17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53FF9CC-0C0C-C6A6-1469-974AFF6D0B54}"/>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8171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4AB76-C0BD-8B17-A8BB-F2F23F1C2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1A787-FB3C-EE68-D6FD-0BF80B4B9D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34031-AAB7-DB4E-B553-5F4E9BD9DF3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D535E64-A262-5A36-CB11-05298A0C218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1559B6-8FA5-EDDD-41A1-CA1DF2455C2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97983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F9CEAC-9CF4-4F56-9C83-A9FC2B9D28F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CFECE9-725F-391A-1050-2E12323F2F4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937CE-6D9A-DFF8-A360-A3B67FB191E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F680CCF-A22E-9E48-8712-68863083DEE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0DFAD4-FBF8-3E97-29FC-6B7074F68B8E}"/>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713950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95C1-EA61-F7CD-1012-A4293CE186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25A06-0290-7CD6-7184-C5D94F89A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60AAEA-9B09-EE90-5A49-E814663DA6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05ADE11-6707-4D5D-B691-76F677F7E4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E31C383D-83B2-8A65-7730-943903C85DF9}"/>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72268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C4B2-D194-3B36-342A-A226E47E14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3BD77-CCBA-2232-FCFE-E812DA7D95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6CBDF-BD3E-26D2-AB0D-39B66D1AD5D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71005E8-C4F3-4D3C-F667-212410D74C9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1193A96C-0ACB-8C31-9309-BA12A18897B2}"/>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3763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456DC-7E3E-E51E-1442-C8B23AB186B3}"/>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DCDA7-39A9-2E60-DB5F-3768674739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3BAB7E-DCB0-3341-F026-B9EE8ABA92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3DF573A-B688-C461-8574-D6C285CEBC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3B97EC78-BF9F-AE30-42FA-5E1044125DEB}"/>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8132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E6BF3-B048-5A7A-94DD-97D0D882A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D390-722C-B221-69CE-F93D50D9622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158D4B-402B-C513-A9A7-0200D076730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D04EF4-A913-910E-9253-2B871256E86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E5AFAD1-A3C1-E809-6167-440B4BEE446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09054D6-8E9B-95DB-F57E-DDDE84D9065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8059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C5AB5-BB19-DC47-908F-A11F2D27844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411F80-BCA6-5C86-2AD7-527F9BE51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524D17-6586-9E6C-2E70-745259D9E4E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E97852-42A0-63A3-06FA-3D4F5F9F7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F4FF9E-63F2-E596-51ED-8764C53A2EE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208D-A253-5C6C-D97F-A93F4EF4463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15DF0AB-A5D5-138C-C58A-499D98C8B65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34B125E3-200D-E2CF-A18B-1E732F0F92F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711320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E6FAF-7D3E-C901-2DEF-028BBF8E8D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2CC1D8-851F-4820-4CA8-92ACF5B9C1FB}"/>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7FC51064-1039-466E-08B5-24CA3177BCA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1C925910-86CA-B307-50F8-5FCF3A31C0FC}"/>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05059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38D583-E7F0-A417-3455-E059999D191D}"/>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1595C917-70F7-58D6-098F-516EC3C1507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83654DAA-20A9-6C07-F694-AFF9DA3BA23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748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EACC7-B569-233F-D934-DA365935F0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1F987-B054-40BF-EFCC-E64B4F649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D19376-BA14-DAD3-5C5F-9B99283AE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633E15-AA63-E433-6670-9FAB126C497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F00BDAA-9BBC-D53C-707C-837B8E0487C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E56AEBB9-6DBF-39EF-707F-28BC9869A66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11177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3BBE-5347-61CD-59AB-6516C3C4B8D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B0788B9-5DD9-CF37-6D63-570B4C4C21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BF5B96-0EB7-643D-FC8B-F955E1CC35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EC5F2-3684-B8CD-43DA-BDE167A7B65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6FFC2A4-4434-F943-6B0C-259D93212FF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0366E0A8-433C-8FFE-D9E0-EA7736AB299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68775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CBFA0-F0C2-1EDA-91F0-93BB9EBFEE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ACF197-6658-FE38-D116-891488F349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0C8ED3-2E82-0450-7A6B-9E70BBCC890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762D8FD-5A1B-7F50-FFB5-8DB0F7C42E90}"/>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1C454C7-1F69-A523-A943-8E49A99F6D7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10939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7A9DAD-61F6-028B-A179-3286676264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837EA3-27F1-E967-B0A6-C9ECE274C78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B93B7A-E827-7424-4EAB-0892DB93260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5F51D8-E497-15F8-EB9F-287EAE2B0FE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47D4DC18-C8E9-2ACA-A416-6AF90B6F65E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413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D2468-30CA-6F91-4A89-279A728CA9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0B943-64E1-7C4F-6421-B58E588A62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029FB3-6006-564A-562B-071CF3351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320C9CA-DB35-2C69-D0FA-BC3C11A47B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B158159-B9AF-6B6F-B3CB-042B07A87B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1265282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8F366-1055-3A0A-3719-0C470158B3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5C7FA-F220-EF0A-5228-C6CF046853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8CD11-C250-61FA-772C-19CE5A580A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61884ED-1452-2B56-C44B-4B21EFFD52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9C6A0D-3603-0357-1EBF-FC39547C1D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6866018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package" Target="../embeddings/Microsoft_Excel_Worksheet2.xlsx"/><Relationship Id="rId7"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blog.still-laughin.com/archives/2019/08/post-8079.html" TargetMode="External"/><Relationship Id="rId5" Type="http://schemas.openxmlformats.org/officeDocument/2006/relationships/image" Target="../media/image39.jpg"/><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 Id="rId9"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51.jpg"/><Relationship Id="rId7" Type="http://schemas.openxmlformats.org/officeDocument/2006/relationships/hyperlink" Target="http://hikuso.blog54.fc2.com/blog-date-20091222.html" TargetMode="External"/><Relationship Id="rId12"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3.jpeg"/><Relationship Id="rId11" Type="http://schemas.openxmlformats.org/officeDocument/2006/relationships/image" Target="../media/image55.jpeg"/><Relationship Id="rId5" Type="http://schemas.openxmlformats.org/officeDocument/2006/relationships/hyperlink" Target="https://pixabay.com/ja/photos/%E3%82%AF%E3%83%AC%E3%83%BC%E3%82%BF%E3%83%BC-%E4%B8%89%E6%97%A5%E6%9C%88-%E6%9A%97%E3%81%84-1853110/" TargetMode="External"/><Relationship Id="rId10" Type="http://schemas.openxmlformats.org/officeDocument/2006/relationships/hyperlink" Target="https://publicdomainq.net/telescope-0045625/" TargetMode="External"/><Relationship Id="rId4" Type="http://schemas.openxmlformats.org/officeDocument/2006/relationships/image" Target="../media/image52.jpeg"/><Relationship Id="rId9"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publicdomainq.net/clock-time-000439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fukuno.jig.jp/20121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package" Target="../embeddings/Microsoft_Excel_Worksheet.xlsx"/><Relationship Id="rId7" Type="http://schemas.openxmlformats.org/officeDocument/2006/relationships/hyperlink" Target="&#30722;&#26178;&#35336;&#12459;&#12513;&#12521;/Camera%20Roll/WIN20230717131944Pro1.mp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emf"/><Relationship Id="rId5" Type="http://schemas.openxmlformats.org/officeDocument/2006/relationships/package" Target="../embeddings/Microsoft_Excel_Worksheet1.xlsx"/><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3606" y="69679"/>
            <a:ext cx="8696279" cy="838200"/>
          </a:xfrm>
        </p:spPr>
        <p:txBody>
          <a:bodyPr>
            <a:normAutofit fontScale="90000"/>
          </a:bodyPr>
          <a:lstStyle/>
          <a:p>
            <a:pPr algn="l" eaLnBrk="1" hangingPunct="1"/>
            <a:r>
              <a:rPr lang="ja-JP" altLang="en-US" sz="3600" b="1" dirty="0">
                <a:ea typeface="ＭＳ Ｐゴシック" panose="020B0600070205080204" pitchFamily="50" charset="-128"/>
              </a:rPr>
              <a:t>　</a:t>
            </a:r>
            <a:br>
              <a:rPr lang="en-US" altLang="ja-JP" sz="3600" b="1" dirty="0">
                <a:ea typeface="ＭＳ Ｐゴシック" panose="020B0600070205080204" pitchFamily="50" charset="-128"/>
              </a:rPr>
            </a:br>
            <a:r>
              <a:rPr lang="ja-JP" altLang="en-US" b="1" dirty="0">
                <a:ea typeface="ＭＳ Ｐゴシック" panose="020B0600070205080204" pitchFamily="50" charset="-128"/>
              </a:rPr>
              <a:t>砂時計の制作と時間の話</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60" y="1547164"/>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32779" y="334838"/>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1056" y="22742"/>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すな　とけい　　　　　　　　　　せいさく　　　　　　　じかん　　　　　　　　はなし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93152" y="2280207"/>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科学　　　　　　　　　　技術　　　　　　　　教育　　　　協会</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872069" y="5459831"/>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7" name="図 6" descr="建物, 大きい, 電車, 構造 が含まれている画像&#10;&#10;自動的に生成された説明">
            <a:extLst>
              <a:ext uri="{FF2B5EF4-FFF2-40B4-BE49-F238E27FC236}">
                <a16:creationId xmlns:a16="http://schemas.microsoft.com/office/drawing/2014/main" id="{1A4E7122-5581-9BEA-E3C1-6FA2E34C2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10" y="844177"/>
            <a:ext cx="1149850" cy="1379819"/>
          </a:xfrm>
          <a:prstGeom prst="rect">
            <a:avLst/>
          </a:prstGeom>
        </p:spPr>
      </p:pic>
      <p:sp>
        <p:nvSpPr>
          <p:cNvPr id="3" name="スライド番号プレースホルダー 2">
            <a:extLst>
              <a:ext uri="{FF2B5EF4-FFF2-40B4-BE49-F238E27FC236}">
                <a16:creationId xmlns:a16="http://schemas.microsoft.com/office/drawing/2014/main" id="{DC08D490-A893-C26B-9318-A0C685583CC2}"/>
              </a:ext>
            </a:extLst>
          </p:cNvPr>
          <p:cNvSpPr>
            <a:spLocks noGrp="1"/>
          </p:cNvSpPr>
          <p:nvPr>
            <p:ph type="sldNum" sz="quarter" idx="12"/>
          </p:nvPr>
        </p:nvSpPr>
        <p:spPr/>
        <p:txBody>
          <a:bodyPr/>
          <a:lstStyle/>
          <a:p>
            <a:fld id="{FFD5EB20-5B99-43FF-8B24-7DC470172072}" type="slidenum">
              <a:rPr kumimoji="1" lang="ja-JP" altLang="en-US" smtClean="0"/>
              <a:t>0</a:t>
            </a:fld>
            <a:endParaRPr kumimoji="1" lang="ja-JP" altLang="en-US"/>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7678DD2-3495-EB23-0D27-0485CC589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500" y="845711"/>
            <a:ext cx="3448930" cy="5521186"/>
          </a:xfrm>
          <a:prstGeom prst="rect">
            <a:avLst/>
          </a:prstGeom>
        </p:spPr>
      </p:pic>
      <p:pic>
        <p:nvPicPr>
          <p:cNvPr id="5" name="図 4" descr="屋内, テーブル, 座る, 小さい が含まれている画像&#10;&#10;自動的に生成された説明">
            <a:extLst>
              <a:ext uri="{FF2B5EF4-FFF2-40B4-BE49-F238E27FC236}">
                <a16:creationId xmlns:a16="http://schemas.microsoft.com/office/drawing/2014/main" id="{6630C3C6-7156-82BF-1D6D-628F431A0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40" y="780622"/>
            <a:ext cx="655573" cy="1426742"/>
          </a:xfrm>
          <a:prstGeom prst="rect">
            <a:avLst/>
          </a:prstGeom>
        </p:spPr>
      </p:pic>
    </p:spTree>
    <p:extLst>
      <p:ext uri="{BB962C8B-B14F-4D97-AF65-F5344CB8AC3E}">
        <p14:creationId xmlns:p14="http://schemas.microsoft.com/office/powerpoint/2010/main" val="18447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5610"/>
            <a:ext cx="7772400" cy="720725"/>
          </a:xfrm>
        </p:spPr>
        <p:txBody>
          <a:bodyPr/>
          <a:lstStyle/>
          <a:p>
            <a:pPr algn="l" eaLnBrk="1" hangingPunct="1"/>
            <a:r>
              <a:rPr lang="ja-JP" altLang="en-US" sz="3200" dirty="0">
                <a:ea typeface="ＭＳ Ｐゴシック" panose="020B0600070205080204" pitchFamily="50" charset="-128"/>
              </a:rPr>
              <a:t>ワッシャーの役割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やくわり　　　　　　　　　　　　　　</a:t>
            </a:r>
          </a:p>
        </p:txBody>
      </p:sp>
      <p:grpSp>
        <p:nvGrpSpPr>
          <p:cNvPr id="26" name="グループ化 25">
            <a:extLst>
              <a:ext uri="{FF2B5EF4-FFF2-40B4-BE49-F238E27FC236}">
                <a16:creationId xmlns:a16="http://schemas.microsoft.com/office/drawing/2014/main" id="{45D6B98B-209F-2C55-C47B-46295C4F6533}"/>
              </a:ext>
            </a:extLst>
          </p:cNvPr>
          <p:cNvGrpSpPr/>
          <p:nvPr/>
        </p:nvGrpSpPr>
        <p:grpSpPr>
          <a:xfrm>
            <a:off x="206663" y="749527"/>
            <a:ext cx="2740952" cy="6061061"/>
            <a:chOff x="206663" y="749527"/>
            <a:chExt cx="2740952" cy="6061061"/>
          </a:xfrm>
        </p:grpSpPr>
        <p:pic>
          <p:nvPicPr>
            <p:cNvPr id="4" name="図 3">
              <a:extLst>
                <a:ext uri="{FF2B5EF4-FFF2-40B4-BE49-F238E27FC236}">
                  <a16:creationId xmlns:a16="http://schemas.microsoft.com/office/drawing/2014/main" id="{B39CC559-219B-C082-22A9-4FCE831EA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4" y="2245110"/>
              <a:ext cx="2012852" cy="1449253"/>
            </a:xfrm>
            <a:prstGeom prst="rect">
              <a:avLst/>
            </a:prstGeom>
          </p:spPr>
        </p:pic>
        <p:pic>
          <p:nvPicPr>
            <p:cNvPr id="5" name="図 4">
              <a:extLst>
                <a:ext uri="{FF2B5EF4-FFF2-40B4-BE49-F238E27FC236}">
                  <a16:creationId xmlns:a16="http://schemas.microsoft.com/office/drawing/2014/main" id="{60F8BE1B-B029-7178-04A6-37871C00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73" y="4039920"/>
              <a:ext cx="2012853" cy="1449254"/>
            </a:xfrm>
            <a:prstGeom prst="rect">
              <a:avLst/>
            </a:prstGeom>
          </p:spPr>
        </p:pic>
        <p:sp>
          <p:nvSpPr>
            <p:cNvPr id="6" name="Text Box 5">
              <a:extLst>
                <a:ext uri="{FF2B5EF4-FFF2-40B4-BE49-F238E27FC236}">
                  <a16:creationId xmlns:a16="http://schemas.microsoft.com/office/drawing/2014/main" id="{40EADA1C-46F5-E941-9688-B74DC2F4B5A2}"/>
                </a:ext>
              </a:extLst>
            </p:cNvPr>
            <p:cNvSpPr txBox="1">
              <a:spLocks noChangeArrowheads="1"/>
            </p:cNvSpPr>
            <p:nvPr/>
          </p:nvSpPr>
          <p:spPr bwMode="auto">
            <a:xfrm>
              <a:off x="252000" y="184500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762772DB-F1BD-62BA-AC5D-56A561FD60EE}"/>
                </a:ext>
              </a:extLst>
            </p:cNvPr>
            <p:cNvSpPr txBox="1">
              <a:spLocks noChangeArrowheads="1"/>
            </p:cNvSpPr>
            <p:nvPr/>
          </p:nvSpPr>
          <p:spPr bwMode="auto">
            <a:xfrm>
              <a:off x="252000" y="3839865"/>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）．ワッシャーあり</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CE1A90AD-7FDC-74A6-6A3D-7154F87D77CC}"/>
                </a:ext>
              </a:extLst>
            </p:cNvPr>
            <p:cNvSpPr txBox="1">
              <a:spLocks noChangeArrowheads="1"/>
            </p:cNvSpPr>
            <p:nvPr/>
          </p:nvSpPr>
          <p:spPr bwMode="auto">
            <a:xfrm>
              <a:off x="260601" y="749527"/>
              <a:ext cx="23516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・ボルトとナットの間に、はさんでつかう</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20B04874-1A72-0D01-D7DA-CA9F9A0DB09B}"/>
                </a:ext>
              </a:extLst>
            </p:cNvPr>
            <p:cNvSpPr txBox="1">
              <a:spLocks noChangeArrowheads="1"/>
            </p:cNvSpPr>
            <p:nvPr/>
          </p:nvSpPr>
          <p:spPr bwMode="auto">
            <a:xfrm>
              <a:off x="206663" y="5487149"/>
              <a:ext cx="2740952"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・ボルトと母材（ぼざい・　つなげるもの）の間で「きず」防止と圧力を分散させる</a:t>
              </a:r>
              <a:endParaRPr lang="en-US" altLang="ja-JP" sz="2000" dirty="0">
                <a:latin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EB4E60BE-B97D-2801-8860-5281E06DC139}"/>
              </a:ext>
            </a:extLst>
          </p:cNvPr>
          <p:cNvGrpSpPr/>
          <p:nvPr/>
        </p:nvGrpSpPr>
        <p:grpSpPr>
          <a:xfrm>
            <a:off x="6059150" y="818756"/>
            <a:ext cx="2653102" cy="5479711"/>
            <a:chOff x="6033525" y="819619"/>
            <a:chExt cx="2653102" cy="5479711"/>
          </a:xfrm>
        </p:grpSpPr>
        <p:pic>
          <p:nvPicPr>
            <p:cNvPr id="22" name="図 21">
              <a:extLst>
                <a:ext uri="{FF2B5EF4-FFF2-40B4-BE49-F238E27FC236}">
                  <a16:creationId xmlns:a16="http://schemas.microsoft.com/office/drawing/2014/main" id="{417A6AB5-7696-FAB8-9735-ED32FF9B2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50" y="819619"/>
              <a:ext cx="2039174" cy="1529381"/>
            </a:xfrm>
            <a:prstGeom prst="rect">
              <a:avLst/>
            </a:prstGeom>
          </p:spPr>
        </p:pic>
        <p:pic>
          <p:nvPicPr>
            <p:cNvPr id="24" name="図 23">
              <a:extLst>
                <a:ext uri="{FF2B5EF4-FFF2-40B4-BE49-F238E27FC236}">
                  <a16:creationId xmlns:a16="http://schemas.microsoft.com/office/drawing/2014/main" id="{60469F29-5D7F-F6D1-25E0-E9669A63CD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25" y="2710594"/>
              <a:ext cx="2282476" cy="1232537"/>
            </a:xfrm>
            <a:prstGeom prst="rect">
              <a:avLst/>
            </a:prstGeom>
          </p:spPr>
        </p:pic>
        <p:sp>
          <p:nvSpPr>
            <p:cNvPr id="25" name="Text Box 5">
              <a:extLst>
                <a:ext uri="{FF2B5EF4-FFF2-40B4-BE49-F238E27FC236}">
                  <a16:creationId xmlns:a16="http://schemas.microsoft.com/office/drawing/2014/main" id="{AD9C40CB-59D5-E68F-7960-AA6D063F5EE1}"/>
                </a:ext>
              </a:extLst>
            </p:cNvPr>
            <p:cNvSpPr txBox="1">
              <a:spLocks noChangeArrowheads="1"/>
            </p:cNvSpPr>
            <p:nvPr/>
          </p:nvSpPr>
          <p:spPr bwMode="auto">
            <a:xfrm>
              <a:off x="6089850" y="4206449"/>
              <a:ext cx="2596777" cy="2092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・ワッシャーはいろいろな種類、サイズ、材質がある。</a:t>
              </a:r>
              <a:endParaRPr lang="en-US" altLang="ja-JP" sz="2000" dirty="0">
                <a:latin typeface="游ゴシック" panose="020B0400000000000000" pitchFamily="50" charset="-128"/>
              </a:endParaRPr>
            </a:p>
            <a:p>
              <a:pPr marL="88900" indent="-88900" eaLnBrk="1" hangingPunct="1">
                <a:spcBef>
                  <a:spcPct val="50000"/>
                </a:spcBef>
              </a:pPr>
              <a:r>
                <a:rPr lang="ja-JP" altLang="en-US" sz="2000" dirty="0">
                  <a:latin typeface="游ゴシック" panose="020B0400000000000000" pitchFamily="50" charset="-128"/>
                </a:rPr>
                <a:t>・今回は平ワッシャー　穴のサイズ　約３</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～５</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を使用</a:t>
              </a:r>
              <a:endParaRPr lang="en-US" altLang="ja-JP" sz="2000" dirty="0">
                <a:latin typeface="游ゴシック" panose="020B0400000000000000" pitchFamily="50" charset="-128"/>
              </a:endParaRPr>
            </a:p>
          </p:txBody>
        </p:sp>
      </p:grpSp>
      <p:sp>
        <p:nvSpPr>
          <p:cNvPr id="11" name="スライド番号プレースホルダー 10">
            <a:extLst>
              <a:ext uri="{FF2B5EF4-FFF2-40B4-BE49-F238E27FC236}">
                <a16:creationId xmlns:a16="http://schemas.microsoft.com/office/drawing/2014/main" id="{E3E88FAF-A397-F58C-B123-373D9BD9DA01}"/>
              </a:ext>
            </a:extLst>
          </p:cNvPr>
          <p:cNvSpPr>
            <a:spLocks noGrp="1"/>
          </p:cNvSpPr>
          <p:nvPr>
            <p:ph type="sldNum" sz="quarter" idx="12"/>
          </p:nvPr>
        </p:nvSpPr>
        <p:spPr/>
        <p:txBody>
          <a:bodyPr/>
          <a:lstStyle/>
          <a:p>
            <a:fld id="{FFD5EB20-5B99-43FF-8B24-7DC470172072}" type="slidenum">
              <a:rPr kumimoji="1" lang="ja-JP" altLang="en-US" smtClean="0"/>
              <a:t>9</a:t>
            </a:fld>
            <a:endParaRPr kumimoji="1" lang="ja-JP" altLang="en-US"/>
          </a:p>
        </p:txBody>
      </p:sp>
      <p:grpSp>
        <p:nvGrpSpPr>
          <p:cNvPr id="23" name="グループ化 22">
            <a:extLst>
              <a:ext uri="{FF2B5EF4-FFF2-40B4-BE49-F238E27FC236}">
                <a16:creationId xmlns:a16="http://schemas.microsoft.com/office/drawing/2014/main" id="{BBDFC417-8B0E-1697-9BD6-08B08D887933}"/>
              </a:ext>
            </a:extLst>
          </p:cNvPr>
          <p:cNvGrpSpPr/>
          <p:nvPr/>
        </p:nvGrpSpPr>
        <p:grpSpPr>
          <a:xfrm>
            <a:off x="3201323" y="767681"/>
            <a:ext cx="2740952" cy="5664687"/>
            <a:chOff x="3201323" y="767681"/>
            <a:chExt cx="2740952" cy="5664687"/>
          </a:xfrm>
        </p:grpSpPr>
        <p:grpSp>
          <p:nvGrpSpPr>
            <p:cNvPr id="3" name="グループ化 2">
              <a:extLst>
                <a:ext uri="{FF2B5EF4-FFF2-40B4-BE49-F238E27FC236}">
                  <a16:creationId xmlns:a16="http://schemas.microsoft.com/office/drawing/2014/main" id="{F808495D-C3E4-1BBB-B300-A82D310642E4}"/>
                </a:ext>
              </a:extLst>
            </p:cNvPr>
            <p:cNvGrpSpPr/>
            <p:nvPr/>
          </p:nvGrpSpPr>
          <p:grpSpPr>
            <a:xfrm>
              <a:off x="3201323" y="767681"/>
              <a:ext cx="2740952" cy="5664687"/>
              <a:chOff x="3201323" y="767681"/>
              <a:chExt cx="2740952" cy="5664687"/>
            </a:xfrm>
          </p:grpSpPr>
          <p:grpSp>
            <p:nvGrpSpPr>
              <p:cNvPr id="27" name="グループ化 26">
                <a:extLst>
                  <a:ext uri="{FF2B5EF4-FFF2-40B4-BE49-F238E27FC236}">
                    <a16:creationId xmlns:a16="http://schemas.microsoft.com/office/drawing/2014/main" id="{87A1749E-AAA7-FBB8-4DB4-9E4840D197DC}"/>
                  </a:ext>
                </a:extLst>
              </p:cNvPr>
              <p:cNvGrpSpPr/>
              <p:nvPr/>
            </p:nvGrpSpPr>
            <p:grpSpPr>
              <a:xfrm>
                <a:off x="3201323" y="767681"/>
                <a:ext cx="2740952" cy="5664687"/>
                <a:chOff x="3201523" y="749526"/>
                <a:chExt cx="2740952" cy="5664687"/>
              </a:xfrm>
            </p:grpSpPr>
            <p:sp>
              <p:nvSpPr>
                <p:cNvPr id="10" name="正方形/長方形 9">
                  <a:extLst>
                    <a:ext uri="{FF2B5EF4-FFF2-40B4-BE49-F238E27FC236}">
                      <a16:creationId xmlns:a16="http://schemas.microsoft.com/office/drawing/2014/main" id="{02A2AD44-5049-8401-E002-23FE45776FFB}"/>
                    </a:ext>
                  </a:extLst>
                </p:cNvPr>
                <p:cNvSpPr/>
                <p:nvPr/>
              </p:nvSpPr>
              <p:spPr>
                <a:xfrm>
                  <a:off x="3221424" y="3003724"/>
                  <a:ext cx="2448000" cy="123467"/>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819F52D-FA10-34E5-D000-A75EF579619C}"/>
                    </a:ext>
                  </a:extLst>
                </p:cNvPr>
                <p:cNvSpPr/>
                <p:nvPr/>
              </p:nvSpPr>
              <p:spPr>
                <a:xfrm>
                  <a:off x="3339700" y="5157000"/>
                  <a:ext cx="2448000" cy="72000"/>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4609E0B-B3C0-F641-81EF-2D501B51106D}"/>
                    </a:ext>
                  </a:extLst>
                </p:cNvPr>
                <p:cNvSpPr/>
                <p:nvPr/>
              </p:nvSpPr>
              <p:spPr>
                <a:xfrm>
                  <a:off x="4038250" y="5078550"/>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587BD8-584A-CFA4-4237-170A3832D439}"/>
                    </a:ext>
                  </a:extLst>
                </p:cNvPr>
                <p:cNvSpPr/>
                <p:nvPr/>
              </p:nvSpPr>
              <p:spPr>
                <a:xfrm>
                  <a:off x="4038250" y="5222112"/>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DC267A-317E-B1F5-C5F2-63D445FAAAF7}"/>
                    </a:ext>
                  </a:extLst>
                </p:cNvPr>
                <p:cNvSpPr/>
                <p:nvPr/>
              </p:nvSpPr>
              <p:spPr>
                <a:xfrm>
                  <a:off x="4373608" y="4960928"/>
                  <a:ext cx="422990" cy="42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9944ACA-2B0B-9863-160A-983F044FF754}"/>
                    </a:ext>
                  </a:extLst>
                </p:cNvPr>
                <p:cNvSpPr/>
                <p:nvPr/>
              </p:nvSpPr>
              <p:spPr>
                <a:xfrm>
                  <a:off x="4367923" y="2842255"/>
                  <a:ext cx="432000" cy="4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8B3FCE88-44DA-5F77-195F-9818E9DF9DA1}"/>
                    </a:ext>
                  </a:extLst>
                </p:cNvPr>
                <p:cNvSpPr txBox="1">
                  <a:spLocks noChangeArrowheads="1"/>
                </p:cNvSpPr>
                <p:nvPr/>
              </p:nvSpPr>
              <p:spPr bwMode="auto">
                <a:xfrm>
                  <a:off x="3305599" y="1834262"/>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18" name="Text Box 5">
                  <a:extLst>
                    <a:ext uri="{FF2B5EF4-FFF2-40B4-BE49-F238E27FC236}">
                      <a16:creationId xmlns:a16="http://schemas.microsoft.com/office/drawing/2014/main" id="{46571433-37E0-978B-F758-FCBF097F8241}"/>
                    </a:ext>
                  </a:extLst>
                </p:cNvPr>
                <p:cNvSpPr txBox="1">
                  <a:spLocks noChangeArrowheads="1"/>
                </p:cNvSpPr>
                <p:nvPr/>
              </p:nvSpPr>
              <p:spPr bwMode="auto">
                <a:xfrm>
                  <a:off x="3360199" y="386407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（２）．ワッシャーあり</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0670036-122C-A8FB-C820-10789700F086}"/>
                    </a:ext>
                  </a:extLst>
                </p:cNvPr>
                <p:cNvSpPr txBox="1">
                  <a:spLocks noChangeArrowheads="1"/>
                </p:cNvSpPr>
                <p:nvPr/>
              </p:nvSpPr>
              <p:spPr bwMode="auto">
                <a:xfrm>
                  <a:off x="3201523" y="5706327"/>
                  <a:ext cx="274095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・ワッシャーで穴が真ん中になる</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B7992118-B34B-B587-C152-69D491EF0917}"/>
                    </a:ext>
                  </a:extLst>
                </p:cNvPr>
                <p:cNvSpPr txBox="1">
                  <a:spLocks noChangeArrowheads="1"/>
                </p:cNvSpPr>
                <p:nvPr/>
              </p:nvSpPr>
              <p:spPr bwMode="auto">
                <a:xfrm>
                  <a:off x="3314200" y="749526"/>
                  <a:ext cx="2351601"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シートだけでは、丸い穴が真ん中にあけにくい</a:t>
                  </a:r>
                  <a:endParaRPr lang="en-US" altLang="ja-JP" sz="2000" dirty="0">
                    <a:latin typeface="游ゴシック" panose="020B0400000000000000" pitchFamily="50" charset="-128"/>
                  </a:endParaRPr>
                </a:p>
              </p:txBody>
            </p:sp>
          </p:grpSp>
          <p:sp>
            <p:nvSpPr>
              <p:cNvPr id="21" name="楕円 20">
                <a:extLst>
                  <a:ext uri="{FF2B5EF4-FFF2-40B4-BE49-F238E27FC236}">
                    <a16:creationId xmlns:a16="http://schemas.microsoft.com/office/drawing/2014/main" id="{7E0459B1-5A5B-0489-9EF3-FE98E32EA667}"/>
                  </a:ext>
                </a:extLst>
              </p:cNvPr>
              <p:cNvSpPr/>
              <p:nvPr/>
            </p:nvSpPr>
            <p:spPr>
              <a:xfrm>
                <a:off x="4076850" y="2422089"/>
                <a:ext cx="432001" cy="42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楕円 39">
              <a:extLst>
                <a:ext uri="{FF2B5EF4-FFF2-40B4-BE49-F238E27FC236}">
                  <a16:creationId xmlns:a16="http://schemas.microsoft.com/office/drawing/2014/main" id="{7B816318-3415-AF1D-833A-09A5AA6ADD49}"/>
                </a:ext>
              </a:extLst>
            </p:cNvPr>
            <p:cNvSpPr/>
            <p:nvPr/>
          </p:nvSpPr>
          <p:spPr>
            <a:xfrm>
              <a:off x="4364048" y="5001513"/>
              <a:ext cx="415501" cy="389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FA3D203-6E10-67B2-3E8A-E76BE73AA2FF}"/>
                </a:ext>
              </a:extLst>
            </p:cNvPr>
            <p:cNvSpPr/>
            <p:nvPr/>
          </p:nvSpPr>
          <p:spPr>
            <a:xfrm>
              <a:off x="4038250" y="4663790"/>
              <a:ext cx="1067499" cy="1022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29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5068" y="97482"/>
            <a:ext cx="7772400" cy="720725"/>
          </a:xfrm>
        </p:spPr>
        <p:txBody>
          <a:bodyPr/>
          <a:lstStyle/>
          <a:p>
            <a:pPr algn="l" eaLnBrk="1" hangingPunct="1"/>
            <a:r>
              <a:rPr lang="ja-JP" altLang="en-US" sz="3200" dirty="0">
                <a:ea typeface="ＭＳ Ｐゴシック" panose="020B0600070205080204" pitchFamily="50" charset="-128"/>
              </a:rPr>
              <a:t>石粉粘土の特徴</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いしこな　ねんど　　　　　　とくちょう　　　　　　　　　　　　　　</a:t>
            </a:r>
          </a:p>
        </p:txBody>
      </p:sp>
      <p:sp>
        <p:nvSpPr>
          <p:cNvPr id="4" name="Text Box 5">
            <a:extLst>
              <a:ext uri="{FF2B5EF4-FFF2-40B4-BE49-F238E27FC236}">
                <a16:creationId xmlns:a16="http://schemas.microsoft.com/office/drawing/2014/main" id="{0664E9A1-E5D5-CA27-8415-D9A44158840C}"/>
              </a:ext>
            </a:extLst>
          </p:cNvPr>
          <p:cNvSpPr txBox="1">
            <a:spLocks noChangeArrowheads="1"/>
          </p:cNvSpPr>
          <p:nvPr/>
        </p:nvSpPr>
        <p:spPr bwMode="auto">
          <a:xfrm>
            <a:off x="149982" y="4926279"/>
            <a:ext cx="282824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欠点：乾燥に時間がかかる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0FF29A5E-7366-DE9E-5608-364B2815536E}"/>
              </a:ext>
            </a:extLst>
          </p:cNvPr>
          <p:cNvSpPr txBox="1">
            <a:spLocks noChangeArrowheads="1"/>
          </p:cNvSpPr>
          <p:nvPr/>
        </p:nvSpPr>
        <p:spPr bwMode="auto">
          <a:xfrm>
            <a:off x="3322298" y="322839"/>
            <a:ext cx="557942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石をこまかく　くだき、粘土状にしたもの</a:t>
            </a:r>
            <a:endParaRPr lang="en-US" altLang="ja-JP" dirty="0">
              <a:latin typeface="游ゴシック" panose="020B0400000000000000" pitchFamily="50" charset="-128"/>
            </a:endParaRPr>
          </a:p>
          <a:p>
            <a:pPr eaLnBrk="1" hangingPunct="1">
              <a:spcBef>
                <a:spcPct val="50000"/>
              </a:spcBef>
            </a:pPr>
            <a:r>
              <a:rPr lang="ja-JP" altLang="en-US" dirty="0">
                <a:latin typeface="游ゴシック" panose="020B0400000000000000" pitchFamily="50" charset="-128"/>
              </a:rPr>
              <a:t>→紙粘土よりも重く、強度がある</a:t>
            </a:r>
            <a:endParaRPr lang="en-US" altLang="ja-JP" dirty="0">
              <a:latin typeface="游ゴシック" panose="020B0400000000000000" pitchFamily="50" charset="-128"/>
            </a:endParaRPr>
          </a:p>
        </p:txBody>
      </p:sp>
      <p:pic>
        <p:nvPicPr>
          <p:cNvPr id="7" name="図 6">
            <a:extLst>
              <a:ext uri="{FF2B5EF4-FFF2-40B4-BE49-F238E27FC236}">
                <a16:creationId xmlns:a16="http://schemas.microsoft.com/office/drawing/2014/main" id="{360ABC67-5893-7C3A-2983-5BC93CC16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927" y="2615960"/>
            <a:ext cx="1652384" cy="2756478"/>
          </a:xfrm>
          <a:prstGeom prst="rect">
            <a:avLst/>
          </a:prstGeom>
        </p:spPr>
      </p:pic>
      <p:sp>
        <p:nvSpPr>
          <p:cNvPr id="8" name="Text Box 5">
            <a:extLst>
              <a:ext uri="{FF2B5EF4-FFF2-40B4-BE49-F238E27FC236}">
                <a16:creationId xmlns:a16="http://schemas.microsoft.com/office/drawing/2014/main" id="{53484820-39BA-FDA6-F260-7BFEBFA7DC37}"/>
              </a:ext>
            </a:extLst>
          </p:cNvPr>
          <p:cNvSpPr txBox="1">
            <a:spLocks noChangeArrowheads="1"/>
          </p:cNvSpPr>
          <p:nvPr/>
        </p:nvSpPr>
        <p:spPr bwMode="auto">
          <a:xfrm>
            <a:off x="160550" y="1038327"/>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１．手につきにくい</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CBB76F8B-8BDA-44D6-AA03-9B7949D22DF5}"/>
              </a:ext>
            </a:extLst>
          </p:cNvPr>
          <p:cNvSpPr txBox="1">
            <a:spLocks noChangeArrowheads="1"/>
          </p:cNvSpPr>
          <p:nvPr/>
        </p:nvSpPr>
        <p:spPr bwMode="auto">
          <a:xfrm>
            <a:off x="135050" y="1672318"/>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２．乾燥後も強度がある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19616A11-1868-65F1-BE68-389BBB8D64E3}"/>
              </a:ext>
            </a:extLst>
          </p:cNvPr>
          <p:cNvSpPr txBox="1">
            <a:spLocks noChangeArrowheads="1"/>
          </p:cNvSpPr>
          <p:nvPr/>
        </p:nvSpPr>
        <p:spPr bwMode="auto">
          <a:xfrm>
            <a:off x="135050" y="2306309"/>
            <a:ext cx="28939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３．ヤスリなどでけずれる→ニスをぬることで「なめらか」な表面になる</a:t>
            </a:r>
            <a:endParaRPr lang="en-US" altLang="ja-JP" sz="2000" dirty="0">
              <a:latin typeface="游ゴシック" panose="020B0400000000000000" pitchFamily="50" charset="-128"/>
            </a:endParaRPr>
          </a:p>
        </p:txBody>
      </p:sp>
      <p:sp>
        <p:nvSpPr>
          <p:cNvPr id="11" name="Text Box 5">
            <a:extLst>
              <a:ext uri="{FF2B5EF4-FFF2-40B4-BE49-F238E27FC236}">
                <a16:creationId xmlns:a16="http://schemas.microsoft.com/office/drawing/2014/main" id="{F8496E00-7464-E5E9-4B77-9FF98A15C5E5}"/>
              </a:ext>
            </a:extLst>
          </p:cNvPr>
          <p:cNvSpPr txBox="1">
            <a:spLocks noChangeArrowheads="1"/>
          </p:cNvSpPr>
          <p:nvPr/>
        </p:nvSpPr>
        <p:spPr bwMode="auto">
          <a:xfrm>
            <a:off x="135050" y="3555853"/>
            <a:ext cx="28939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４．けずりすぎてもやりなおしができる</a:t>
            </a:r>
            <a:endParaRPr lang="en-US" altLang="ja-JP" sz="2000" dirty="0">
              <a:latin typeface="游ゴシック" panose="020B0400000000000000" pitchFamily="50" charset="-128"/>
            </a:endParaRPr>
          </a:p>
        </p:txBody>
      </p:sp>
      <p:pic>
        <p:nvPicPr>
          <p:cNvPr id="15" name="図 14">
            <a:extLst>
              <a:ext uri="{FF2B5EF4-FFF2-40B4-BE49-F238E27FC236}">
                <a16:creationId xmlns:a16="http://schemas.microsoft.com/office/drawing/2014/main" id="{DC697AB9-BF20-03A3-93CC-F3189C949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220" y="1563859"/>
            <a:ext cx="2345950" cy="1714686"/>
          </a:xfrm>
          <a:prstGeom prst="rect">
            <a:avLst/>
          </a:prstGeom>
        </p:spPr>
      </p:pic>
      <p:pic>
        <p:nvPicPr>
          <p:cNvPr id="17" name="図 16">
            <a:extLst>
              <a:ext uri="{FF2B5EF4-FFF2-40B4-BE49-F238E27FC236}">
                <a16:creationId xmlns:a16="http://schemas.microsoft.com/office/drawing/2014/main" id="{0C45795E-7C2E-D412-7F44-F154E55C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20" y="3765928"/>
            <a:ext cx="2212112" cy="1659084"/>
          </a:xfrm>
          <a:prstGeom prst="rect">
            <a:avLst/>
          </a:prstGeom>
        </p:spPr>
      </p:pic>
      <p:sp>
        <p:nvSpPr>
          <p:cNvPr id="18" name="Text Box 5">
            <a:extLst>
              <a:ext uri="{FF2B5EF4-FFF2-40B4-BE49-F238E27FC236}">
                <a16:creationId xmlns:a16="http://schemas.microsoft.com/office/drawing/2014/main" id="{AC78F472-5EB5-73ED-AD09-C1B33FDC2A11}"/>
              </a:ext>
            </a:extLst>
          </p:cNvPr>
          <p:cNvSpPr txBox="1">
            <a:spLocks noChangeArrowheads="1"/>
          </p:cNvSpPr>
          <p:nvPr/>
        </p:nvSpPr>
        <p:spPr bwMode="auto">
          <a:xfrm>
            <a:off x="3370286" y="5546128"/>
            <a:ext cx="1690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塑像（そぞう）の制作</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16CEECC1-8DF8-ACB1-5AC4-1ECC79D3CAA8}"/>
              </a:ext>
            </a:extLst>
          </p:cNvPr>
          <p:cNvSpPr txBox="1">
            <a:spLocks noChangeArrowheads="1"/>
          </p:cNvSpPr>
          <p:nvPr/>
        </p:nvSpPr>
        <p:spPr bwMode="auto">
          <a:xfrm>
            <a:off x="5461306" y="3321972"/>
            <a:ext cx="221211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見本、アクセサリー</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EFCC2518-C1AE-4F64-D7B9-C292E44FFDEA}"/>
              </a:ext>
            </a:extLst>
          </p:cNvPr>
          <p:cNvSpPr txBox="1">
            <a:spLocks noChangeArrowheads="1"/>
          </p:cNvSpPr>
          <p:nvPr/>
        </p:nvSpPr>
        <p:spPr bwMode="auto">
          <a:xfrm>
            <a:off x="5398238" y="5490571"/>
            <a:ext cx="221211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フィギュア（人形）</a:t>
            </a:r>
            <a:endParaRPr lang="en-US" altLang="ja-JP" sz="2000" dirty="0">
              <a:latin typeface="游ゴシック" panose="020B0400000000000000" pitchFamily="50" charset="-128"/>
            </a:endParaRPr>
          </a:p>
        </p:txBody>
      </p:sp>
      <p:sp>
        <p:nvSpPr>
          <p:cNvPr id="21" name="矢印: 上下 20">
            <a:extLst>
              <a:ext uri="{FF2B5EF4-FFF2-40B4-BE49-F238E27FC236}">
                <a16:creationId xmlns:a16="http://schemas.microsoft.com/office/drawing/2014/main" id="{04225E8B-0E55-A086-9C27-C52EA459EABD}"/>
              </a:ext>
            </a:extLst>
          </p:cNvPr>
          <p:cNvSpPr/>
          <p:nvPr/>
        </p:nvSpPr>
        <p:spPr>
          <a:xfrm>
            <a:off x="1381668" y="4307009"/>
            <a:ext cx="360000" cy="576000"/>
          </a:xfrm>
          <a:prstGeom prst="up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C4C405-5B09-E1FA-34FE-877A9C76CB0C}"/>
              </a:ext>
            </a:extLst>
          </p:cNvPr>
          <p:cNvSpPr>
            <a:spLocks noGrp="1"/>
          </p:cNvSpPr>
          <p:nvPr>
            <p:ph type="sldNum" sz="quarter" idx="12"/>
          </p:nvPr>
        </p:nvSpPr>
        <p:spPr/>
        <p:txBody>
          <a:bodyPr/>
          <a:lstStyle/>
          <a:p>
            <a:fld id="{FFD5EB20-5B99-43FF-8B24-7DC470172072}" type="slidenum">
              <a:rPr kumimoji="1" lang="ja-JP" altLang="en-US" smtClean="0"/>
              <a:t>10</a:t>
            </a:fld>
            <a:endParaRPr kumimoji="1" lang="ja-JP" altLang="en-US"/>
          </a:p>
        </p:txBody>
      </p:sp>
    </p:spTree>
    <p:extLst>
      <p:ext uri="{BB962C8B-B14F-4D97-AF65-F5344CB8AC3E}">
        <p14:creationId xmlns:p14="http://schemas.microsoft.com/office/powerpoint/2010/main" val="314606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83310"/>
            <a:ext cx="7772400" cy="720725"/>
          </a:xfrm>
        </p:spPr>
        <p:txBody>
          <a:bodyPr/>
          <a:lstStyle/>
          <a:p>
            <a:pPr algn="l" eaLnBrk="1" hangingPunct="1"/>
            <a:r>
              <a:rPr lang="ja-JP" altLang="en-US" sz="3200" dirty="0">
                <a:ea typeface="ＭＳ Ｐゴシック" panose="020B0600070205080204" pitchFamily="50" charset="-128"/>
              </a:rPr>
              <a:t>正確な砂時計を作るには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せいかく　　　　　すな　とけい　　　　　　つく　　　　　　　　　　　　　　</a:t>
            </a:r>
          </a:p>
        </p:txBody>
      </p:sp>
      <p:pic>
        <p:nvPicPr>
          <p:cNvPr id="4" name="図 3" descr="テーブルの上にある砂時計&#10;&#10;中程度の精度で自動的に生成された説明">
            <a:extLst>
              <a:ext uri="{FF2B5EF4-FFF2-40B4-BE49-F238E27FC236}">
                <a16:creationId xmlns:a16="http://schemas.microsoft.com/office/drawing/2014/main" id="{55CA58AC-8D72-D8E3-EE78-D34DE3F3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1" y="893118"/>
            <a:ext cx="1150706" cy="2422817"/>
          </a:xfrm>
          <a:prstGeom prst="rect">
            <a:avLst/>
          </a:prstGeom>
        </p:spPr>
      </p:pic>
      <p:sp>
        <p:nvSpPr>
          <p:cNvPr id="5" name="Text Box 5">
            <a:extLst>
              <a:ext uri="{FF2B5EF4-FFF2-40B4-BE49-F238E27FC236}">
                <a16:creationId xmlns:a16="http://schemas.microsoft.com/office/drawing/2014/main" id="{E9D2D3EE-B50F-0E73-D383-9E2F85586053}"/>
              </a:ext>
            </a:extLst>
          </p:cNvPr>
          <p:cNvSpPr txBox="1">
            <a:spLocks noChangeArrowheads="1"/>
          </p:cNvSpPr>
          <p:nvPr/>
        </p:nvSpPr>
        <p:spPr bwMode="auto">
          <a:xfrm>
            <a:off x="1325298" y="895108"/>
            <a:ext cx="216640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１．砂の大きさ、形がそろう</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47A836E-2C4B-5767-4B84-C75307F02537}"/>
              </a:ext>
            </a:extLst>
          </p:cNvPr>
          <p:cNvSpPr txBox="1">
            <a:spLocks noChangeArrowheads="1"/>
          </p:cNvSpPr>
          <p:nvPr/>
        </p:nvSpPr>
        <p:spPr bwMode="auto">
          <a:xfrm>
            <a:off x="1325298" y="3023418"/>
            <a:ext cx="2197248"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３．ひっくり返すと、流れが変わる</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202C1F3-E6E2-DE3B-9B51-C09B51CFE17E}"/>
              </a:ext>
            </a:extLst>
          </p:cNvPr>
          <p:cNvSpPr txBox="1">
            <a:spLocks noChangeArrowheads="1"/>
          </p:cNvSpPr>
          <p:nvPr/>
        </p:nvSpPr>
        <p:spPr bwMode="auto">
          <a:xfrm>
            <a:off x="1325598" y="2025908"/>
            <a:ext cx="216640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２．ガラスの中に空気が入らない</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DAF9C272-888B-F824-2A81-C1853BA658AF}"/>
              </a:ext>
            </a:extLst>
          </p:cNvPr>
          <p:cNvGrpSpPr/>
          <p:nvPr/>
        </p:nvGrpSpPr>
        <p:grpSpPr>
          <a:xfrm>
            <a:off x="3522546" y="898076"/>
            <a:ext cx="2838955" cy="707886"/>
            <a:chOff x="3522546" y="898076"/>
            <a:chExt cx="2838955" cy="707886"/>
          </a:xfrm>
        </p:grpSpPr>
        <p:sp>
          <p:nvSpPr>
            <p:cNvPr id="8" name="Text Box 5">
              <a:extLst>
                <a:ext uri="{FF2B5EF4-FFF2-40B4-BE49-F238E27FC236}">
                  <a16:creationId xmlns:a16="http://schemas.microsoft.com/office/drawing/2014/main" id="{C16483F5-B49C-3CCC-A62B-A2FE2750DEB2}"/>
                </a:ext>
              </a:extLst>
            </p:cNvPr>
            <p:cNvSpPr txBox="1">
              <a:spLocks noChangeArrowheads="1"/>
            </p:cNvSpPr>
            <p:nvPr/>
          </p:nvSpPr>
          <p:spPr bwMode="auto">
            <a:xfrm>
              <a:off x="3874017" y="898076"/>
              <a:ext cx="2487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１．砂鉄、ガラスをくだいたものをつかう。</a:t>
              </a:r>
              <a:endParaRPr lang="en-US" altLang="ja-JP" sz="2000" dirty="0">
                <a:latin typeface="游ゴシック" panose="020B0400000000000000" pitchFamily="50" charset="-128"/>
              </a:endParaRPr>
            </a:p>
          </p:txBody>
        </p:sp>
        <p:sp>
          <p:nvSpPr>
            <p:cNvPr id="9" name="矢印: 右 8">
              <a:extLst>
                <a:ext uri="{FF2B5EF4-FFF2-40B4-BE49-F238E27FC236}">
                  <a16:creationId xmlns:a16="http://schemas.microsoft.com/office/drawing/2014/main" id="{363A54CB-1DA4-EAED-08AE-192316193705}"/>
                </a:ext>
              </a:extLst>
            </p:cNvPr>
            <p:cNvSpPr/>
            <p:nvPr/>
          </p:nvSpPr>
          <p:spPr>
            <a:xfrm>
              <a:off x="3522546" y="1093659"/>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 name="グループ化 18">
            <a:extLst>
              <a:ext uri="{FF2B5EF4-FFF2-40B4-BE49-F238E27FC236}">
                <a16:creationId xmlns:a16="http://schemas.microsoft.com/office/drawing/2014/main" id="{E4DF0678-B2C3-127D-F0B3-B15EC5EE13FE}"/>
              </a:ext>
            </a:extLst>
          </p:cNvPr>
          <p:cNvGrpSpPr/>
          <p:nvPr/>
        </p:nvGrpSpPr>
        <p:grpSpPr>
          <a:xfrm>
            <a:off x="3539208" y="1858216"/>
            <a:ext cx="2838104" cy="1015663"/>
            <a:chOff x="3539208" y="1858216"/>
            <a:chExt cx="2838104" cy="1015663"/>
          </a:xfrm>
        </p:grpSpPr>
        <p:sp>
          <p:nvSpPr>
            <p:cNvPr id="11" name="Text Box 5">
              <a:extLst>
                <a:ext uri="{FF2B5EF4-FFF2-40B4-BE49-F238E27FC236}">
                  <a16:creationId xmlns:a16="http://schemas.microsoft.com/office/drawing/2014/main" id="{AF18297A-8ACA-DA51-AAE5-B592D5ABB787}"/>
                </a:ext>
              </a:extLst>
            </p:cNvPr>
            <p:cNvSpPr txBox="1">
              <a:spLocks noChangeArrowheads="1"/>
            </p:cNvSpPr>
            <p:nvPr/>
          </p:nvSpPr>
          <p:spPr bwMode="auto">
            <a:xfrm>
              <a:off x="3889828" y="1858216"/>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２．空気がはいると砂がしけて、砂がガラスにつく</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80E335C5-DB1D-238B-74EC-CCE630801ADA}"/>
                </a:ext>
              </a:extLst>
            </p:cNvPr>
            <p:cNvSpPr/>
            <p:nvPr/>
          </p:nvSpPr>
          <p:spPr>
            <a:xfrm>
              <a:off x="3539208" y="2141174"/>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 name="グループ化 19">
            <a:extLst>
              <a:ext uri="{FF2B5EF4-FFF2-40B4-BE49-F238E27FC236}">
                <a16:creationId xmlns:a16="http://schemas.microsoft.com/office/drawing/2014/main" id="{F757A2EE-1A38-DFE0-0B64-814CEA0F9873}"/>
              </a:ext>
            </a:extLst>
          </p:cNvPr>
          <p:cNvGrpSpPr/>
          <p:nvPr/>
        </p:nvGrpSpPr>
        <p:grpSpPr>
          <a:xfrm>
            <a:off x="1779789" y="3023418"/>
            <a:ext cx="4609689" cy="2436087"/>
            <a:chOff x="1779789" y="3023418"/>
            <a:chExt cx="4609689" cy="2436087"/>
          </a:xfrm>
        </p:grpSpPr>
        <p:pic>
          <p:nvPicPr>
            <p:cNvPr id="10" name="図 9" descr="メガネをした男性&#10;&#10;自動的に生成された説明">
              <a:extLst>
                <a:ext uri="{FF2B5EF4-FFF2-40B4-BE49-F238E27FC236}">
                  <a16:creationId xmlns:a16="http://schemas.microsoft.com/office/drawing/2014/main" id="{2C298E4E-4CDC-BE9F-B65C-3A9C75AC2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27" t="20258" r="17728" b="9111"/>
            <a:stretch/>
          </p:blipFill>
          <p:spPr>
            <a:xfrm>
              <a:off x="1779789" y="4202176"/>
              <a:ext cx="1706911" cy="1257329"/>
            </a:xfrm>
            <a:prstGeom prst="rect">
              <a:avLst/>
            </a:prstGeom>
          </p:spPr>
        </p:pic>
        <p:sp>
          <p:nvSpPr>
            <p:cNvPr id="12" name="Text Box 5">
              <a:extLst>
                <a:ext uri="{FF2B5EF4-FFF2-40B4-BE49-F238E27FC236}">
                  <a16:creationId xmlns:a16="http://schemas.microsoft.com/office/drawing/2014/main" id="{1C4179D9-5A67-A64A-1906-EA24F762BE27}"/>
                </a:ext>
              </a:extLst>
            </p:cNvPr>
            <p:cNvSpPr txBox="1">
              <a:spLocks noChangeArrowheads="1"/>
            </p:cNvSpPr>
            <p:nvPr/>
          </p:nvSpPr>
          <p:spPr bwMode="auto">
            <a:xfrm>
              <a:off x="3901994" y="3023418"/>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３．くびれの形が上下、同じ大きさ→手作りもある</a:t>
              </a:r>
              <a:endParaRPr lang="en-US" altLang="ja-JP" sz="2000" dirty="0">
                <a:latin typeface="游ゴシック" panose="020B0400000000000000" pitchFamily="50" charset="-128"/>
              </a:endParaRPr>
            </a:p>
          </p:txBody>
        </p:sp>
        <p:sp>
          <p:nvSpPr>
            <p:cNvPr id="16" name="矢印: 右 15">
              <a:extLst>
                <a:ext uri="{FF2B5EF4-FFF2-40B4-BE49-F238E27FC236}">
                  <a16:creationId xmlns:a16="http://schemas.microsoft.com/office/drawing/2014/main" id="{6364AD19-B6E3-C92C-A408-14BA3F98FE36}"/>
                </a:ext>
              </a:extLst>
            </p:cNvPr>
            <p:cNvSpPr/>
            <p:nvPr/>
          </p:nvSpPr>
          <p:spPr>
            <a:xfrm>
              <a:off x="3561063" y="31464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 name="グループ化 20">
            <a:extLst>
              <a:ext uri="{FF2B5EF4-FFF2-40B4-BE49-F238E27FC236}">
                <a16:creationId xmlns:a16="http://schemas.microsoft.com/office/drawing/2014/main" id="{521638D9-9B2F-0410-DC7D-16D99FDF19EE}"/>
              </a:ext>
            </a:extLst>
          </p:cNvPr>
          <p:cNvGrpSpPr/>
          <p:nvPr/>
        </p:nvGrpSpPr>
        <p:grpSpPr>
          <a:xfrm>
            <a:off x="5232250" y="922401"/>
            <a:ext cx="3776931" cy="4634274"/>
            <a:chOff x="5232250" y="922401"/>
            <a:chExt cx="3776931" cy="4634274"/>
          </a:xfrm>
        </p:grpSpPr>
        <p:sp>
          <p:nvSpPr>
            <p:cNvPr id="13" name="Text Box 5">
              <a:extLst>
                <a:ext uri="{FF2B5EF4-FFF2-40B4-BE49-F238E27FC236}">
                  <a16:creationId xmlns:a16="http://schemas.microsoft.com/office/drawing/2014/main" id="{8CF07613-8D57-3145-A911-D3CE899252DA}"/>
                </a:ext>
              </a:extLst>
            </p:cNvPr>
            <p:cNvSpPr txBox="1">
              <a:spLocks noChangeArrowheads="1"/>
            </p:cNvSpPr>
            <p:nvPr/>
          </p:nvSpPr>
          <p:spPr bwMode="auto">
            <a:xfrm>
              <a:off x="5232250" y="4848789"/>
              <a:ext cx="3704229"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温度、圧力で落ちる速度が変わる→空気の出し入れで調整</a:t>
              </a:r>
              <a:endParaRPr lang="en-US" altLang="ja-JP" sz="2000" dirty="0">
                <a:latin typeface="游ゴシック" panose="020B0400000000000000" pitchFamily="50" charset="-128"/>
              </a:endParaRPr>
            </a:p>
          </p:txBody>
        </p:sp>
        <p:pic>
          <p:nvPicPr>
            <p:cNvPr id="15" name="図 14" descr="建物, 大きい, 電車, 構造 が含まれている画像&#10;&#10;自動的に生成された説明">
              <a:extLst>
                <a:ext uri="{FF2B5EF4-FFF2-40B4-BE49-F238E27FC236}">
                  <a16:creationId xmlns:a16="http://schemas.microsoft.com/office/drawing/2014/main" id="{D6909FD7-103C-0CB7-5AD0-656FD132F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4735" y="2140431"/>
              <a:ext cx="2147615" cy="2577137"/>
            </a:xfrm>
            <a:prstGeom prst="rect">
              <a:avLst/>
            </a:prstGeom>
          </p:spPr>
        </p:pic>
        <p:sp>
          <p:nvSpPr>
            <p:cNvPr id="17" name="Text Box 5">
              <a:extLst>
                <a:ext uri="{FF2B5EF4-FFF2-40B4-BE49-F238E27FC236}">
                  <a16:creationId xmlns:a16="http://schemas.microsoft.com/office/drawing/2014/main" id="{D8E2F548-BBBF-84A7-3B07-660C91144243}"/>
                </a:ext>
              </a:extLst>
            </p:cNvPr>
            <p:cNvSpPr txBox="1">
              <a:spLocks noChangeArrowheads="1"/>
            </p:cNvSpPr>
            <p:nvPr/>
          </p:nvSpPr>
          <p:spPr bwMode="auto">
            <a:xfrm>
              <a:off x="6455345" y="922401"/>
              <a:ext cx="255383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島根県　太田市　仁摩町</a:t>
              </a:r>
              <a:r>
                <a:rPr lang="ja-JP" altLang="en-US" sz="1400" dirty="0">
                  <a:latin typeface="游ゴシック" panose="020B0400000000000000" pitchFamily="50" charset="-128"/>
                </a:rPr>
                <a:t>（にまちょう）　</a:t>
              </a:r>
              <a:r>
                <a:rPr lang="ja-JP" altLang="en-US" sz="2000" dirty="0">
                  <a:latin typeface="游ゴシック" panose="020B0400000000000000" pitchFamily="50" charset="-128"/>
                </a:rPr>
                <a:t>サンドミュージアム　１年計</a:t>
              </a:r>
              <a:endParaRPr lang="en-US" altLang="ja-JP" sz="2000" dirty="0">
                <a:latin typeface="游ゴシック" panose="020B0400000000000000" pitchFamily="50" charset="-128"/>
              </a:endParaRPr>
            </a:p>
          </p:txBody>
        </p:sp>
      </p:grpSp>
      <p:sp>
        <p:nvSpPr>
          <p:cNvPr id="22" name="スライド番号プレースホルダー 21">
            <a:extLst>
              <a:ext uri="{FF2B5EF4-FFF2-40B4-BE49-F238E27FC236}">
                <a16:creationId xmlns:a16="http://schemas.microsoft.com/office/drawing/2014/main" id="{172BC9EF-0116-2284-79FE-AE094DEC5DBD}"/>
              </a:ext>
            </a:extLst>
          </p:cNvPr>
          <p:cNvSpPr>
            <a:spLocks noGrp="1"/>
          </p:cNvSpPr>
          <p:nvPr>
            <p:ph type="sldNum" sz="quarter" idx="12"/>
          </p:nvPr>
        </p:nvSpPr>
        <p:spPr/>
        <p:txBody>
          <a:bodyPr/>
          <a:lstStyle/>
          <a:p>
            <a:fld id="{FFD5EB20-5B99-43FF-8B24-7DC470172072}" type="slidenum">
              <a:rPr kumimoji="1" lang="ja-JP" altLang="en-US" smtClean="0"/>
              <a:t>11</a:t>
            </a:fld>
            <a:endParaRPr kumimoji="1" lang="ja-JP" altLang="en-US"/>
          </a:p>
        </p:txBody>
      </p:sp>
    </p:spTree>
    <p:extLst>
      <p:ext uri="{BB962C8B-B14F-4D97-AF65-F5344CB8AC3E}">
        <p14:creationId xmlns:p14="http://schemas.microsoft.com/office/powerpoint/2010/main" val="786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79373"/>
            <a:ext cx="7772400" cy="720725"/>
          </a:xfrm>
        </p:spPr>
        <p:txBody>
          <a:bodyPr/>
          <a:lstStyle/>
          <a:p>
            <a:pPr algn="l" eaLnBrk="1" hangingPunct="1"/>
            <a:r>
              <a:rPr lang="ja-JP" altLang="en-US" sz="3200" dirty="0">
                <a:ea typeface="ＭＳ Ｐゴシック" panose="020B0600070205080204" pitchFamily="50" charset="-128"/>
              </a:rPr>
              <a:t>砂時計のつくりかた　粘土乾燥の後</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6037029"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とけい　　　　　　　　　　　　　　　　　　　　　　ねんど　　かんそう　　　　あと　　　　　　　　　　　　　　　　　　　　</a:t>
            </a:r>
          </a:p>
        </p:txBody>
      </p:sp>
      <p:sp>
        <p:nvSpPr>
          <p:cNvPr id="4" name="スライド番号プレースホルダー 3">
            <a:extLst>
              <a:ext uri="{FF2B5EF4-FFF2-40B4-BE49-F238E27FC236}">
                <a16:creationId xmlns:a16="http://schemas.microsoft.com/office/drawing/2014/main" id="{28A945AE-B304-D3C5-8DC6-5A4359DCDDD6}"/>
              </a:ext>
            </a:extLst>
          </p:cNvPr>
          <p:cNvSpPr>
            <a:spLocks noGrp="1"/>
          </p:cNvSpPr>
          <p:nvPr>
            <p:ph type="sldNum" sz="quarter" idx="12"/>
          </p:nvPr>
        </p:nvSpPr>
        <p:spPr/>
        <p:txBody>
          <a:bodyPr/>
          <a:lstStyle/>
          <a:p>
            <a:fld id="{FFD5EB20-5B99-43FF-8B24-7DC470172072}" type="slidenum">
              <a:rPr kumimoji="1" lang="ja-JP" altLang="en-US" smtClean="0"/>
              <a:t>12</a:t>
            </a:fld>
            <a:endParaRPr kumimoji="1" lang="ja-JP" altLang="en-US"/>
          </a:p>
        </p:txBody>
      </p:sp>
      <p:graphicFrame>
        <p:nvGraphicFramePr>
          <p:cNvPr id="5" name="オブジェクト 4">
            <a:extLst>
              <a:ext uri="{FF2B5EF4-FFF2-40B4-BE49-F238E27FC236}">
                <a16:creationId xmlns:a16="http://schemas.microsoft.com/office/drawing/2014/main" id="{F7D25BF0-4EF0-F7C9-3A20-C28E049D6219}"/>
              </a:ext>
            </a:extLst>
          </p:cNvPr>
          <p:cNvGraphicFramePr>
            <a:graphicFrameLocks noChangeAspect="1"/>
          </p:cNvGraphicFramePr>
          <p:nvPr>
            <p:extLst>
              <p:ext uri="{D42A27DB-BD31-4B8C-83A1-F6EECF244321}">
                <p14:modId xmlns:p14="http://schemas.microsoft.com/office/powerpoint/2010/main" val="2702516451"/>
              </p:ext>
            </p:extLst>
          </p:nvPr>
        </p:nvGraphicFramePr>
        <p:xfrm>
          <a:off x="114300" y="790177"/>
          <a:ext cx="6343650" cy="3267075"/>
        </p:xfrm>
        <a:graphic>
          <a:graphicData uri="http://schemas.openxmlformats.org/presentationml/2006/ole">
            <mc:AlternateContent xmlns:mc="http://schemas.openxmlformats.org/markup-compatibility/2006">
              <mc:Choice xmlns:v="urn:schemas-microsoft-com:vml" Requires="v">
                <p:oleObj name="Worksheet" r:id="rId3" imgW="6343672" imgH="3267022" progId="Excel.Sheet.12">
                  <p:embed/>
                </p:oleObj>
              </mc:Choice>
              <mc:Fallback>
                <p:oleObj name="Worksheet" r:id="rId3" imgW="6343672" imgH="3267022" progId="Excel.Sheet.12">
                  <p:embed/>
                  <p:pic>
                    <p:nvPicPr>
                      <p:cNvPr id="5" name="オブジェクト 4">
                        <a:extLst>
                          <a:ext uri="{FF2B5EF4-FFF2-40B4-BE49-F238E27FC236}">
                            <a16:creationId xmlns:a16="http://schemas.microsoft.com/office/drawing/2014/main" id="{F7D25BF0-4EF0-F7C9-3A20-C28E049D6219}"/>
                          </a:ext>
                        </a:extLst>
                      </p:cNvPr>
                      <p:cNvPicPr/>
                      <p:nvPr/>
                    </p:nvPicPr>
                    <p:blipFill>
                      <a:blip r:embed="rId4"/>
                      <a:stretch>
                        <a:fillRect/>
                      </a:stretch>
                    </p:blipFill>
                    <p:spPr>
                      <a:xfrm>
                        <a:off x="114300" y="790177"/>
                        <a:ext cx="6343650" cy="3267075"/>
                      </a:xfrm>
                      <a:prstGeom prst="rect">
                        <a:avLst/>
                      </a:prstGeom>
                    </p:spPr>
                  </p:pic>
                </p:oleObj>
              </mc:Fallback>
            </mc:AlternateContent>
          </a:graphicData>
        </a:graphic>
      </p:graphicFrame>
      <p:pic>
        <p:nvPicPr>
          <p:cNvPr id="70810" name="図 70809" descr="モニター, 屋内, 座る, 家電 が含まれている画像&#10;&#10;自動的に生成された説明">
            <a:extLst>
              <a:ext uri="{FF2B5EF4-FFF2-40B4-BE49-F238E27FC236}">
                <a16:creationId xmlns:a16="http://schemas.microsoft.com/office/drawing/2014/main" id="{21DCDEF1-709D-B7A1-8185-BF2922C1F1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03990" y="2565000"/>
            <a:ext cx="1311060" cy="1040654"/>
          </a:xfrm>
          <a:prstGeom prst="rect">
            <a:avLst/>
          </a:prstGeom>
        </p:spPr>
      </p:pic>
      <p:sp>
        <p:nvSpPr>
          <p:cNvPr id="7" name="Text Box 5">
            <a:extLst>
              <a:ext uri="{FF2B5EF4-FFF2-40B4-BE49-F238E27FC236}">
                <a16:creationId xmlns:a16="http://schemas.microsoft.com/office/drawing/2014/main" id="{D1BB0BCE-1C8F-7CC5-77E6-6964A7075D46}"/>
              </a:ext>
            </a:extLst>
          </p:cNvPr>
          <p:cNvSpPr txBox="1">
            <a:spLocks noChangeArrowheads="1"/>
          </p:cNvSpPr>
          <p:nvPr/>
        </p:nvSpPr>
        <p:spPr bwMode="auto">
          <a:xfrm>
            <a:off x="153988" y="3933000"/>
            <a:ext cx="8092028"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2425" indent="-352425" eaLnBrk="1" hangingPunct="1">
              <a:spcBef>
                <a:spcPct val="50000"/>
              </a:spcBef>
            </a:pPr>
            <a:r>
              <a:rPr lang="ja-JP" altLang="en-US" sz="2000" dirty="0">
                <a:latin typeface="游ゴシック" panose="020B0400000000000000" pitchFamily="50" charset="-128"/>
              </a:rPr>
              <a:t>１．この砂は建物を固めるための細かい砂・珪砂（けいさ・けいしゃ）です。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２．砂の粒の大きさや量をかえることで、いろいろな砂時計ができます。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３．珪砂は時間がたつと湿気（しっけ）がつきます。乾燥方法や乾燥剤などについて、研究してみてください。</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40775B34-447F-7EF7-F39E-EADC14719585}"/>
              </a:ext>
            </a:extLst>
          </p:cNvPr>
          <p:cNvSpPr txBox="1">
            <a:spLocks noChangeArrowheads="1"/>
          </p:cNvSpPr>
          <p:nvPr/>
        </p:nvSpPr>
        <p:spPr bwMode="auto">
          <a:xfrm>
            <a:off x="4140000" y="5768146"/>
            <a:ext cx="41060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三次科学技術教育協会　</a:t>
            </a:r>
            <a:r>
              <a:rPr lang="en-US" altLang="ja-JP" sz="1200" dirty="0">
                <a:latin typeface="游ゴシック" panose="020B0400000000000000" pitchFamily="50" charset="-128"/>
              </a:rPr>
              <a:t>MISTEE</a:t>
            </a:r>
            <a:r>
              <a:rPr lang="ja-JP" altLang="en-US" sz="1200"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科学に興味のある方の会員も募集中です。詳しくはホームページをごらんください。</a:t>
            </a:r>
            <a:endParaRPr lang="en-US" altLang="ja-JP" sz="1200" dirty="0">
              <a:latin typeface="游ゴシック" panose="020B0400000000000000" pitchFamily="50" charset="-128"/>
            </a:endParaRPr>
          </a:p>
        </p:txBody>
      </p:sp>
      <p:pic>
        <p:nvPicPr>
          <p:cNvPr id="6" name="Picture 11" descr="C:\Users\stakemura\Desktop\MISTEEyokomakunno1kujirano100.jpg">
            <a:extLst>
              <a:ext uri="{FF2B5EF4-FFF2-40B4-BE49-F238E27FC236}">
                <a16:creationId xmlns:a16="http://schemas.microsoft.com/office/drawing/2014/main" id="{79237DCB-04CF-11BB-A77A-CC4AF7451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57" y="5738138"/>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屋内, テーブル, 座る, 小さい が含まれている画像&#10;&#10;自動的に生成された説明">
            <a:extLst>
              <a:ext uri="{FF2B5EF4-FFF2-40B4-BE49-F238E27FC236}">
                <a16:creationId xmlns:a16="http://schemas.microsoft.com/office/drawing/2014/main" id="{EE54DDC7-44C5-83D7-3638-8FB97FA2AC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8760" y="1247742"/>
            <a:ext cx="1067256" cy="2322699"/>
          </a:xfrm>
          <a:prstGeom prst="rect">
            <a:avLst/>
          </a:prstGeom>
        </p:spPr>
      </p:pic>
    </p:spTree>
    <p:extLst>
      <p:ext uri="{BB962C8B-B14F-4D97-AF65-F5344CB8AC3E}">
        <p14:creationId xmlns:p14="http://schemas.microsoft.com/office/powerpoint/2010/main" val="276791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1117" y="88348"/>
            <a:ext cx="7772400" cy="720725"/>
          </a:xfrm>
        </p:spPr>
        <p:txBody>
          <a:bodyPr/>
          <a:lstStyle/>
          <a:p>
            <a:pPr algn="l" eaLnBrk="1" hangingPunct="1"/>
            <a:r>
              <a:rPr lang="ja-JP" altLang="en-US" sz="3200" dirty="0">
                <a:ea typeface="ＭＳ Ｐゴシック" panose="020B0600070205080204" pitchFamily="50" charset="-128"/>
              </a:rPr>
              <a:t>オリフィスを利用した流量計</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35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りよう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9852BFD2-CD24-19EC-A22A-26173DC03E72}"/>
              </a:ext>
            </a:extLst>
          </p:cNvPr>
          <p:cNvPicPr>
            <a:picLocks noChangeAspect="1"/>
          </p:cNvPicPr>
          <p:nvPr/>
        </p:nvPicPr>
        <p:blipFill>
          <a:blip r:embed="rId3"/>
          <a:stretch>
            <a:fillRect/>
          </a:stretch>
        </p:blipFill>
        <p:spPr>
          <a:xfrm>
            <a:off x="101117" y="2321515"/>
            <a:ext cx="2810392" cy="2452381"/>
          </a:xfrm>
          <a:prstGeom prst="rect">
            <a:avLst/>
          </a:prstGeom>
        </p:spPr>
      </p:pic>
      <p:sp>
        <p:nvSpPr>
          <p:cNvPr id="6" name="矢印: 右 5">
            <a:extLst>
              <a:ext uri="{FF2B5EF4-FFF2-40B4-BE49-F238E27FC236}">
                <a16:creationId xmlns:a16="http://schemas.microsoft.com/office/drawing/2014/main" id="{ABF0AC60-BCC1-8EC8-FBEF-21C2E25753F3}"/>
              </a:ext>
            </a:extLst>
          </p:cNvPr>
          <p:cNvSpPr/>
          <p:nvPr/>
        </p:nvSpPr>
        <p:spPr>
          <a:xfrm>
            <a:off x="2104794" y="1006183"/>
            <a:ext cx="504000"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5">
            <a:extLst>
              <a:ext uri="{FF2B5EF4-FFF2-40B4-BE49-F238E27FC236}">
                <a16:creationId xmlns:a16="http://schemas.microsoft.com/office/drawing/2014/main" id="{B8E66ACF-F3B9-608A-B8B4-D58287E4461D}"/>
              </a:ext>
            </a:extLst>
          </p:cNvPr>
          <p:cNvSpPr txBox="1">
            <a:spLocks noChangeArrowheads="1"/>
          </p:cNvSpPr>
          <p:nvPr/>
        </p:nvSpPr>
        <p:spPr bwMode="auto">
          <a:xfrm>
            <a:off x="101117" y="850451"/>
            <a:ext cx="1970012"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水がはやい速度と高い圧力で流れている。</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E5A06068-36F9-F7B5-9D81-CF44B2F7BD43}"/>
              </a:ext>
            </a:extLst>
          </p:cNvPr>
          <p:cNvSpPr txBox="1">
            <a:spLocks noChangeArrowheads="1"/>
          </p:cNvSpPr>
          <p:nvPr/>
        </p:nvSpPr>
        <p:spPr bwMode="auto">
          <a:xfrm>
            <a:off x="2601988" y="850451"/>
            <a:ext cx="1970012" cy="13234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オリフィス（狭い板＝しぼり）で速度が落ち、圧力がさがる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DAA071CA-502E-8F57-EAEE-83EE7EAAC3B7}"/>
              </a:ext>
            </a:extLst>
          </p:cNvPr>
          <p:cNvSpPr txBox="1">
            <a:spLocks noChangeArrowheads="1"/>
          </p:cNvSpPr>
          <p:nvPr/>
        </p:nvSpPr>
        <p:spPr bwMode="auto">
          <a:xfrm>
            <a:off x="86928" y="5515589"/>
            <a:ext cx="4125114"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圧力の差をはかることで、流量がわかる。→オリフィス流量計</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差圧式　さあつしき　流量計）</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63E689DE-D0FF-BC13-F455-516B805569A3}"/>
              </a:ext>
            </a:extLst>
          </p:cNvPr>
          <p:cNvSpPr txBox="1">
            <a:spLocks noChangeArrowheads="1"/>
          </p:cNvSpPr>
          <p:nvPr/>
        </p:nvSpPr>
        <p:spPr bwMode="auto">
          <a:xfrm>
            <a:off x="4789063" y="829969"/>
            <a:ext cx="4125114" cy="492442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オリフィス流量計の特徴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可動部が少ない</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3</a:t>
            </a:r>
            <a:r>
              <a:rPr lang="ja-JP" altLang="en-US" sz="2000" dirty="0">
                <a:latin typeface="游ゴシック" panose="020B0400000000000000" pitchFamily="50" charset="-128"/>
              </a:rPr>
              <a:t>）水平の部分でもつかえる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（１）精度がひくい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（２）流量範囲がせまい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（３）圧力がさがる</a:t>
            </a:r>
            <a:endParaRPr lang="en-US" altLang="ja-JP" sz="2000" dirty="0">
              <a:latin typeface="游ゴシック" panose="020B0400000000000000" pitchFamily="50" charset="-128"/>
            </a:endParaRPr>
          </a:p>
          <a:p>
            <a:pPr marL="355600" indent="-355600" eaLnBrk="1" hangingPunct="1">
              <a:spcBef>
                <a:spcPct val="50000"/>
              </a:spcBef>
            </a:pPr>
            <a:r>
              <a:rPr lang="en-US" altLang="ja-JP" sz="2000" dirty="0">
                <a:latin typeface="游ゴシック" panose="020B0400000000000000" pitchFamily="50" charset="-128"/>
              </a:rPr>
              <a:t>(</a:t>
            </a:r>
            <a:r>
              <a:rPr lang="ja-JP" altLang="en-US" sz="2000" dirty="0">
                <a:latin typeface="游ゴシック" panose="020B0400000000000000" pitchFamily="50" charset="-128"/>
              </a:rPr>
              <a:t>４）まっすぐな管が必要なため、曲がった部分には使えない</a:t>
            </a:r>
            <a:endParaRPr lang="en-US" altLang="ja-JP" sz="2000" dirty="0">
              <a:latin typeface="游ゴシック" panose="020B0400000000000000" pitchFamily="50" charset="-128"/>
            </a:endParaRPr>
          </a:p>
        </p:txBody>
      </p:sp>
      <p:pic>
        <p:nvPicPr>
          <p:cNvPr id="7" name="図 6" descr="ポールについている&#10;&#10;中程度の精度で自動的に生成された説明">
            <a:extLst>
              <a:ext uri="{FF2B5EF4-FFF2-40B4-BE49-F238E27FC236}">
                <a16:creationId xmlns:a16="http://schemas.microsoft.com/office/drawing/2014/main" id="{2121FAC4-1763-6452-1668-43FEA7BFFF0C}"/>
              </a:ext>
            </a:extLst>
          </p:cNvPr>
          <p:cNvPicPr>
            <a:picLocks noChangeAspect="1"/>
          </p:cNvPicPr>
          <p:nvPr/>
        </p:nvPicPr>
        <p:blipFill rotWithShape="1">
          <a:blip r:embed="rId4">
            <a:extLst>
              <a:ext uri="{28A0092B-C50C-407E-A947-70E740481C1C}">
                <a14:useLocalDpi xmlns:a14="http://schemas.microsoft.com/office/drawing/2010/main" val="0"/>
              </a:ext>
            </a:extLst>
          </a:blip>
          <a:srcRect l="14447" r="11083"/>
          <a:stretch/>
        </p:blipFill>
        <p:spPr>
          <a:xfrm>
            <a:off x="2953992" y="2321515"/>
            <a:ext cx="1826292" cy="2452381"/>
          </a:xfrm>
          <a:prstGeom prst="rect">
            <a:avLst/>
          </a:prstGeom>
        </p:spPr>
      </p:pic>
    </p:spTree>
    <p:extLst>
      <p:ext uri="{BB962C8B-B14F-4D97-AF65-F5344CB8AC3E}">
        <p14:creationId xmlns:p14="http://schemas.microsoft.com/office/powerpoint/2010/main" val="62283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面積式流量計（フローメーター）</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めんせきしき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a:xfrm>
            <a:off x="6444000" y="6353033"/>
            <a:ext cx="2057400" cy="365125"/>
          </a:xfrm>
        </p:spPr>
        <p:txBody>
          <a:bodyPr/>
          <a:lstStyle/>
          <a:p>
            <a:fld id="{FFD5EB20-5B99-43FF-8B24-7DC470172072}" type="slidenum">
              <a:rPr kumimoji="1" lang="ja-JP" altLang="en-US" smtClean="0"/>
              <a:t>14</a:t>
            </a:fld>
            <a:endParaRPr kumimoji="1" lang="ja-JP" altLang="en-US"/>
          </a:p>
        </p:txBody>
      </p:sp>
      <p:grpSp>
        <p:nvGrpSpPr>
          <p:cNvPr id="29" name="グループ化 28">
            <a:extLst>
              <a:ext uri="{FF2B5EF4-FFF2-40B4-BE49-F238E27FC236}">
                <a16:creationId xmlns:a16="http://schemas.microsoft.com/office/drawing/2014/main" id="{641B9F7A-E98D-FA46-B7A9-51815B62DDAA}"/>
              </a:ext>
            </a:extLst>
          </p:cNvPr>
          <p:cNvGrpSpPr/>
          <p:nvPr/>
        </p:nvGrpSpPr>
        <p:grpSpPr>
          <a:xfrm>
            <a:off x="138468" y="1302889"/>
            <a:ext cx="2674674" cy="4414629"/>
            <a:chOff x="748586" y="1553298"/>
            <a:chExt cx="2674674" cy="4414629"/>
          </a:xfrm>
        </p:grpSpPr>
        <p:sp>
          <p:nvSpPr>
            <p:cNvPr id="3" name="台形 2">
              <a:extLst>
                <a:ext uri="{FF2B5EF4-FFF2-40B4-BE49-F238E27FC236}">
                  <a16:creationId xmlns:a16="http://schemas.microsoft.com/office/drawing/2014/main" id="{9B8EC3F8-642A-17FD-6C53-8C8A561CE373}"/>
                </a:ext>
              </a:extLst>
            </p:cNvPr>
            <p:cNvSpPr/>
            <p:nvPr/>
          </p:nvSpPr>
          <p:spPr>
            <a:xfrm rot="10800000">
              <a:off x="748586" y="1553298"/>
              <a:ext cx="2674674" cy="3888000"/>
            </a:xfrm>
            <a:prstGeom prst="trapezoid">
              <a:avLst/>
            </a:prstGeom>
            <a:solidFill>
              <a:schemeClr val="bg1">
                <a:lumMod val="95000"/>
                <a:alpha val="3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BC2C51F-2067-D3D7-FEDF-DE9F36596FB6}"/>
                </a:ext>
              </a:extLst>
            </p:cNvPr>
            <p:cNvSpPr/>
            <p:nvPr/>
          </p:nvSpPr>
          <p:spPr>
            <a:xfrm>
              <a:off x="1424100" y="4941000"/>
              <a:ext cx="1327800" cy="504000"/>
            </a:xfrm>
            <a:prstGeom prst="trapezoid">
              <a:avLst/>
            </a:prstGeom>
            <a:solidFill>
              <a:schemeClr val="bg1">
                <a:lumMod val="95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6B948B4C-F320-0677-0DB7-D20EDED638EB}"/>
                </a:ext>
              </a:extLst>
            </p:cNvPr>
            <p:cNvSpPr/>
            <p:nvPr/>
          </p:nvSpPr>
          <p:spPr>
            <a:xfrm>
              <a:off x="1461829" y="2748357"/>
              <a:ext cx="1327800" cy="504000"/>
            </a:xfrm>
            <a:prstGeom prst="trapezoid">
              <a:avLst/>
            </a:prstGeom>
            <a:solidFill>
              <a:schemeClr val="accent1">
                <a:lumMod val="40000"/>
                <a:lumOff val="6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17856338-AC35-758D-F54D-65BB2510F487}"/>
                </a:ext>
              </a:extLst>
            </p:cNvPr>
            <p:cNvSpPr/>
            <p:nvPr/>
          </p:nvSpPr>
          <p:spPr>
            <a:xfrm rot="5400000">
              <a:off x="1833922" y="5296328"/>
              <a:ext cx="504001" cy="839198"/>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論理積ゲート 7">
              <a:extLst>
                <a:ext uri="{FF2B5EF4-FFF2-40B4-BE49-F238E27FC236}">
                  <a16:creationId xmlns:a16="http://schemas.microsoft.com/office/drawing/2014/main" id="{5058DC70-BBAF-B286-CB5C-1D522C6AA4EB}"/>
                </a:ext>
              </a:extLst>
            </p:cNvPr>
            <p:cNvSpPr/>
            <p:nvPr/>
          </p:nvSpPr>
          <p:spPr>
            <a:xfrm rot="5400000">
              <a:off x="1833922" y="3098320"/>
              <a:ext cx="504001" cy="839200"/>
            </a:xfrm>
            <a:prstGeom prst="flowChartDelay">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055A289-4573-2C18-2722-BFF3554E097A}"/>
                </a:ext>
              </a:extLst>
            </p:cNvPr>
            <p:cNvSpPr/>
            <p:nvPr/>
          </p:nvSpPr>
          <p:spPr>
            <a:xfrm rot="5400000" flipH="1">
              <a:off x="1150893" y="426198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5153192-D568-589B-2D99-F1C16F03D766}"/>
                </a:ext>
              </a:extLst>
            </p:cNvPr>
            <p:cNvSpPr/>
            <p:nvPr/>
          </p:nvSpPr>
          <p:spPr>
            <a:xfrm rot="4753359" flipH="1">
              <a:off x="918157" y="319735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FC56995-F558-8024-A9B4-66D16BF171EA}"/>
                </a:ext>
              </a:extLst>
            </p:cNvPr>
            <p:cNvSpPr/>
            <p:nvPr/>
          </p:nvSpPr>
          <p:spPr>
            <a:xfrm rot="5769112" flipH="1">
              <a:off x="844674" y="211133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1A19749-FEAF-1BD7-7BD3-CF75E9B44FEA}"/>
                </a:ext>
              </a:extLst>
            </p:cNvPr>
            <p:cNvSpPr/>
            <p:nvPr/>
          </p:nvSpPr>
          <p:spPr>
            <a:xfrm rot="5400000" flipH="1">
              <a:off x="2088548" y="425112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58E47F5-E4E9-E60D-5E1D-68FD6C995D01}"/>
                </a:ext>
              </a:extLst>
            </p:cNvPr>
            <p:cNvSpPr/>
            <p:nvPr/>
          </p:nvSpPr>
          <p:spPr>
            <a:xfrm rot="5999537" flipH="1">
              <a:off x="2413840" y="3116682"/>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304089A-F49A-7A93-60ED-C1139DCE4861}"/>
                </a:ext>
              </a:extLst>
            </p:cNvPr>
            <p:cNvSpPr/>
            <p:nvPr/>
          </p:nvSpPr>
          <p:spPr>
            <a:xfrm rot="4747915" flipH="1">
              <a:off x="2415729" y="2061097"/>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7D1647DE-5C72-42B2-844E-1ACBBB951CD3}"/>
              </a:ext>
            </a:extLst>
          </p:cNvPr>
          <p:cNvSpPr txBox="1">
            <a:spLocks noChangeArrowheads="1"/>
          </p:cNvSpPr>
          <p:nvPr/>
        </p:nvSpPr>
        <p:spPr bwMode="auto">
          <a:xfrm>
            <a:off x="3197769" y="3586766"/>
            <a:ext cx="1456519"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流量指示値</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（浮き上がる高さ）</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FC3896C-3761-0500-14F0-DAA86C9668A1}"/>
              </a:ext>
            </a:extLst>
          </p:cNvPr>
          <p:cNvSpPr txBox="1">
            <a:spLocks noChangeArrowheads="1"/>
          </p:cNvSpPr>
          <p:nvPr/>
        </p:nvSpPr>
        <p:spPr bwMode="auto">
          <a:xfrm>
            <a:off x="2888061" y="1351176"/>
            <a:ext cx="1798905" cy="193899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フロートが流れで押しあがる→ぬける量が増えフロートの重さで高さが一定になる</a:t>
            </a:r>
            <a:endParaRPr lang="en-US" altLang="ja-JP" sz="2000" dirty="0">
              <a:latin typeface="游ゴシック" panose="020B0400000000000000" pitchFamily="50" charset="-128"/>
            </a:endParaRPr>
          </a:p>
        </p:txBody>
      </p:sp>
      <p:grpSp>
        <p:nvGrpSpPr>
          <p:cNvPr id="30" name="グループ化 29">
            <a:extLst>
              <a:ext uri="{FF2B5EF4-FFF2-40B4-BE49-F238E27FC236}">
                <a16:creationId xmlns:a16="http://schemas.microsoft.com/office/drawing/2014/main" id="{5113F72F-353D-FDE4-A0BE-168C7A91A126}"/>
              </a:ext>
            </a:extLst>
          </p:cNvPr>
          <p:cNvGrpSpPr/>
          <p:nvPr/>
        </p:nvGrpSpPr>
        <p:grpSpPr>
          <a:xfrm>
            <a:off x="2073804" y="3512662"/>
            <a:ext cx="1373454" cy="1688643"/>
            <a:chOff x="2365900" y="3252357"/>
            <a:chExt cx="1373454" cy="1688643"/>
          </a:xfrm>
        </p:grpSpPr>
        <p:cxnSp>
          <p:nvCxnSpPr>
            <p:cNvPr id="21" name="直線コネクタ 20">
              <a:extLst>
                <a:ext uri="{FF2B5EF4-FFF2-40B4-BE49-F238E27FC236}">
                  <a16:creationId xmlns:a16="http://schemas.microsoft.com/office/drawing/2014/main" id="{ECB3F206-1E15-62BD-C1D6-7D7FE0179A34}"/>
                </a:ext>
              </a:extLst>
            </p:cNvPr>
            <p:cNvCxnSpPr>
              <a:cxnSpLocks/>
            </p:cNvCxnSpPr>
            <p:nvPr/>
          </p:nvCxnSpPr>
          <p:spPr>
            <a:xfrm>
              <a:off x="2365900" y="4941000"/>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005586-0552-F679-25C3-4037A577EC4A}"/>
                </a:ext>
              </a:extLst>
            </p:cNvPr>
            <p:cNvCxnSpPr>
              <a:cxnSpLocks/>
            </p:cNvCxnSpPr>
            <p:nvPr/>
          </p:nvCxnSpPr>
          <p:spPr>
            <a:xfrm>
              <a:off x="2365901" y="3252357"/>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6C3E3B8-171D-1605-9974-C088FA5B862F}"/>
                </a:ext>
              </a:extLst>
            </p:cNvPr>
            <p:cNvCxnSpPr/>
            <p:nvPr/>
          </p:nvCxnSpPr>
          <p:spPr>
            <a:xfrm>
              <a:off x="3420000" y="3265920"/>
              <a:ext cx="0" cy="16750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72254EBC-D9D8-F060-D40B-ECC711B41ECD}"/>
              </a:ext>
            </a:extLst>
          </p:cNvPr>
          <p:cNvSpPr txBox="1">
            <a:spLocks noChangeArrowheads="1"/>
          </p:cNvSpPr>
          <p:nvPr/>
        </p:nvSpPr>
        <p:spPr bwMode="auto">
          <a:xfrm>
            <a:off x="1007134" y="2578885"/>
            <a:ext cx="979815"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フロート</a:t>
            </a:r>
            <a:endParaRPr lang="en-US" altLang="ja-JP" sz="1800" dirty="0">
              <a:latin typeface="游ゴシック" panose="020B0400000000000000" pitchFamily="50" charset="-128"/>
            </a:endParaRPr>
          </a:p>
        </p:txBody>
      </p:sp>
      <p:sp>
        <p:nvSpPr>
          <p:cNvPr id="28" name="Text Box 5">
            <a:extLst>
              <a:ext uri="{FF2B5EF4-FFF2-40B4-BE49-F238E27FC236}">
                <a16:creationId xmlns:a16="http://schemas.microsoft.com/office/drawing/2014/main" id="{526271D2-E306-328C-96D5-2102DBABF11A}"/>
              </a:ext>
            </a:extLst>
          </p:cNvPr>
          <p:cNvSpPr txBox="1">
            <a:spLocks noChangeArrowheads="1"/>
          </p:cNvSpPr>
          <p:nvPr/>
        </p:nvSpPr>
        <p:spPr bwMode="auto">
          <a:xfrm>
            <a:off x="4762654" y="761731"/>
            <a:ext cx="3208794" cy="4154984"/>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面積式流量計の特徴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（１）可動部が少なく安価。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（３）まっすぐな菅が不要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（１）垂直のとりつけ</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（２）太い管はむずかしい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（３）密度で変化する</a:t>
            </a:r>
            <a:endParaRPr lang="en-US" altLang="ja-JP" sz="2000" dirty="0">
              <a:latin typeface="游ゴシック" panose="020B0400000000000000" pitchFamily="50" charset="-128"/>
            </a:endParaRPr>
          </a:p>
        </p:txBody>
      </p:sp>
      <p:pic>
        <p:nvPicPr>
          <p:cNvPr id="32" name="図 31" descr="洗面道具, ボトル が含まれている画像&#10;&#10;自動的に生成された説明">
            <a:extLst>
              <a:ext uri="{FF2B5EF4-FFF2-40B4-BE49-F238E27FC236}">
                <a16:creationId xmlns:a16="http://schemas.microsoft.com/office/drawing/2014/main" id="{A2F45984-9DDD-47EC-87CE-E8E878998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02" r="34398"/>
          <a:stretch/>
        </p:blipFill>
        <p:spPr>
          <a:xfrm>
            <a:off x="5871330" y="5057251"/>
            <a:ext cx="533360" cy="1777868"/>
          </a:xfrm>
          <a:prstGeom prst="rect">
            <a:avLst/>
          </a:prstGeom>
        </p:spPr>
      </p:pic>
      <p:pic>
        <p:nvPicPr>
          <p:cNvPr id="22" name="図 21" descr="持つ, 光 が含まれている画像&#10;&#10;自動的に生成された説明">
            <a:extLst>
              <a:ext uri="{FF2B5EF4-FFF2-40B4-BE49-F238E27FC236}">
                <a16:creationId xmlns:a16="http://schemas.microsoft.com/office/drawing/2014/main" id="{97D69B51-1D83-24A1-334D-19AECE3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2762" t="12468" r="31703" b="20287"/>
          <a:stretch/>
        </p:blipFill>
        <p:spPr>
          <a:xfrm>
            <a:off x="7540066" y="3728436"/>
            <a:ext cx="1579904" cy="2989722"/>
          </a:xfrm>
          <a:prstGeom prst="rect">
            <a:avLst/>
          </a:prstGeom>
        </p:spPr>
      </p:pic>
      <p:sp>
        <p:nvSpPr>
          <p:cNvPr id="23" name="楕円 22">
            <a:extLst>
              <a:ext uri="{FF2B5EF4-FFF2-40B4-BE49-F238E27FC236}">
                <a16:creationId xmlns:a16="http://schemas.microsoft.com/office/drawing/2014/main" id="{F42E3449-7978-B90D-AB0B-97445012E07F}"/>
              </a:ext>
            </a:extLst>
          </p:cNvPr>
          <p:cNvSpPr/>
          <p:nvPr/>
        </p:nvSpPr>
        <p:spPr>
          <a:xfrm>
            <a:off x="7934351" y="3571066"/>
            <a:ext cx="454706" cy="650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E39A3BB-C8B9-828E-4A50-66938E22BF77}"/>
              </a:ext>
            </a:extLst>
          </p:cNvPr>
          <p:cNvSpPr/>
          <p:nvPr/>
        </p:nvSpPr>
        <p:spPr>
          <a:xfrm rot="19166939" flipH="1">
            <a:off x="6103722" y="4723914"/>
            <a:ext cx="2033035" cy="174819"/>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41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6057" y="76955"/>
            <a:ext cx="7772400" cy="720725"/>
          </a:xfrm>
        </p:spPr>
        <p:txBody>
          <a:bodyPr/>
          <a:lstStyle/>
          <a:p>
            <a:pPr algn="l" eaLnBrk="1" hangingPunct="1"/>
            <a:r>
              <a:rPr lang="ja-JP" altLang="en-US" sz="3200" b="1" dirty="0">
                <a:ea typeface="ＭＳ Ｐゴシック" panose="020B0600070205080204" pitchFamily="50" charset="-128"/>
              </a:rPr>
              <a:t>ミスティー活動の一例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989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かつどう　　　　いちれい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15</a:t>
            </a:fld>
            <a:endParaRPr kumimoji="1" lang="ja-JP" altLang="en-US"/>
          </a:p>
        </p:txBody>
      </p:sp>
      <p:sp>
        <p:nvSpPr>
          <p:cNvPr id="5" name="Text Box 5">
            <a:extLst>
              <a:ext uri="{FF2B5EF4-FFF2-40B4-BE49-F238E27FC236}">
                <a16:creationId xmlns:a16="http://schemas.microsoft.com/office/drawing/2014/main" id="{6C246D85-8B85-2FB3-F579-BF4678E87EA0}"/>
              </a:ext>
            </a:extLst>
          </p:cNvPr>
          <p:cNvSpPr txBox="1">
            <a:spLocks noChangeArrowheads="1"/>
          </p:cNvSpPr>
          <p:nvPr/>
        </p:nvSpPr>
        <p:spPr bwMode="auto">
          <a:xfrm>
            <a:off x="256876" y="3381657"/>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ペットボトルロケット</a:t>
            </a:r>
            <a:endParaRPr lang="en-US" altLang="ja-JP" sz="2000" b="1" dirty="0">
              <a:latin typeface="游ゴシック" panose="020B0400000000000000" pitchFamily="50" charset="-128"/>
            </a:endParaRPr>
          </a:p>
        </p:txBody>
      </p:sp>
      <p:pic>
        <p:nvPicPr>
          <p:cNvPr id="12" name="図 11" descr="道路を歩く人々&#10;&#10;低い精度で自動的に生成された説明">
            <a:extLst>
              <a:ext uri="{FF2B5EF4-FFF2-40B4-BE49-F238E27FC236}">
                <a16:creationId xmlns:a16="http://schemas.microsoft.com/office/drawing/2014/main" id="{C678EBB8-8C29-5902-327D-785B556638FA}"/>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r="12142"/>
          <a:stretch/>
        </p:blipFill>
        <p:spPr>
          <a:xfrm>
            <a:off x="3307659" y="855153"/>
            <a:ext cx="2520000" cy="2462654"/>
          </a:xfrm>
          <a:prstGeom prst="rect">
            <a:avLst/>
          </a:prstGeom>
        </p:spPr>
      </p:pic>
      <p:pic>
        <p:nvPicPr>
          <p:cNvPr id="16" name="図 15" descr="野球をしている子供たち&#10;&#10;自動的に生成された説明">
            <a:extLst>
              <a:ext uri="{FF2B5EF4-FFF2-40B4-BE49-F238E27FC236}">
                <a16:creationId xmlns:a16="http://schemas.microsoft.com/office/drawing/2014/main" id="{85A057B4-1D47-317A-2CDE-3379A9100996}"/>
              </a:ext>
            </a:extLst>
          </p:cNvPr>
          <p:cNvPicPr>
            <a:picLocks noChangeAspect="1"/>
          </p:cNvPicPr>
          <p:nvPr/>
        </p:nvPicPr>
        <p:blipFill rotWithShape="1">
          <a:blip r:embed="rId4">
            <a:extLst>
              <a:ext uri="{28A0092B-C50C-407E-A947-70E740481C1C}">
                <a14:useLocalDpi xmlns:a14="http://schemas.microsoft.com/office/drawing/2010/main" val="0"/>
              </a:ext>
            </a:extLst>
          </a:blip>
          <a:srcRect r="17845"/>
          <a:stretch/>
        </p:blipFill>
        <p:spPr>
          <a:xfrm>
            <a:off x="231047" y="844297"/>
            <a:ext cx="2664000" cy="2431992"/>
          </a:xfrm>
          <a:prstGeom prst="rect">
            <a:avLst/>
          </a:prstGeom>
        </p:spPr>
      </p:pic>
      <p:pic>
        <p:nvPicPr>
          <p:cNvPr id="18" name="図 17" descr="会議室に集まる人々&#10;&#10;自動的に生成された説明">
            <a:extLst>
              <a:ext uri="{FF2B5EF4-FFF2-40B4-BE49-F238E27FC236}">
                <a16:creationId xmlns:a16="http://schemas.microsoft.com/office/drawing/2014/main" id="{C304F136-007C-D38C-2DF4-05DC1F811B59}"/>
              </a:ext>
            </a:extLst>
          </p:cNvPr>
          <p:cNvPicPr>
            <a:picLocks noChangeAspect="1"/>
          </p:cNvPicPr>
          <p:nvPr/>
        </p:nvPicPr>
        <p:blipFill rotWithShape="1">
          <a:blip r:embed="rId5">
            <a:extLst>
              <a:ext uri="{28A0092B-C50C-407E-A947-70E740481C1C}">
                <a14:useLocalDpi xmlns:a14="http://schemas.microsoft.com/office/drawing/2010/main" val="0"/>
              </a:ext>
            </a:extLst>
          </a:blip>
          <a:srcRect l="14741" r="3913"/>
          <a:stretch/>
        </p:blipFill>
        <p:spPr>
          <a:xfrm>
            <a:off x="260990" y="3887135"/>
            <a:ext cx="2575350" cy="2321687"/>
          </a:xfrm>
          <a:prstGeom prst="rect">
            <a:avLst/>
          </a:prstGeom>
        </p:spPr>
      </p:pic>
      <p:pic>
        <p:nvPicPr>
          <p:cNvPr id="22" name="図 21" descr="屋内, 座る, 猫, ベッド が含まれている画像&#10;&#10;自動的に生成された説明">
            <a:extLst>
              <a:ext uri="{FF2B5EF4-FFF2-40B4-BE49-F238E27FC236}">
                <a16:creationId xmlns:a16="http://schemas.microsoft.com/office/drawing/2014/main" id="{5A0F6616-604F-B40E-7A83-46C0D3E5E914}"/>
              </a:ext>
            </a:extLst>
          </p:cNvPr>
          <p:cNvPicPr>
            <a:picLocks noChangeAspect="1"/>
          </p:cNvPicPr>
          <p:nvPr/>
        </p:nvPicPr>
        <p:blipFill rotWithShape="1">
          <a:blip r:embed="rId6">
            <a:extLst>
              <a:ext uri="{28A0092B-C50C-407E-A947-70E740481C1C}">
                <a14:useLocalDpi xmlns:a14="http://schemas.microsoft.com/office/drawing/2010/main" val="0"/>
              </a:ext>
            </a:extLst>
          </a:blip>
          <a:srcRect l="2452" t="-1882" r="20802" b="1882"/>
          <a:stretch/>
        </p:blipFill>
        <p:spPr>
          <a:xfrm>
            <a:off x="6248955" y="859701"/>
            <a:ext cx="2520000" cy="2462654"/>
          </a:xfrm>
          <a:prstGeom prst="rect">
            <a:avLst/>
          </a:prstGeom>
        </p:spPr>
      </p:pic>
      <p:pic>
        <p:nvPicPr>
          <p:cNvPr id="24" name="図 23" descr="椅子に座る男性&#10;&#10;低い精度で自動的に生成された説明">
            <a:extLst>
              <a:ext uri="{FF2B5EF4-FFF2-40B4-BE49-F238E27FC236}">
                <a16:creationId xmlns:a16="http://schemas.microsoft.com/office/drawing/2014/main" id="{C763BC2D-7203-AB11-5FC3-AD69AF3A2706}"/>
              </a:ext>
            </a:extLst>
          </p:cNvPr>
          <p:cNvPicPr>
            <a:picLocks noChangeAspect="1"/>
          </p:cNvPicPr>
          <p:nvPr/>
        </p:nvPicPr>
        <p:blipFill rotWithShape="1">
          <a:blip r:embed="rId7">
            <a:extLst>
              <a:ext uri="{28A0092B-C50C-407E-A947-70E740481C1C}">
                <a14:useLocalDpi xmlns:a14="http://schemas.microsoft.com/office/drawing/2010/main" val="0"/>
              </a:ext>
            </a:extLst>
          </a:blip>
          <a:srcRect r="16539"/>
          <a:stretch/>
        </p:blipFill>
        <p:spPr>
          <a:xfrm>
            <a:off x="3307658" y="3868421"/>
            <a:ext cx="2575351" cy="2314265"/>
          </a:xfrm>
          <a:prstGeom prst="rect">
            <a:avLst/>
          </a:prstGeom>
        </p:spPr>
      </p:pic>
      <p:pic>
        <p:nvPicPr>
          <p:cNvPr id="26" name="図 25" descr="人, 屋外, 草, 女性 が含まれている画像&#10;&#10;自動的に生成された説明">
            <a:extLst>
              <a:ext uri="{FF2B5EF4-FFF2-40B4-BE49-F238E27FC236}">
                <a16:creationId xmlns:a16="http://schemas.microsoft.com/office/drawing/2014/main" id="{7D95A01F-3EA4-0403-3895-580EBD4FED9B}"/>
              </a:ext>
            </a:extLst>
          </p:cNvPr>
          <p:cNvPicPr>
            <a:picLocks noChangeAspect="1"/>
          </p:cNvPicPr>
          <p:nvPr/>
        </p:nvPicPr>
        <p:blipFill rotWithShape="1">
          <a:blip r:embed="rId8">
            <a:extLst>
              <a:ext uri="{28A0092B-C50C-407E-A947-70E740481C1C}">
                <a14:useLocalDpi xmlns:a14="http://schemas.microsoft.com/office/drawing/2010/main" val="0"/>
              </a:ext>
            </a:extLst>
          </a:blip>
          <a:srcRect r="13674"/>
          <a:stretch/>
        </p:blipFill>
        <p:spPr>
          <a:xfrm>
            <a:off x="6248956" y="3868420"/>
            <a:ext cx="2663768" cy="2314266"/>
          </a:xfrm>
          <a:prstGeom prst="rect">
            <a:avLst/>
          </a:prstGeom>
        </p:spPr>
      </p:pic>
      <p:sp>
        <p:nvSpPr>
          <p:cNvPr id="27" name="Text Box 5">
            <a:extLst>
              <a:ext uri="{FF2B5EF4-FFF2-40B4-BE49-F238E27FC236}">
                <a16:creationId xmlns:a16="http://schemas.microsoft.com/office/drawing/2014/main" id="{10702E6C-70BE-E36D-4718-2E7895C91040}"/>
              </a:ext>
            </a:extLst>
          </p:cNvPr>
          <p:cNvSpPr txBox="1">
            <a:spLocks noChangeArrowheads="1"/>
          </p:cNvSpPr>
          <p:nvPr/>
        </p:nvSpPr>
        <p:spPr bwMode="auto">
          <a:xfrm>
            <a:off x="3316343" y="3387482"/>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天体観測会</a:t>
            </a:r>
            <a:endParaRPr lang="en-US" altLang="ja-JP" sz="20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B1E3D31-F910-A545-A729-CD80CB18D40D}"/>
              </a:ext>
            </a:extLst>
          </p:cNvPr>
          <p:cNvSpPr txBox="1">
            <a:spLocks noChangeArrowheads="1"/>
          </p:cNvSpPr>
          <p:nvPr/>
        </p:nvSpPr>
        <p:spPr bwMode="auto">
          <a:xfrm>
            <a:off x="6212032" y="3407153"/>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スマホ顕微鏡</a:t>
            </a:r>
            <a:endParaRPr lang="en-US" altLang="ja-JP" sz="2000" b="1" dirty="0">
              <a:latin typeface="游ゴシック" panose="020B0400000000000000" pitchFamily="50" charset="-128"/>
            </a:endParaRPr>
          </a:p>
        </p:txBody>
      </p:sp>
      <p:sp>
        <p:nvSpPr>
          <p:cNvPr id="29" name="Text Box 5">
            <a:extLst>
              <a:ext uri="{FF2B5EF4-FFF2-40B4-BE49-F238E27FC236}">
                <a16:creationId xmlns:a16="http://schemas.microsoft.com/office/drawing/2014/main" id="{7356927A-3D14-106B-410F-10957D0E5879}"/>
              </a:ext>
            </a:extLst>
          </p:cNvPr>
          <p:cNvSpPr txBox="1">
            <a:spLocks noChangeArrowheads="1"/>
          </p:cNvSpPr>
          <p:nvPr/>
        </p:nvSpPr>
        <p:spPr bwMode="auto">
          <a:xfrm>
            <a:off x="204076"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手洗いの実験と工作</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2B1A20DD-5E03-516C-3CAB-B5454B2AB0B9}"/>
              </a:ext>
            </a:extLst>
          </p:cNvPr>
          <p:cNvSpPr txBox="1">
            <a:spLocks noChangeArrowheads="1"/>
          </p:cNvSpPr>
          <p:nvPr/>
        </p:nvSpPr>
        <p:spPr bwMode="auto">
          <a:xfrm>
            <a:off x="3316343"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針金電話</a:t>
            </a:r>
            <a:endParaRPr lang="en-US" altLang="ja-JP" sz="2000" b="1" dirty="0">
              <a:latin typeface="游ゴシック" panose="020B0400000000000000" pitchFamily="50" charset="-128"/>
            </a:endParaRPr>
          </a:p>
        </p:txBody>
      </p:sp>
      <p:sp>
        <p:nvSpPr>
          <p:cNvPr id="31" name="Text Box 5">
            <a:extLst>
              <a:ext uri="{FF2B5EF4-FFF2-40B4-BE49-F238E27FC236}">
                <a16:creationId xmlns:a16="http://schemas.microsoft.com/office/drawing/2014/main" id="{B69703AC-5785-40E0-3E43-03802A3B06CB}"/>
              </a:ext>
            </a:extLst>
          </p:cNvPr>
          <p:cNvSpPr txBox="1">
            <a:spLocks noChangeArrowheads="1"/>
          </p:cNvSpPr>
          <p:nvPr/>
        </p:nvSpPr>
        <p:spPr bwMode="auto">
          <a:xfrm>
            <a:off x="6283917" y="6338858"/>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火起こし体験</a:t>
            </a:r>
            <a:endParaRPr lang="en-US" altLang="ja-JP" sz="2000" b="1" dirty="0">
              <a:latin typeface="游ゴシック" panose="020B0400000000000000" pitchFamily="50" charset="-128"/>
            </a:endParaRPr>
          </a:p>
        </p:txBody>
      </p:sp>
      <p:pic>
        <p:nvPicPr>
          <p:cNvPr id="32" name="Picture 11" descr="C:\Users\stakemura\Desktop\MISTEEyokomakunno1kujirano100.jpg">
            <a:extLst>
              <a:ext uri="{FF2B5EF4-FFF2-40B4-BE49-F238E27FC236}">
                <a16:creationId xmlns:a16="http://schemas.microsoft.com/office/drawing/2014/main" id="{CE22E27C-2D75-61FA-6806-0F36E1FACB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9142" y="828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52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53310"/>
            <a:ext cx="7772400" cy="720725"/>
          </a:xfrm>
        </p:spPr>
        <p:txBody>
          <a:bodyPr/>
          <a:lstStyle/>
          <a:p>
            <a:pPr algn="l" eaLnBrk="1" hangingPunct="1"/>
            <a:r>
              <a:rPr lang="ja-JP" altLang="en-US" sz="3200" dirty="0">
                <a:ea typeface="ＭＳ Ｐゴシック" panose="020B0600070205080204" pitchFamily="50" charset="-128"/>
              </a:rPr>
              <a:t>準備物、配布リスト</a:t>
            </a: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3594068338"/>
              </p:ext>
            </p:extLst>
          </p:nvPr>
        </p:nvGraphicFramePr>
        <p:xfrm>
          <a:off x="161951" y="547715"/>
          <a:ext cx="8550095" cy="6230910"/>
        </p:xfrm>
        <a:graphic>
          <a:graphicData uri="http://schemas.openxmlformats.org/drawingml/2006/table">
            <a:tbl>
              <a:tblPr firstRow="1" bandRow="1">
                <a:tableStyleId>{5C22544A-7EE6-4342-B048-85BDC9FD1C3A}</a:tableStyleId>
              </a:tblPr>
              <a:tblGrid>
                <a:gridCol w="459047">
                  <a:extLst>
                    <a:ext uri="{9D8B030D-6E8A-4147-A177-3AD203B41FA5}">
                      <a16:colId xmlns:a16="http://schemas.microsoft.com/office/drawing/2014/main" val="1888077609"/>
                    </a:ext>
                  </a:extLst>
                </a:gridCol>
                <a:gridCol w="1745977">
                  <a:extLst>
                    <a:ext uri="{9D8B030D-6E8A-4147-A177-3AD203B41FA5}">
                      <a16:colId xmlns:a16="http://schemas.microsoft.com/office/drawing/2014/main" val="4133612725"/>
                    </a:ext>
                  </a:extLst>
                </a:gridCol>
                <a:gridCol w="1980022">
                  <a:extLst>
                    <a:ext uri="{9D8B030D-6E8A-4147-A177-3AD203B41FA5}">
                      <a16:colId xmlns:a16="http://schemas.microsoft.com/office/drawing/2014/main" val="4276020485"/>
                    </a:ext>
                  </a:extLst>
                </a:gridCol>
                <a:gridCol w="450005">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dirty="0"/>
                    </a:p>
                  </a:txBody>
                  <a:tcPr/>
                </a:tc>
                <a:tc>
                  <a:txBody>
                    <a:bodyPr/>
                    <a:lstStyle/>
                    <a:p>
                      <a:r>
                        <a:rPr kumimoji="1" lang="ja-JP" altLang="en-US" sz="1600" dirty="0">
                          <a:solidFill>
                            <a:schemeClr val="tx1"/>
                          </a:solidFill>
                        </a:rPr>
                        <a:t>各自配布用</a:t>
                      </a:r>
                    </a:p>
                  </a:txBody>
                  <a:tcPr/>
                </a:tc>
                <a:tc>
                  <a:txBody>
                    <a:bodyPr/>
                    <a:lstStyle/>
                    <a:p>
                      <a:endParaRPr kumimoji="1" lang="ja-JP" altLang="en-US" sz="1600" dirty="0">
                        <a:solidFill>
                          <a:schemeClr val="tx1"/>
                        </a:solidFill>
                      </a:endParaRPr>
                    </a:p>
                  </a:txBody>
                  <a:tcPr/>
                </a:tc>
                <a:tc>
                  <a:txBody>
                    <a:bodyPr/>
                    <a:lstStyle/>
                    <a:p>
                      <a:endParaRPr kumimoji="1" lang="ja-JP" altLang="en-US" sz="1600">
                        <a:solidFill>
                          <a:srgbClr val="FF0000"/>
                        </a:solidFill>
                      </a:endParaRPr>
                    </a:p>
                  </a:txBody>
                  <a:tcPr>
                    <a:solidFill>
                      <a:schemeClr val="bg1"/>
                    </a:solidFill>
                  </a:tcPr>
                </a:tc>
                <a:tc>
                  <a:txBody>
                    <a:bodyPr/>
                    <a:lstStyle/>
                    <a:p>
                      <a:r>
                        <a:rPr kumimoji="1" lang="ja-JP" altLang="en-US" sz="1600" dirty="0">
                          <a:solidFill>
                            <a:schemeClr val="tx1"/>
                          </a:solidFill>
                        </a:rPr>
                        <a:t>共用の道具など</a:t>
                      </a:r>
                    </a:p>
                  </a:txBody>
                  <a:tcPr>
                    <a:noFill/>
                  </a:tcPr>
                </a:tc>
                <a:tc gridSpan="2">
                  <a:txBody>
                    <a:bodyPr/>
                    <a:lstStyle/>
                    <a:p>
                      <a:endParaRPr kumimoji="1" lang="ja-JP" altLang="en-US" sz="1600" dirty="0">
                        <a:solidFill>
                          <a:srgbClr val="FF0000"/>
                        </a:solidFill>
                      </a:endParaRPr>
                    </a:p>
                  </a:txBody>
                  <a:tcPr>
                    <a:solidFill>
                      <a:schemeClr val="bg1"/>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塩ビパイプ</a:t>
                      </a:r>
                    </a:p>
                  </a:txBody>
                  <a:tcPr/>
                </a:tc>
                <a:tc>
                  <a:txBody>
                    <a:bodyPr/>
                    <a:lstStyle/>
                    <a:p>
                      <a:r>
                        <a:rPr kumimoji="1" lang="ja-JP" altLang="en-US" sz="1600" dirty="0"/>
                        <a:t>直径</a:t>
                      </a:r>
                      <a:r>
                        <a:rPr kumimoji="1" lang="en-US" altLang="ja-JP" sz="1600" dirty="0"/>
                        <a:t>22mm×30</a:t>
                      </a:r>
                      <a:r>
                        <a:rPr kumimoji="1" lang="ja-JP" altLang="en-US" sz="1600" dirty="0"/>
                        <a:t>㎜</a:t>
                      </a:r>
                      <a:r>
                        <a:rPr kumimoji="1" lang="en-US" altLang="ja-JP" sz="1600" dirty="0"/>
                        <a:t>H</a:t>
                      </a:r>
                      <a:endParaRPr kumimoji="1" lang="ja-JP" altLang="en-US" sz="1600" dirty="0"/>
                    </a:p>
                  </a:txBody>
                  <a:tcPr/>
                </a:tc>
                <a:tc>
                  <a:txBody>
                    <a:bodyPr/>
                    <a:lstStyle/>
                    <a:p>
                      <a:r>
                        <a:rPr kumimoji="1" lang="ja-JP" altLang="en-US" sz="1600" dirty="0"/>
                        <a:t>１</a:t>
                      </a:r>
                    </a:p>
                  </a:txBody>
                  <a:tcPr/>
                </a:tc>
                <a:tc>
                  <a:txBody>
                    <a:bodyPr/>
                    <a:lstStyle/>
                    <a:p>
                      <a:r>
                        <a:rPr kumimoji="1" lang="ja-JP" altLang="en-US" sz="1600" dirty="0"/>
                        <a:t>スコップ</a:t>
                      </a:r>
                    </a:p>
                  </a:txBody>
                  <a:tcPr/>
                </a:tc>
                <a:tc>
                  <a:txBody>
                    <a:bodyPr/>
                    <a:lstStyle/>
                    <a:p>
                      <a:r>
                        <a:rPr kumimoji="1" lang="en-US" altLang="ja-JP" sz="1600" dirty="0"/>
                        <a:t>11</a:t>
                      </a:r>
                      <a:endParaRPr kumimoji="1" lang="ja-JP" altLang="en-US" sz="1600" dirty="0"/>
                    </a:p>
                  </a:txBody>
                  <a:tcPr/>
                </a:tc>
                <a:tc>
                  <a:txBody>
                    <a:bodyPr/>
                    <a:lstStyle/>
                    <a:p>
                      <a:r>
                        <a:rPr kumimoji="1" lang="ja-JP" altLang="en-US" sz="1600" dirty="0"/>
                        <a:t>ニス（見本）</a:t>
                      </a:r>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r>
                        <a:rPr kumimoji="1" lang="en-US" altLang="ja-JP" sz="1600" dirty="0"/>
                        <a:t>PE</a:t>
                      </a:r>
                      <a:r>
                        <a:rPr kumimoji="1" lang="ja-JP" altLang="en-US" sz="1600" dirty="0"/>
                        <a:t>シート他</a:t>
                      </a:r>
                    </a:p>
                  </a:txBody>
                  <a:tcPr/>
                </a:tc>
                <a:tc>
                  <a:txBody>
                    <a:bodyPr/>
                    <a:lstStyle/>
                    <a:p>
                      <a:r>
                        <a:rPr kumimoji="1" lang="ja-JP" altLang="en-US" sz="1600" dirty="0"/>
                        <a:t>直径</a:t>
                      </a:r>
                      <a:r>
                        <a:rPr kumimoji="1" lang="en-US" altLang="ja-JP" sz="1600" dirty="0"/>
                        <a:t>15</a:t>
                      </a:r>
                      <a:r>
                        <a:rPr kumimoji="1" lang="ja-JP" altLang="en-US" sz="1600" dirty="0"/>
                        <a:t>㎜ </a:t>
                      </a:r>
                      <a:r>
                        <a:rPr kumimoji="1" lang="en-US" altLang="ja-JP" sz="1600" dirty="0"/>
                        <a:t>M2.6</a:t>
                      </a:r>
                      <a:r>
                        <a:rPr kumimoji="1" lang="ja-JP" altLang="en-US" sz="1600" dirty="0"/>
                        <a:t>～</a:t>
                      </a:r>
                      <a:r>
                        <a:rPr kumimoji="1" lang="en-US" altLang="ja-JP" sz="1600" dirty="0"/>
                        <a:t>4</a:t>
                      </a:r>
                      <a:endParaRPr kumimoji="1" lang="ja-JP" altLang="en-US" sz="1600" dirty="0"/>
                    </a:p>
                  </a:txBody>
                  <a:tcPr/>
                </a:tc>
                <a:tc>
                  <a:txBody>
                    <a:bodyPr/>
                    <a:lstStyle/>
                    <a:p>
                      <a:r>
                        <a:rPr kumimoji="1" lang="ja-JP" altLang="en-US" sz="1600" dirty="0"/>
                        <a:t>２</a:t>
                      </a:r>
                      <a:endParaRPr kumimoji="1" lang="en-US" altLang="ja-JP" sz="1600" dirty="0"/>
                    </a:p>
                  </a:txBody>
                  <a:tcPr/>
                </a:tc>
                <a:tc>
                  <a:txBody>
                    <a:bodyPr/>
                    <a:lstStyle/>
                    <a:p>
                      <a:r>
                        <a:rPr kumimoji="1" lang="ja-JP" altLang="en-US" sz="1600" dirty="0"/>
                        <a:t>ラジオペンチ</a:t>
                      </a:r>
                    </a:p>
                  </a:txBody>
                  <a:tcPr/>
                </a:tc>
                <a:tc>
                  <a:txBody>
                    <a:bodyPr/>
                    <a:lstStyle/>
                    <a:p>
                      <a:r>
                        <a:rPr kumimoji="1" lang="en-US" altLang="ja-JP" sz="1600" dirty="0"/>
                        <a:t>12</a:t>
                      </a:r>
                      <a:endParaRPr kumimoji="1" lang="ja-JP" altLang="en-US" sz="1600" dirty="0"/>
                    </a:p>
                  </a:txBody>
                  <a:tcPr/>
                </a:tc>
                <a:tc>
                  <a:txBody>
                    <a:bodyPr/>
                    <a:lstStyle/>
                    <a:p>
                      <a:r>
                        <a:rPr kumimoji="1" lang="ja-JP" altLang="en-US" sz="1600" dirty="0"/>
                        <a:t>筆（見本）</a:t>
                      </a:r>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dirty="0"/>
                        <a:t>ポリ袋</a:t>
                      </a:r>
                    </a:p>
                  </a:txBody>
                  <a:tcPr/>
                </a:tc>
                <a:tc>
                  <a:txBody>
                    <a:bodyPr/>
                    <a:lstStyle/>
                    <a:p>
                      <a:r>
                        <a:rPr kumimoji="1" lang="ja-JP" altLang="en-US" sz="1600" dirty="0"/>
                        <a:t>砂の持ち帰り用</a:t>
                      </a:r>
                    </a:p>
                  </a:txBody>
                  <a:tcPr/>
                </a:tc>
                <a:tc>
                  <a:txBody>
                    <a:bodyPr/>
                    <a:lstStyle/>
                    <a:p>
                      <a:r>
                        <a:rPr kumimoji="1" lang="ja-JP" altLang="en-US" sz="1600" dirty="0"/>
                        <a:t>３</a:t>
                      </a:r>
                    </a:p>
                  </a:txBody>
                  <a:tcPr/>
                </a:tc>
                <a:tc>
                  <a:txBody>
                    <a:bodyPr/>
                    <a:lstStyle/>
                    <a:p>
                      <a:r>
                        <a:rPr kumimoji="1" lang="ja-JP" altLang="en-US" sz="1600" dirty="0"/>
                        <a:t>じょうご</a:t>
                      </a:r>
                    </a:p>
                  </a:txBody>
                  <a:tcPr/>
                </a:tc>
                <a:tc>
                  <a:txBody>
                    <a:bodyPr/>
                    <a:lstStyle/>
                    <a:p>
                      <a:r>
                        <a:rPr kumimoji="1" lang="en-US" altLang="ja-JP" sz="1600" dirty="0"/>
                        <a:t>13</a:t>
                      </a:r>
                      <a:endParaRPr kumimoji="1" lang="ja-JP" altLang="en-US" sz="1600" dirty="0"/>
                    </a:p>
                  </a:txBody>
                  <a:tcPr/>
                </a:tc>
                <a:tc>
                  <a:txBody>
                    <a:bodyPr/>
                    <a:lstStyle/>
                    <a:p>
                      <a:r>
                        <a:rPr kumimoji="1" lang="ja-JP" altLang="en-US" sz="1600" dirty="0"/>
                        <a:t>やすり（見本）</a:t>
                      </a:r>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r>
                        <a:rPr kumimoji="1" lang="ja-JP" altLang="en-US" sz="1600" dirty="0"/>
                        <a:t>石粉粘土</a:t>
                      </a:r>
                    </a:p>
                  </a:txBody>
                  <a:tcPr/>
                </a:tc>
                <a:tc>
                  <a:txBody>
                    <a:bodyPr/>
                    <a:lstStyle/>
                    <a:p>
                      <a:endParaRPr kumimoji="1" lang="ja-JP" altLang="en-US" sz="1600" dirty="0"/>
                    </a:p>
                  </a:txBody>
                  <a:tcPr/>
                </a:tc>
                <a:tc>
                  <a:txBody>
                    <a:bodyPr/>
                    <a:lstStyle/>
                    <a:p>
                      <a:r>
                        <a:rPr kumimoji="1" lang="ja-JP" altLang="en-US" sz="1600" dirty="0"/>
                        <a:t>４</a:t>
                      </a:r>
                    </a:p>
                  </a:txBody>
                  <a:tcPr/>
                </a:tc>
                <a:tc>
                  <a:txBody>
                    <a:bodyPr/>
                    <a:lstStyle/>
                    <a:p>
                      <a:r>
                        <a:rPr kumimoji="1" lang="ja-JP" altLang="en-US" sz="1600" dirty="0"/>
                        <a:t>カッター</a:t>
                      </a:r>
                    </a:p>
                  </a:txBody>
                  <a:tcPr/>
                </a:tc>
                <a:tc>
                  <a:txBody>
                    <a:bodyPr/>
                    <a:lstStyle/>
                    <a:p>
                      <a:r>
                        <a:rPr kumimoji="1" lang="en-US" altLang="ja-JP" sz="1600" dirty="0"/>
                        <a:t>14</a:t>
                      </a:r>
                      <a:endParaRPr kumimoji="1" lang="ja-JP" altLang="en-US" sz="1600" dirty="0"/>
                    </a:p>
                  </a:txBody>
                  <a:tcPr/>
                </a:tc>
                <a:tc>
                  <a:txBody>
                    <a:bodyPr/>
                    <a:lstStyle/>
                    <a:p>
                      <a:r>
                        <a:rPr kumimoji="1" lang="ja-JP" altLang="en-US" sz="1600" dirty="0"/>
                        <a:t>砂（珪砂）</a:t>
                      </a:r>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くぎ</a:t>
                      </a:r>
                    </a:p>
                  </a:txBody>
                  <a:tcPr/>
                </a:tc>
                <a:tc>
                  <a:txBody>
                    <a:bodyPr/>
                    <a:lstStyle/>
                    <a:p>
                      <a:endParaRPr kumimoji="1" lang="ja-JP" altLang="en-US" sz="1600" dirty="0"/>
                    </a:p>
                  </a:txBody>
                  <a:tcPr/>
                </a:tc>
                <a:tc>
                  <a:txBody>
                    <a:bodyPr/>
                    <a:lstStyle/>
                    <a:p>
                      <a:r>
                        <a:rPr kumimoji="1" lang="ja-JP" altLang="en-US" sz="1600" dirty="0"/>
                        <a:t>５</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ティッシュ</a:t>
                      </a:r>
                    </a:p>
                  </a:txBody>
                  <a:tcPr/>
                </a:tc>
                <a:tc>
                  <a:txBody>
                    <a:bodyPr/>
                    <a:lstStyle/>
                    <a:p>
                      <a:r>
                        <a:rPr kumimoji="1" lang="en-US" altLang="ja-JP" sz="1600" dirty="0"/>
                        <a:t>15</a:t>
                      </a:r>
                      <a:endParaRPr kumimoji="1" lang="ja-JP" altLang="en-US" sz="1600" dirty="0"/>
                    </a:p>
                  </a:txBody>
                  <a:tcPr/>
                </a:tc>
                <a:tc>
                  <a:txBody>
                    <a:bodyPr/>
                    <a:lstStyle/>
                    <a:p>
                      <a:r>
                        <a:rPr kumimoji="1" lang="en-US" altLang="ja-JP" sz="1600" dirty="0"/>
                        <a:t>WEB</a:t>
                      </a:r>
                      <a:r>
                        <a:rPr kumimoji="1" lang="ja-JP" altLang="en-US" sz="1600" dirty="0"/>
                        <a:t>カメラ</a:t>
                      </a:r>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600" dirty="0"/>
                        <a:t>ウエットティッシュ</a:t>
                      </a:r>
                    </a:p>
                  </a:txBody>
                  <a:tcPr/>
                </a:tc>
                <a:tc>
                  <a:txBody>
                    <a:bodyPr/>
                    <a:lstStyle/>
                    <a:p>
                      <a:endParaRPr kumimoji="1" lang="ja-JP" altLang="en-US" sz="1600" dirty="0"/>
                    </a:p>
                  </a:txBody>
                  <a:tcPr/>
                </a:tc>
                <a:tc>
                  <a:txBody>
                    <a:bodyPr/>
                    <a:lstStyle/>
                    <a:p>
                      <a:r>
                        <a:rPr kumimoji="1" lang="ja-JP" altLang="en-US" sz="1600" dirty="0"/>
                        <a:t>６</a:t>
                      </a:r>
                    </a:p>
                  </a:txBody>
                  <a:tcPr/>
                </a:tc>
                <a:tc>
                  <a:txBody>
                    <a:bodyPr/>
                    <a:lstStyle/>
                    <a:p>
                      <a:r>
                        <a:rPr kumimoji="1" lang="ja-JP" altLang="en-US" sz="1600" dirty="0"/>
                        <a:t>ゴミ袋</a:t>
                      </a:r>
                    </a:p>
                  </a:txBody>
                  <a:tcPr/>
                </a:tc>
                <a:tc>
                  <a:txBody>
                    <a:bodyPr/>
                    <a:lstStyle/>
                    <a:p>
                      <a:r>
                        <a:rPr kumimoji="1" lang="en-US" altLang="ja-JP" sz="1600" dirty="0"/>
                        <a:t>16</a:t>
                      </a:r>
                      <a:endParaRPr kumimoji="1" lang="ja-JP" altLang="en-US" sz="1600" dirty="0"/>
                    </a:p>
                  </a:txBody>
                  <a:tcPr/>
                </a:tc>
                <a:tc>
                  <a:txBody>
                    <a:bodyPr/>
                    <a:lstStyle/>
                    <a:p>
                      <a:r>
                        <a:rPr kumimoji="1" lang="ja-JP" altLang="en-US" sz="1600" dirty="0"/>
                        <a:t>スコップ、スプーン</a:t>
                      </a:r>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r>
                        <a:rPr kumimoji="1" lang="ja-JP" altLang="en-US" sz="1600"/>
                        <a:t>塩ビパイプ</a:t>
                      </a:r>
                      <a:endParaRPr kumimoji="1" lang="ja-JP" altLang="en-US" sz="1600" dirty="0"/>
                    </a:p>
                  </a:txBody>
                  <a:tcPr/>
                </a:tc>
                <a:tc>
                  <a:txBody>
                    <a:bodyPr/>
                    <a:lstStyle/>
                    <a:p>
                      <a:r>
                        <a:rPr kumimoji="1" lang="ja-JP" altLang="en-US" sz="1600"/>
                        <a:t>完成品</a:t>
                      </a:r>
                      <a:endParaRPr kumimoji="1" lang="ja-JP" altLang="en-US" sz="1600" dirty="0"/>
                    </a:p>
                  </a:txBody>
                  <a:tcPr/>
                </a:tc>
                <a:tc>
                  <a:txBody>
                    <a:bodyPr/>
                    <a:lstStyle/>
                    <a:p>
                      <a:r>
                        <a:rPr kumimoji="1" lang="ja-JP" altLang="en-US" sz="1600" dirty="0"/>
                        <a:t>７</a:t>
                      </a:r>
                    </a:p>
                  </a:txBody>
                  <a:tcPr/>
                </a:tc>
                <a:tc>
                  <a:txBody>
                    <a:bodyPr/>
                    <a:lstStyle/>
                    <a:p>
                      <a:r>
                        <a:rPr kumimoji="1" lang="ja-JP" altLang="en-US" sz="1600" dirty="0"/>
                        <a:t>ノギス</a:t>
                      </a:r>
                    </a:p>
                  </a:txBody>
                  <a:tcPr/>
                </a:tc>
                <a:tc>
                  <a:txBody>
                    <a:bodyPr/>
                    <a:lstStyle/>
                    <a:p>
                      <a:r>
                        <a:rPr kumimoji="1" lang="en-US" altLang="ja-JP" sz="1600" dirty="0"/>
                        <a:t>17</a:t>
                      </a:r>
                      <a:endParaRPr kumimoji="1" lang="ja-JP" altLang="en-US" sz="1600" dirty="0"/>
                    </a:p>
                  </a:txBody>
                  <a:tcPr/>
                </a:tc>
                <a:tc>
                  <a:txBody>
                    <a:bodyPr/>
                    <a:lstStyle/>
                    <a:p>
                      <a:r>
                        <a:rPr kumimoji="1" lang="ja-JP" altLang="en-US" sz="1600"/>
                        <a:t>雑巾（清掃用）</a:t>
                      </a:r>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r>
                        <a:rPr kumimoji="1" lang="ja-JP" altLang="en-US" sz="1600"/>
                        <a:t>カッター板</a:t>
                      </a:r>
                      <a:endParaRPr kumimoji="1" lang="ja-JP" altLang="en-US" sz="1600" dirty="0"/>
                    </a:p>
                  </a:txBody>
                  <a:tcPr/>
                </a:tc>
                <a:tc>
                  <a:txBody>
                    <a:bodyPr/>
                    <a:lstStyle/>
                    <a:p>
                      <a:r>
                        <a:rPr kumimoji="1" lang="ja-JP" altLang="en-US" sz="1600"/>
                        <a:t>細工用・汚染防止</a:t>
                      </a:r>
                      <a:endParaRPr kumimoji="1" lang="ja-JP" altLang="en-US" sz="1600" dirty="0"/>
                    </a:p>
                  </a:txBody>
                  <a:tcPr/>
                </a:tc>
                <a:tc>
                  <a:txBody>
                    <a:bodyPr/>
                    <a:lstStyle/>
                    <a:p>
                      <a:r>
                        <a:rPr kumimoji="1" lang="ja-JP" altLang="en-US" sz="1600" dirty="0"/>
                        <a:t>８</a:t>
                      </a:r>
                    </a:p>
                  </a:txBody>
                  <a:tcPr/>
                </a:tc>
                <a:tc>
                  <a:txBody>
                    <a:bodyPr/>
                    <a:lstStyle/>
                    <a:p>
                      <a:r>
                        <a:rPr kumimoji="1" lang="ja-JP" altLang="en-US" sz="1600" dirty="0"/>
                        <a:t>定規</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r>
                        <a:rPr kumimoji="1" lang="ja-JP" altLang="en-US" sz="1600"/>
                        <a:t>支えシート</a:t>
                      </a:r>
                      <a:endParaRPr kumimoji="1" lang="ja-JP" altLang="en-US" sz="1600" dirty="0"/>
                    </a:p>
                  </a:txBody>
                  <a:tcPr/>
                </a:tc>
                <a:tc>
                  <a:txBody>
                    <a:bodyPr/>
                    <a:lstStyle/>
                    <a:p>
                      <a:endParaRPr kumimoji="1" lang="ja-JP" altLang="en-US" sz="1600" dirty="0"/>
                    </a:p>
                  </a:txBody>
                  <a:tcPr/>
                </a:tc>
                <a:tc>
                  <a:txBody>
                    <a:bodyPr/>
                    <a:lstStyle/>
                    <a:p>
                      <a:r>
                        <a:rPr kumimoji="1" lang="ja-JP" altLang="en-US" sz="1600" dirty="0"/>
                        <a:t>９</a:t>
                      </a:r>
                    </a:p>
                  </a:txBody>
                  <a:tcPr/>
                </a:tc>
                <a:tc>
                  <a:txBody>
                    <a:bodyPr/>
                    <a:lstStyle/>
                    <a:p>
                      <a:r>
                        <a:rPr kumimoji="1" lang="ja-JP" altLang="en-US" sz="1600" dirty="0"/>
                        <a:t>マジック</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600" dirty="0"/>
                        <a:t>10</a:t>
                      </a:r>
                      <a:endParaRPr kumimoji="1" lang="ja-JP" altLang="en-US" sz="1600" dirty="0"/>
                    </a:p>
                  </a:txBody>
                  <a:tcPr/>
                </a:tc>
                <a:tc>
                  <a:txBody>
                    <a:bodyPr/>
                    <a:lstStyle/>
                    <a:p>
                      <a:r>
                        <a:rPr kumimoji="1" lang="ja-JP" altLang="en-US" sz="1600"/>
                        <a:t>指示棒（電池）</a:t>
                      </a:r>
                      <a:endParaRPr kumimoji="1" lang="ja-JP" altLang="en-US" sz="1600" dirty="0"/>
                    </a:p>
                  </a:txBody>
                  <a:tcPr/>
                </a:tc>
                <a:tc>
                  <a:txBody>
                    <a:bodyPr/>
                    <a:lstStyle/>
                    <a:p>
                      <a:endParaRPr kumimoji="1" lang="ja-JP" altLang="en-US" sz="1600" dirty="0"/>
                    </a:p>
                  </a:txBody>
                  <a:tcPr/>
                </a:tc>
                <a:tc>
                  <a:txBody>
                    <a:bodyPr/>
                    <a:lstStyle/>
                    <a:p>
                      <a:r>
                        <a:rPr kumimoji="1" lang="en-US" altLang="ja-JP" sz="1600" dirty="0"/>
                        <a:t>10</a:t>
                      </a:r>
                      <a:endParaRPr kumimoji="1" lang="ja-JP" altLang="en-US" sz="1600" dirty="0"/>
                    </a:p>
                  </a:txBody>
                  <a:tcPr/>
                </a:tc>
                <a:tc>
                  <a:txBody>
                    <a:bodyPr/>
                    <a:lstStyle/>
                    <a:p>
                      <a:r>
                        <a:rPr kumimoji="1" lang="ja-JP" altLang="en-US" sz="1600" dirty="0"/>
                        <a:t>砂時計（見本）</a:t>
                      </a:r>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r h="338178">
                <a:tc>
                  <a:txBody>
                    <a:bodyPr/>
                    <a:lstStyle/>
                    <a:p>
                      <a:r>
                        <a:rPr kumimoji="1" lang="en-US" altLang="ja-JP" sz="1600" dirty="0"/>
                        <a:t>11</a:t>
                      </a:r>
                      <a:endParaRPr kumimoji="1" lang="ja-JP" altLang="en-US" sz="1600" dirty="0"/>
                    </a:p>
                  </a:txBody>
                  <a:tcPr/>
                </a:tc>
                <a:tc>
                  <a:txBody>
                    <a:bodyPr/>
                    <a:lstStyle/>
                    <a:p>
                      <a:r>
                        <a:rPr kumimoji="1" lang="ja-JP" altLang="en-US" sz="1600"/>
                        <a:t>はさみ</a:t>
                      </a:r>
                      <a:endParaRPr kumimoji="1" lang="ja-JP" altLang="en-US" sz="1600" dirty="0"/>
                    </a:p>
                  </a:txBody>
                  <a:tcPr/>
                </a:tc>
                <a:tc>
                  <a:txBody>
                    <a:bodyPr/>
                    <a:lstStyle/>
                    <a:p>
                      <a:r>
                        <a:rPr kumimoji="1" lang="en-US" altLang="ja-JP" sz="1600"/>
                        <a:t>PE</a:t>
                      </a:r>
                      <a:r>
                        <a:rPr kumimoji="1" lang="ja-JP" altLang="en-US" sz="1600"/>
                        <a:t>シート切り抜き</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49226981"/>
                  </a:ext>
                </a:extLst>
              </a:tr>
              <a:tr h="338178">
                <a:tc>
                  <a:txBody>
                    <a:bodyPr/>
                    <a:lstStyle/>
                    <a:p>
                      <a:r>
                        <a:rPr kumimoji="1" lang="en-US" altLang="ja-JP" sz="1600" dirty="0"/>
                        <a:t>12</a:t>
                      </a:r>
                      <a:endParaRPr kumimoji="1" lang="ja-JP" altLang="en-US" sz="1600" dirty="0"/>
                    </a:p>
                  </a:txBody>
                  <a:tcPr/>
                </a:tc>
                <a:tc>
                  <a:txBody>
                    <a:bodyPr/>
                    <a:lstStyle/>
                    <a:p>
                      <a:r>
                        <a:rPr kumimoji="1" lang="en-US" altLang="ja-JP" sz="1600" dirty="0"/>
                        <a:t>PE</a:t>
                      </a:r>
                      <a:r>
                        <a:rPr kumimoji="1" lang="ja-JP" altLang="en-US" sz="1600" dirty="0"/>
                        <a:t>シート</a:t>
                      </a:r>
                      <a:r>
                        <a:rPr kumimoji="1" lang="en-US" altLang="ja-JP" sz="1600" dirty="0"/>
                        <a:t>+</a:t>
                      </a:r>
                      <a:r>
                        <a:rPr kumimoji="1" lang="ja-JP" altLang="en-US" sz="1600" dirty="0"/>
                        <a:t>ワッシャ</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581428134"/>
                  </a:ext>
                </a:extLst>
              </a:tr>
              <a:tr h="338178">
                <a:tc>
                  <a:txBody>
                    <a:bodyPr/>
                    <a:lstStyle/>
                    <a:p>
                      <a:r>
                        <a:rPr kumimoji="1" lang="en-US" altLang="ja-JP" sz="1600" dirty="0"/>
                        <a:t>13</a:t>
                      </a:r>
                      <a:endParaRPr kumimoji="1" lang="ja-JP" altLang="en-US" sz="1600" dirty="0"/>
                    </a:p>
                  </a:txBody>
                  <a:tcPr/>
                </a:tc>
                <a:tc>
                  <a:txBody>
                    <a:bodyPr/>
                    <a:lstStyle/>
                    <a:p>
                      <a:r>
                        <a:rPr kumimoji="1" lang="ja-JP" altLang="en-US" sz="1600"/>
                        <a:t>つまようじ</a:t>
                      </a:r>
                      <a:endParaRPr kumimoji="1" lang="ja-JP" altLang="en-US" sz="1600" dirty="0"/>
                    </a:p>
                  </a:txBody>
                  <a:tcPr/>
                </a:tc>
                <a:tc>
                  <a:txBody>
                    <a:bodyPr/>
                    <a:lstStyle/>
                    <a:p>
                      <a:r>
                        <a:rPr kumimoji="1" lang="ja-JP" altLang="en-US" sz="1600"/>
                        <a:t>ピンセット作成</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17215530"/>
                  </a:ext>
                </a:extLst>
              </a:tr>
              <a:tr h="338178">
                <a:tc>
                  <a:txBody>
                    <a:bodyPr/>
                    <a:lstStyle/>
                    <a:p>
                      <a:r>
                        <a:rPr kumimoji="1" lang="en-US" altLang="ja-JP" sz="1600" dirty="0"/>
                        <a:t>14</a:t>
                      </a:r>
                      <a:endParaRPr kumimoji="1" lang="ja-JP" altLang="en-US" sz="1600" dirty="0"/>
                    </a:p>
                  </a:txBody>
                  <a:tcPr/>
                </a:tc>
                <a:tc>
                  <a:txBody>
                    <a:bodyPr/>
                    <a:lstStyle/>
                    <a:p>
                      <a:r>
                        <a:rPr kumimoji="1" lang="ja-JP" altLang="en-US" sz="1600"/>
                        <a:t>わごむ</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a:t>ピンセット作成</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864070487"/>
                  </a:ext>
                </a:extLst>
              </a:tr>
              <a:tr h="338178">
                <a:tc>
                  <a:txBody>
                    <a:bodyPr/>
                    <a:lstStyle/>
                    <a:p>
                      <a:r>
                        <a:rPr kumimoji="1" lang="en-US" altLang="ja-JP" sz="1600" dirty="0"/>
                        <a:t>15</a:t>
                      </a:r>
                      <a:endParaRPr kumimoji="1" lang="ja-JP" altLang="en-US" sz="1600" dirty="0"/>
                    </a:p>
                  </a:txBody>
                  <a:tcPr/>
                </a:tc>
                <a:tc>
                  <a:txBody>
                    <a:bodyPr/>
                    <a:lstStyle/>
                    <a:p>
                      <a:r>
                        <a:rPr kumimoji="1" lang="ja-JP" altLang="en-US" sz="1600"/>
                        <a:t>せんたくばさみ</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ピンセット作成</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98184594"/>
                  </a:ext>
                </a:extLst>
              </a:tr>
              <a:tr h="338178">
                <a:tc>
                  <a:txBody>
                    <a:bodyPr/>
                    <a:lstStyle/>
                    <a:p>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303315815"/>
                  </a:ext>
                </a:extLst>
              </a:tr>
            </a:tbl>
          </a:graphicData>
        </a:graphic>
      </p:graphicFrame>
      <p:sp>
        <p:nvSpPr>
          <p:cNvPr id="2" name="スライド番号プレースホルダー 1">
            <a:extLst>
              <a:ext uri="{FF2B5EF4-FFF2-40B4-BE49-F238E27FC236}">
                <a16:creationId xmlns:a16="http://schemas.microsoft.com/office/drawing/2014/main" id="{90A5EEDB-BA70-9BEC-3F2E-8CB767EE8BBB}"/>
              </a:ext>
            </a:extLst>
          </p:cNvPr>
          <p:cNvSpPr>
            <a:spLocks noGrp="1"/>
          </p:cNvSpPr>
          <p:nvPr>
            <p:ph type="sldNum" sz="quarter" idx="12"/>
          </p:nvPr>
        </p:nvSpPr>
        <p:spPr/>
        <p:txBody>
          <a:bodyPr/>
          <a:lstStyle/>
          <a:p>
            <a:fld id="{FFD5EB20-5B99-43FF-8B24-7DC470172072}" type="slidenum">
              <a:rPr kumimoji="1" lang="ja-JP" altLang="en-US" smtClean="0"/>
              <a:t>17</a:t>
            </a:fld>
            <a:endParaRPr kumimoji="1" lang="ja-JP" altLang="en-US"/>
          </a:p>
        </p:txBody>
      </p:sp>
    </p:spTree>
    <p:extLst>
      <p:ext uri="{BB962C8B-B14F-4D97-AF65-F5344CB8AC3E}">
        <p14:creationId xmlns:p14="http://schemas.microsoft.com/office/powerpoint/2010/main" val="371052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223380" y="123311"/>
            <a:ext cx="7772400" cy="720725"/>
          </a:xfrm>
        </p:spPr>
        <p:txBody>
          <a:bodyPr/>
          <a:lstStyle/>
          <a:p>
            <a:pPr algn="l" eaLnBrk="1" hangingPunct="1"/>
            <a:r>
              <a:rPr lang="ja-JP" altLang="en-US" sz="3200">
                <a:ea typeface="ＭＳ Ｐゴシック" panose="020B0600070205080204" pitchFamily="50" charset="-128"/>
              </a:rPr>
              <a:t>ＭＩＳＴＥＥ　イベント　　</a:t>
            </a:r>
            <a:endParaRPr lang="ja-JP" altLang="en-US" sz="3200" dirty="0">
              <a:ea typeface="ＭＳ Ｐゴシック" panose="020B0600070205080204" pitchFamily="50" charset="-128"/>
            </a:endParaRP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latin typeface="游ゴシック" panose="020B0400000000000000" pitchFamily="50" charset="-128"/>
              </a:rPr>
              <a:t>夏の星空　かんさつ　会</a:t>
            </a:r>
            <a:endParaRPr lang="en-US" altLang="ja-JP" sz="4000" b="1" dirty="0">
              <a:latin typeface="游ゴシック" panose="020B0400000000000000" pitchFamily="50" charset="-128"/>
            </a:endParaRPr>
          </a:p>
          <a:p>
            <a:pPr eaLnBrk="1" hangingPunct="1">
              <a:spcBef>
                <a:spcPct val="50000"/>
              </a:spcBef>
            </a:pPr>
            <a:r>
              <a:rPr lang="ja-JP" altLang="en-US" b="1" dirty="0">
                <a:latin typeface="游ゴシック" panose="020B0400000000000000" pitchFamily="50" charset="-128"/>
              </a:rPr>
              <a:t>みよしふどきの丘　駐車場</a:t>
            </a:r>
            <a:endParaRPr lang="en-US" altLang="ja-JP" b="1" dirty="0">
              <a:latin typeface="游ゴシック" panose="020B0400000000000000" pitchFamily="50" charset="-128"/>
            </a:endParaRPr>
          </a:p>
          <a:p>
            <a:pPr eaLnBrk="1" hangingPunct="1">
              <a:spcBef>
                <a:spcPct val="50000"/>
              </a:spcBef>
            </a:pPr>
            <a:r>
              <a:rPr lang="en-US" altLang="ja-JP" sz="4000" b="1" dirty="0">
                <a:latin typeface="游ゴシック" panose="020B0400000000000000" pitchFamily="50" charset="-128"/>
              </a:rPr>
              <a:t>2023</a:t>
            </a:r>
            <a:r>
              <a:rPr lang="ja-JP" altLang="en-US" sz="4000" b="1" dirty="0">
                <a:latin typeface="游ゴシック" panose="020B0400000000000000" pitchFamily="50" charset="-128"/>
              </a:rPr>
              <a:t>年７月</a:t>
            </a:r>
            <a:r>
              <a:rPr lang="en-US" altLang="ja-JP" sz="4000" b="1" dirty="0">
                <a:latin typeface="游ゴシック" panose="020B0400000000000000" pitchFamily="50" charset="-128"/>
              </a:rPr>
              <a:t>21</a:t>
            </a:r>
            <a:r>
              <a:rPr lang="ja-JP" altLang="en-US" sz="4000" b="1" dirty="0">
                <a:latin typeface="游ゴシック" panose="020B0400000000000000" pitchFamily="50" charset="-128"/>
              </a:rPr>
              <a:t>日（金）</a:t>
            </a:r>
            <a:endParaRPr lang="en-US" altLang="ja-JP" sz="4000" b="1" dirty="0">
              <a:latin typeface="游ゴシック" panose="020B0400000000000000" pitchFamily="50" charset="-128"/>
            </a:endParaRPr>
          </a:p>
          <a:p>
            <a:pPr eaLnBrk="1" hangingPunct="1">
              <a:spcBef>
                <a:spcPct val="50000"/>
              </a:spcBef>
            </a:pPr>
            <a:r>
              <a:rPr lang="ja-JP" altLang="en-US" sz="4000" b="1" dirty="0">
                <a:latin typeface="游ゴシック" panose="020B0400000000000000" pitchFamily="50" charset="-128"/>
              </a:rPr>
              <a:t>夕方　７：</a:t>
            </a:r>
            <a:r>
              <a:rPr lang="en-US" altLang="ja-JP" sz="4000" b="1" dirty="0">
                <a:latin typeface="游ゴシック" panose="020B0400000000000000" pitchFamily="50" charset="-128"/>
              </a:rPr>
              <a:t>30</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8</a:t>
            </a:r>
            <a:r>
              <a:rPr lang="ja-JP" altLang="en-US" sz="4000" b="1" dirty="0">
                <a:latin typeface="游ゴシック" panose="020B0400000000000000" pitchFamily="50" charset="-128"/>
              </a:rPr>
              <a:t>：３</a:t>
            </a:r>
            <a:r>
              <a:rPr lang="en-US" altLang="ja-JP" sz="4000" b="1" dirty="0">
                <a:latin typeface="游ゴシック" panose="020B0400000000000000" pitchFamily="50" charset="-128"/>
              </a:rPr>
              <a:t>0</a:t>
            </a:r>
          </a:p>
          <a:p>
            <a:pPr eaLnBrk="1" hangingPunct="1">
              <a:spcBef>
                <a:spcPct val="50000"/>
              </a:spcBef>
            </a:pPr>
            <a:r>
              <a:rPr lang="ja-JP" altLang="en-US" sz="2800" b="1" dirty="0">
                <a:latin typeface="游ゴシック" panose="020B0400000000000000" pitchFamily="50" charset="-128"/>
              </a:rPr>
              <a:t>予備日　７月</a:t>
            </a:r>
            <a:r>
              <a:rPr lang="en-US" altLang="ja-JP" sz="2800" b="1" dirty="0">
                <a:latin typeface="游ゴシック" panose="020B0400000000000000" pitchFamily="50" charset="-128"/>
              </a:rPr>
              <a:t>23</a:t>
            </a:r>
            <a:r>
              <a:rPr lang="ja-JP" altLang="en-US" sz="2800" b="1" dirty="0">
                <a:latin typeface="游ゴシック" panose="020B0400000000000000" pitchFamily="50" charset="-128"/>
              </a:rPr>
              <a:t>日（日）</a:t>
            </a:r>
            <a:endParaRPr lang="en-US" altLang="ja-JP" sz="2800" b="1" dirty="0">
              <a:latin typeface="游ゴシック" panose="020B0400000000000000" pitchFamily="50" charset="-128"/>
            </a:endParaRPr>
          </a:p>
          <a:p>
            <a:pPr eaLnBrk="1" hangingPunct="1">
              <a:spcBef>
                <a:spcPct val="50000"/>
              </a:spcBef>
            </a:pPr>
            <a:endParaRPr lang="ja-JP" altLang="en-US" b="1" dirty="0">
              <a:latin typeface="游ゴシック" panose="020B0400000000000000" pitchFamily="50" charset="-128"/>
            </a:endParaRPr>
          </a:p>
        </p:txBody>
      </p:sp>
      <p:pic>
        <p:nvPicPr>
          <p:cNvPr id="4" name="図 3">
            <a:extLst>
              <a:ext uri="{FF2B5EF4-FFF2-40B4-BE49-F238E27FC236}">
                <a16:creationId xmlns:a16="http://schemas.microsoft.com/office/drawing/2014/main" id="{972F09E1-6BA2-4E3C-B7D4-93495A79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681" y="1689729"/>
            <a:ext cx="4147319" cy="3110489"/>
          </a:xfrm>
          <a:prstGeom prst="rect">
            <a:avLst/>
          </a:prstGeom>
        </p:spPr>
      </p:pic>
      <p:pic>
        <p:nvPicPr>
          <p:cNvPr id="5" name="図 4">
            <a:extLst>
              <a:ext uri="{FF2B5EF4-FFF2-40B4-BE49-F238E27FC236}">
                <a16:creationId xmlns:a16="http://schemas.microsoft.com/office/drawing/2014/main" id="{B43FE0B8-2989-4392-A708-6B63D3CC5CD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12" y="4911856"/>
            <a:ext cx="2267879" cy="1700909"/>
          </a:xfrm>
          <a:prstGeom prst="rect">
            <a:avLst/>
          </a:prstGeom>
        </p:spPr>
      </p:pic>
      <p:pic>
        <p:nvPicPr>
          <p:cNvPr id="9" name="図 8">
            <a:extLst>
              <a:ext uri="{FF2B5EF4-FFF2-40B4-BE49-F238E27FC236}">
                <a16:creationId xmlns:a16="http://schemas.microsoft.com/office/drawing/2014/main" id="{6132E532-5827-45A8-BFC4-B63EB9244FC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55768" y="4928148"/>
            <a:ext cx="1700909" cy="1700909"/>
          </a:xfrm>
          <a:prstGeom prst="rect">
            <a:avLst/>
          </a:prstGeom>
        </p:spPr>
      </p:pic>
      <p:sp>
        <p:nvSpPr>
          <p:cNvPr id="11" name="テキスト ボックス 10">
            <a:extLst>
              <a:ext uri="{FF2B5EF4-FFF2-40B4-BE49-F238E27FC236}">
                <a16:creationId xmlns:a16="http://schemas.microsoft.com/office/drawing/2014/main" id="{A8A0A2E5-DAFE-4C9C-8F33-FCCF05C58B86}"/>
              </a:ext>
            </a:extLst>
          </p:cNvPr>
          <p:cNvSpPr txBox="1"/>
          <p:nvPr/>
        </p:nvSpPr>
        <p:spPr>
          <a:xfrm>
            <a:off x="8229190" y="6838069"/>
            <a:ext cx="736440" cy="1200329"/>
          </a:xfrm>
          <a:prstGeom prst="rect">
            <a:avLst/>
          </a:prstGeom>
          <a:noFill/>
        </p:spPr>
        <p:txBody>
          <a:bodyPr wrap="square" rtlCol="0">
            <a:spAutoFit/>
          </a:bodyPr>
          <a:lstStyle/>
          <a:p>
            <a:r>
              <a:rPr lang="ja-JP" altLang="en-US" sz="900" dirty="0">
                <a:latin typeface="游ゴシック" panose="020B0400000000000000" pitchFamily="50" charset="-128"/>
                <a:hlinkClick r:id="rId7"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8" tooltip="https://creativecommons.org/licenses/by/3.0/"/>
              </a:rPr>
              <a:t>CC BY</a:t>
            </a:r>
            <a:r>
              <a:rPr lang="ja-JP" altLang="en-US" sz="900" dirty="0">
                <a:latin typeface="游ゴシック" panose="020B0400000000000000" pitchFamily="50" charset="-128"/>
              </a:rPr>
              <a:t> のライセンスを許諾されています</a:t>
            </a:r>
          </a:p>
        </p:txBody>
      </p:sp>
      <p:pic>
        <p:nvPicPr>
          <p:cNvPr id="13" name="図 12">
            <a:extLst>
              <a:ext uri="{FF2B5EF4-FFF2-40B4-BE49-F238E27FC236}">
                <a16:creationId xmlns:a16="http://schemas.microsoft.com/office/drawing/2014/main" id="{85C7A49A-E823-4D37-9FA1-AD0E52F8C52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598514" y="4931794"/>
            <a:ext cx="1189717" cy="1636153"/>
          </a:xfrm>
          <a:prstGeom prst="rect">
            <a:avLst/>
          </a:prstGeom>
        </p:spPr>
      </p:pic>
      <p:pic>
        <p:nvPicPr>
          <p:cNvPr id="12" name="図 11">
            <a:extLst>
              <a:ext uri="{FF2B5EF4-FFF2-40B4-BE49-F238E27FC236}">
                <a16:creationId xmlns:a16="http://schemas.microsoft.com/office/drawing/2014/main" id="{A6290C06-FAE6-46FB-A0B8-D659DCE642E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777" t="10197" r="55154" b="10215"/>
          <a:stretch/>
        </p:blipFill>
        <p:spPr>
          <a:xfrm>
            <a:off x="4350467" y="4927333"/>
            <a:ext cx="954258" cy="1574956"/>
          </a:xfrm>
          <a:prstGeom prst="rect">
            <a:avLst/>
          </a:prstGeom>
        </p:spPr>
      </p:pic>
      <p:pic>
        <p:nvPicPr>
          <p:cNvPr id="15" name="図 14">
            <a:extLst>
              <a:ext uri="{FF2B5EF4-FFF2-40B4-BE49-F238E27FC236}">
                <a16:creationId xmlns:a16="http://schemas.microsoft.com/office/drawing/2014/main" id="{2ED4642E-45BF-4ACC-96BF-FBBE9794CD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21023" y="4944775"/>
            <a:ext cx="1559594" cy="1557514"/>
          </a:xfrm>
          <a:prstGeom prst="rect">
            <a:avLst/>
          </a:prstGeom>
        </p:spPr>
      </p:pic>
      <p:sp>
        <p:nvSpPr>
          <p:cNvPr id="6" name="スライド番号プレースホルダー 5">
            <a:extLst>
              <a:ext uri="{FF2B5EF4-FFF2-40B4-BE49-F238E27FC236}">
                <a16:creationId xmlns:a16="http://schemas.microsoft.com/office/drawing/2014/main" id="{CA9A9E2F-2F10-5F78-5CDB-265B82E18533}"/>
              </a:ext>
            </a:extLst>
          </p:cNvPr>
          <p:cNvSpPr>
            <a:spLocks noGrp="1"/>
          </p:cNvSpPr>
          <p:nvPr>
            <p:ph type="sldNum" sz="quarter" idx="12"/>
          </p:nvPr>
        </p:nvSpPr>
        <p:spPr/>
        <p:txBody>
          <a:bodyPr/>
          <a:lstStyle/>
          <a:p>
            <a:fld id="{FFD5EB20-5B99-43FF-8B24-7DC470172072}" type="slidenum">
              <a:rPr kumimoji="1" lang="ja-JP" altLang="en-US" smtClean="0"/>
              <a:t>18</a:t>
            </a:fld>
            <a:endParaRPr kumimoji="1" lang="ja-JP" altLang="en-US"/>
          </a:p>
        </p:txBody>
      </p:sp>
    </p:spTree>
    <p:extLst>
      <p:ext uri="{BB962C8B-B14F-4D97-AF65-F5344CB8AC3E}">
        <p14:creationId xmlns:p14="http://schemas.microsoft.com/office/powerpoint/2010/main" val="14005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ピンセットの作成にチャレンジ</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206166" y="26498"/>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さくせい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a:t>
            </a:fld>
            <a:endParaRPr kumimoji="1" lang="ja-JP" altLang="en-US"/>
          </a:p>
        </p:txBody>
      </p:sp>
      <p:pic>
        <p:nvPicPr>
          <p:cNvPr id="7" name="図 6" descr="テーブル, 屋内, 座る, 項目 が含まれている画像&#10;&#10;自動的に生成された説明">
            <a:extLst>
              <a:ext uri="{FF2B5EF4-FFF2-40B4-BE49-F238E27FC236}">
                <a16:creationId xmlns:a16="http://schemas.microsoft.com/office/drawing/2014/main" id="{574E4ABB-EF94-04D8-BD2E-C38547E37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8" t="21335" r="48664" b="19510"/>
          <a:stretch/>
        </p:blipFill>
        <p:spPr>
          <a:xfrm>
            <a:off x="161951" y="2189386"/>
            <a:ext cx="3050158" cy="2479228"/>
          </a:xfrm>
          <a:prstGeom prst="rect">
            <a:avLst/>
          </a:prstGeom>
        </p:spPr>
      </p:pic>
      <p:pic>
        <p:nvPicPr>
          <p:cNvPr id="8" name="図 7" descr="テーブル, 屋内, 座る, 項目 が含まれている画像&#10;&#10;自動的に生成された説明">
            <a:extLst>
              <a:ext uri="{FF2B5EF4-FFF2-40B4-BE49-F238E27FC236}">
                <a16:creationId xmlns:a16="http://schemas.microsoft.com/office/drawing/2014/main" id="{9AC68FA9-E156-40C5-0F03-3A886F4ABC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30" t="18713" r="4824" b="15794"/>
          <a:stretch/>
        </p:blipFill>
        <p:spPr>
          <a:xfrm>
            <a:off x="3590196" y="2211958"/>
            <a:ext cx="2285288" cy="2479228"/>
          </a:xfrm>
          <a:prstGeom prst="rect">
            <a:avLst/>
          </a:prstGeom>
        </p:spPr>
      </p:pic>
      <p:sp>
        <p:nvSpPr>
          <p:cNvPr id="10" name="Text Box 5">
            <a:extLst>
              <a:ext uri="{FF2B5EF4-FFF2-40B4-BE49-F238E27FC236}">
                <a16:creationId xmlns:a16="http://schemas.microsoft.com/office/drawing/2014/main" id="{83480F7F-07E9-0BDF-6852-D0998D9B82B1}"/>
              </a:ext>
            </a:extLst>
          </p:cNvPr>
          <p:cNvSpPr txBox="1">
            <a:spLocks noChangeArrowheads="1"/>
          </p:cNvSpPr>
          <p:nvPr/>
        </p:nvSpPr>
        <p:spPr bwMode="auto">
          <a:xfrm>
            <a:off x="133444" y="785472"/>
            <a:ext cx="5756691"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メイリオ" panose="020B0604030504040204" pitchFamily="50" charset="-128"/>
                <a:ea typeface="メイリオ" panose="020B0604030504040204" pitchFamily="50" charset="-128"/>
              </a:rPr>
              <a:t>MISTEE</a:t>
            </a:r>
            <a:r>
              <a:rPr lang="ja-JP" altLang="en-US" sz="2000" dirty="0">
                <a:latin typeface="メイリオ" panose="020B0604030504040204" pitchFamily="50" charset="-128"/>
                <a:ea typeface="メイリオ" panose="020B0604030504040204" pitchFamily="50" charset="-128"/>
              </a:rPr>
              <a:t>は身近な材料を使って体験することを目的としています。砂時計の製作の中で、ピンセットを使います。かんたんな材料を利用して、つくってみましょう。</a:t>
            </a:r>
            <a:endParaRPr lang="en-US" altLang="ja-JP" sz="2000" dirty="0">
              <a:latin typeface="メイリオ" panose="020B0604030504040204" pitchFamily="50" charset="-128"/>
              <a:ea typeface="メイリオ" panose="020B0604030504040204" pitchFamily="50" charset="-128"/>
            </a:endParaRPr>
          </a:p>
        </p:txBody>
      </p:sp>
      <p:sp>
        <p:nvSpPr>
          <p:cNvPr id="11" name="Text Box 5">
            <a:extLst>
              <a:ext uri="{FF2B5EF4-FFF2-40B4-BE49-F238E27FC236}">
                <a16:creationId xmlns:a16="http://schemas.microsoft.com/office/drawing/2014/main" id="{75AF9F60-ABF4-D91A-54C2-2EE973066FCF}"/>
              </a:ext>
            </a:extLst>
          </p:cNvPr>
          <p:cNvSpPr txBox="1">
            <a:spLocks noChangeArrowheads="1"/>
          </p:cNvSpPr>
          <p:nvPr/>
        </p:nvSpPr>
        <p:spPr bwMode="auto">
          <a:xfrm>
            <a:off x="130328" y="4849981"/>
            <a:ext cx="2285288" cy="18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メイリオ" panose="020B0604030504040204" pitchFamily="50" charset="-128"/>
                <a:ea typeface="メイリオ" panose="020B0604030504040204" pitchFamily="50" charset="-128"/>
              </a:rPr>
              <a:t>準備する材料</a:t>
            </a:r>
            <a:endParaRPr lang="en-US" altLang="ja-JP" dirty="0">
              <a:latin typeface="メイリオ" panose="020B0604030504040204" pitchFamily="50" charset="-128"/>
              <a:ea typeface="メイリオ" panose="020B0604030504040204" pitchFamily="50" charset="-128"/>
            </a:endParaRPr>
          </a:p>
          <a:p>
            <a:pPr indent="263525"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・洗濯ばさみ</a:t>
            </a:r>
            <a:endParaRPr lang="en-US" altLang="ja-JP" sz="2000" dirty="0">
              <a:latin typeface="メイリオ" panose="020B0604030504040204" pitchFamily="50" charset="-128"/>
              <a:ea typeface="メイリオ" panose="020B0604030504040204" pitchFamily="50" charset="-128"/>
            </a:endParaRPr>
          </a:p>
          <a:p>
            <a:pPr indent="263525"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・つまようじ</a:t>
            </a:r>
            <a:endParaRPr lang="en-US" altLang="ja-JP" sz="2000" dirty="0">
              <a:latin typeface="メイリオ" panose="020B0604030504040204" pitchFamily="50" charset="-128"/>
              <a:ea typeface="メイリオ" panose="020B0604030504040204" pitchFamily="50" charset="-128"/>
            </a:endParaRPr>
          </a:p>
          <a:p>
            <a:pPr indent="263525"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・ワゴム</a:t>
            </a:r>
            <a:endParaRPr lang="en-US" altLang="ja-JP" sz="2000" dirty="0">
              <a:latin typeface="メイリオ" panose="020B0604030504040204" pitchFamily="50" charset="-128"/>
              <a:ea typeface="メイリオ" panose="020B0604030504040204" pitchFamily="50" charset="-128"/>
            </a:endParaRPr>
          </a:p>
          <a:p>
            <a:pPr indent="263525"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・カッター</a:t>
            </a:r>
            <a:endParaRPr lang="en-US" altLang="ja-JP" sz="2000" dirty="0">
              <a:latin typeface="メイリオ" panose="020B0604030504040204" pitchFamily="50" charset="-128"/>
              <a:ea typeface="メイリオ" panose="020B0604030504040204" pitchFamily="50" charset="-128"/>
            </a:endParaRPr>
          </a:p>
        </p:txBody>
      </p:sp>
      <p:sp>
        <p:nvSpPr>
          <p:cNvPr id="12" name="Text Box 5">
            <a:extLst>
              <a:ext uri="{FF2B5EF4-FFF2-40B4-BE49-F238E27FC236}">
                <a16:creationId xmlns:a16="http://schemas.microsoft.com/office/drawing/2014/main" id="{DEAB31AB-8923-B3A8-E2CA-D2468C48D25E}"/>
              </a:ext>
            </a:extLst>
          </p:cNvPr>
          <p:cNvSpPr txBox="1">
            <a:spLocks noChangeArrowheads="1"/>
          </p:cNvSpPr>
          <p:nvPr/>
        </p:nvSpPr>
        <p:spPr bwMode="auto">
          <a:xfrm>
            <a:off x="3284493" y="4849981"/>
            <a:ext cx="2605642" cy="1654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dirty="0">
                <a:latin typeface="メイリオ" panose="020B0604030504040204" pitchFamily="50" charset="-128"/>
                <a:ea typeface="メイリオ" panose="020B0604030504040204" pitchFamily="50" charset="-128"/>
              </a:rPr>
              <a:t>出来上がり</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見本）</a:t>
            </a:r>
            <a:endParaRPr lang="en-US" altLang="ja-JP" sz="2000"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sz="2000" dirty="0">
                <a:latin typeface="メイリオ" panose="020B0604030504040204" pitchFamily="50" charset="-128"/>
                <a:ea typeface="メイリオ" panose="020B0604030504040204" pitchFamily="50" charset="-128"/>
              </a:rPr>
              <a:t>直径約</a:t>
            </a:r>
            <a:r>
              <a:rPr lang="en-US" altLang="ja-JP" sz="2000" dirty="0">
                <a:latin typeface="メイリオ" panose="020B0604030504040204" pitchFamily="50" charset="-128"/>
                <a:ea typeface="メイリオ" panose="020B0604030504040204" pitchFamily="50" charset="-128"/>
              </a:rPr>
              <a:t>15mm</a:t>
            </a:r>
            <a:r>
              <a:rPr lang="ja-JP" altLang="en-US" sz="2000" dirty="0">
                <a:latin typeface="メイリオ" panose="020B0604030504040204" pitchFamily="50" charset="-128"/>
                <a:ea typeface="メイリオ" panose="020B0604030504040204" pitchFamily="50" charset="-128"/>
              </a:rPr>
              <a:t>の薄い透明シートをつまみ、塩ビパイルへ入れるときに使用します</a:t>
            </a:r>
            <a:endParaRPr lang="en-US" altLang="ja-JP" sz="2000" dirty="0">
              <a:latin typeface="メイリオ" panose="020B0604030504040204" pitchFamily="50" charset="-128"/>
              <a:ea typeface="メイリオ" panose="020B0604030504040204" pitchFamily="50" charset="-128"/>
            </a:endParaRPr>
          </a:p>
        </p:txBody>
      </p:sp>
      <p:sp>
        <p:nvSpPr>
          <p:cNvPr id="13" name="矢印: 上 12">
            <a:extLst>
              <a:ext uri="{FF2B5EF4-FFF2-40B4-BE49-F238E27FC236}">
                <a16:creationId xmlns:a16="http://schemas.microsoft.com/office/drawing/2014/main" id="{2BCD9879-57A8-3EB4-A0EE-8CDD90CFF8F7}"/>
              </a:ext>
            </a:extLst>
          </p:cNvPr>
          <p:cNvSpPr/>
          <p:nvPr/>
        </p:nvSpPr>
        <p:spPr>
          <a:xfrm rot="5400000">
            <a:off x="3079849" y="3138472"/>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角を丸めた四角形 14">
            <a:extLst>
              <a:ext uri="{FF2B5EF4-FFF2-40B4-BE49-F238E27FC236}">
                <a16:creationId xmlns:a16="http://schemas.microsoft.com/office/drawing/2014/main" id="{4C0A0A91-AB66-2D26-6E75-DFBB5FD4CEE2}"/>
              </a:ext>
            </a:extLst>
          </p:cNvPr>
          <p:cNvSpPr/>
          <p:nvPr/>
        </p:nvSpPr>
        <p:spPr>
          <a:xfrm>
            <a:off x="6102805" y="2950309"/>
            <a:ext cx="2910867" cy="3716195"/>
          </a:xfrm>
          <a:prstGeom prst="wedgeRoundRectCallout">
            <a:avLst>
              <a:gd name="adj1" fmla="val -55543"/>
              <a:gd name="adj2" fmla="val -180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作り方のコツ</a:t>
            </a:r>
            <a:endParaRPr lang="en-US" altLang="ja-JP"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丸い</a:t>
            </a:r>
            <a:r>
              <a:rPr kumimoji="1" lang="ja-JP" altLang="en-US" sz="1800" dirty="0">
                <a:solidFill>
                  <a:schemeClr val="tx1"/>
                </a:solidFill>
                <a:latin typeface="メイリオ" panose="020B0604030504040204" pitchFamily="50" charset="-128"/>
                <a:ea typeface="メイリオ" panose="020B0604030504040204" pitchFamily="50" charset="-128"/>
              </a:rPr>
              <a:t>形の「つまようじ」に、平らなせんたくばさみをワゴムで「まいて」とりつけます。</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(2)</a:t>
            </a:r>
            <a:r>
              <a:rPr kumimoji="1" lang="ja-JP" altLang="en-US" sz="1800" dirty="0">
                <a:solidFill>
                  <a:schemeClr val="tx1"/>
                </a:solidFill>
                <a:latin typeface="メイリオ" panose="020B0604030504040204" pitchFamily="50" charset="-128"/>
                <a:ea typeface="メイリオ" panose="020B0604030504040204" pitchFamily="50" charset="-128"/>
              </a:rPr>
              <a:t>ピンセットの先は、つまみやすいように。</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(3)</a:t>
            </a:r>
            <a:r>
              <a:rPr kumimoji="1" lang="ja-JP" altLang="en-US" sz="1800" dirty="0">
                <a:solidFill>
                  <a:schemeClr val="tx1"/>
                </a:solidFill>
                <a:latin typeface="メイリオ" panose="020B0604030504040204" pitchFamily="50" charset="-128"/>
                <a:ea typeface="メイリオ" panose="020B0604030504040204" pitchFamily="50" charset="-128"/>
              </a:rPr>
              <a:t>ハサミを曲げた</a:t>
            </a:r>
            <a:r>
              <a:rPr lang="ja-JP" altLang="en-US" sz="1800" dirty="0">
                <a:solidFill>
                  <a:schemeClr val="tx1"/>
                </a:solidFill>
                <a:latin typeface="メイリオ" panose="020B0604030504040204" pitchFamily="50" charset="-128"/>
                <a:ea typeface="メイリオ" panose="020B0604030504040204" pitchFamily="50" charset="-128"/>
              </a:rPr>
              <a:t>（押した）</a:t>
            </a:r>
            <a:r>
              <a:rPr kumimoji="1" lang="ja-JP" altLang="en-US" sz="1800" dirty="0">
                <a:solidFill>
                  <a:schemeClr val="tx1"/>
                </a:solidFill>
                <a:latin typeface="メイリオ" panose="020B0604030504040204" pitchFamily="50" charset="-128"/>
                <a:ea typeface="メイリオ" panose="020B0604030504040204" pitchFamily="50" charset="-128"/>
              </a:rPr>
              <a:t>ときに、ずれないよな工夫も必要です。</a:t>
            </a:r>
            <a:endParaRPr lang="en-US" altLang="ja-JP" sz="1800" dirty="0">
              <a:solidFill>
                <a:schemeClr val="tx1"/>
              </a:solidFill>
              <a:latin typeface="メイリオ" panose="020B0604030504040204" pitchFamily="50" charset="-128"/>
              <a:ea typeface="メイリオ" panose="020B0604030504040204" pitchFamily="50" charset="-128"/>
            </a:endParaRPr>
          </a:p>
        </p:txBody>
      </p:sp>
      <p:pic>
        <p:nvPicPr>
          <p:cNvPr id="19" name="図 18" descr="テーブル, 屋内, ピンク, カップ が含まれている画像&#10;&#10;自動的に生成された説明">
            <a:extLst>
              <a:ext uri="{FF2B5EF4-FFF2-40B4-BE49-F238E27FC236}">
                <a16:creationId xmlns:a16="http://schemas.microsoft.com/office/drawing/2014/main" id="{EF839423-212A-37E1-B87B-124F7D61C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691" y="291886"/>
            <a:ext cx="1942055" cy="2605490"/>
          </a:xfrm>
          <a:prstGeom prst="rect">
            <a:avLst/>
          </a:prstGeom>
        </p:spPr>
      </p:pic>
      <p:pic>
        <p:nvPicPr>
          <p:cNvPr id="17" name="図 16" descr="屋内, 座る, テーブル, 横たわる が含まれている画像&#10;&#10;自動的に生成された説明">
            <a:extLst>
              <a:ext uri="{FF2B5EF4-FFF2-40B4-BE49-F238E27FC236}">
                <a16:creationId xmlns:a16="http://schemas.microsoft.com/office/drawing/2014/main" id="{6A56B13B-3A35-37E3-2837-AFF31786E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9371" y="61294"/>
            <a:ext cx="1674629" cy="1114272"/>
          </a:xfrm>
          <a:prstGeom prst="rect">
            <a:avLst/>
          </a:prstGeom>
        </p:spPr>
      </p:pic>
    </p:spTree>
    <p:extLst>
      <p:ext uri="{BB962C8B-B14F-4D97-AF65-F5344CB8AC3E}">
        <p14:creationId xmlns:p14="http://schemas.microsoft.com/office/powerpoint/2010/main" val="2988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lstStyle/>
          <a:p>
            <a:pPr algn="l" eaLnBrk="1" hangingPunct="1"/>
            <a:r>
              <a:rPr lang="ja-JP" altLang="en-US" sz="3200">
                <a:ea typeface="ＭＳ Ｐゴシック" panose="020B0600070205080204" pitchFamily="50" charset="-128"/>
              </a:rPr>
              <a:t>オリフィスを応用した例</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19</a:t>
            </a:fld>
            <a:endParaRPr kumimoji="1" lang="ja-JP" altLang="en-US"/>
          </a:p>
        </p:txBody>
      </p:sp>
    </p:spTree>
    <p:extLst>
      <p:ext uri="{BB962C8B-B14F-4D97-AF65-F5344CB8AC3E}">
        <p14:creationId xmlns:p14="http://schemas.microsoft.com/office/powerpoint/2010/main" val="314640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40274"/>
            <a:ext cx="7772400" cy="720725"/>
          </a:xfrm>
        </p:spPr>
        <p:txBody>
          <a:bodyPr>
            <a:normAutofit/>
          </a:bodyPr>
          <a:lstStyle/>
          <a:p>
            <a:pPr algn="l" eaLnBrk="1" hangingPunct="1"/>
            <a:r>
              <a:rPr lang="ja-JP" altLang="en-US" sz="3200" dirty="0">
                <a:ea typeface="ＭＳ Ｐゴシック" panose="020B0600070205080204" pitchFamily="50" charset="-128"/>
              </a:rPr>
              <a:t>時間をわける　１秒間を決めるまでの歴史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74572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びょうかん　　　き　　　　　　　　　　　　　　　　　　れきし　　　　　　　　　　　　　　　　　　　　　　　　　　</a:t>
            </a:r>
          </a:p>
        </p:txBody>
      </p:sp>
      <p:sp>
        <p:nvSpPr>
          <p:cNvPr id="4" name="Text Box 5">
            <a:extLst>
              <a:ext uri="{FF2B5EF4-FFF2-40B4-BE49-F238E27FC236}">
                <a16:creationId xmlns:a16="http://schemas.microsoft.com/office/drawing/2014/main" id="{99F0131D-0273-EA59-010B-AD393DF47D83}"/>
              </a:ext>
            </a:extLst>
          </p:cNvPr>
          <p:cNvSpPr txBox="1">
            <a:spLocks noChangeArrowheads="1"/>
          </p:cNvSpPr>
          <p:nvPr/>
        </p:nvSpPr>
        <p:spPr bwMode="auto">
          <a:xfrm>
            <a:off x="142201" y="759521"/>
            <a:ext cx="46113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日の昼間は春</a:t>
            </a:r>
            <a:r>
              <a:rPr lang="en-US" altLang="ja-JP" sz="2000" dirty="0">
                <a:latin typeface="游ゴシック" panose="020B0400000000000000" pitchFamily="50" charset="-128"/>
              </a:rPr>
              <a:t>,</a:t>
            </a:r>
            <a:r>
              <a:rPr lang="ja-JP" altLang="en-US" sz="2000" dirty="0">
                <a:latin typeface="游ゴシック" panose="020B0400000000000000" pitchFamily="50" charset="-128"/>
              </a:rPr>
              <a:t>夏</a:t>
            </a:r>
            <a:r>
              <a:rPr lang="en-US" altLang="ja-JP" sz="2000" dirty="0">
                <a:latin typeface="游ゴシック" panose="020B0400000000000000" pitchFamily="50" charset="-128"/>
              </a:rPr>
              <a:t>,</a:t>
            </a:r>
            <a:r>
              <a:rPr lang="ja-JP" altLang="en-US" sz="2000" dirty="0">
                <a:latin typeface="游ゴシック" panose="020B0400000000000000" pitchFamily="50" charset="-128"/>
              </a:rPr>
              <a:t>秋</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冬で時間がちがう</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28E2CB6A-E3CA-7486-860C-02B4DFCC0D65}"/>
              </a:ext>
            </a:extLst>
          </p:cNvPr>
          <p:cNvGrpSpPr/>
          <p:nvPr/>
        </p:nvGrpSpPr>
        <p:grpSpPr>
          <a:xfrm>
            <a:off x="122449" y="2296163"/>
            <a:ext cx="6888556" cy="4637431"/>
            <a:chOff x="122449" y="2296163"/>
            <a:chExt cx="6888556" cy="4637431"/>
          </a:xfrm>
        </p:grpSpPr>
        <p:pic>
          <p:nvPicPr>
            <p:cNvPr id="23" name="図 22" descr="馬車に乗る人&#10;&#10;中程度の精度で自動的に生成された説明">
              <a:extLst>
                <a:ext uri="{FF2B5EF4-FFF2-40B4-BE49-F238E27FC236}">
                  <a16:creationId xmlns:a16="http://schemas.microsoft.com/office/drawing/2014/main" id="{56F3D478-5C3C-B6E1-5AC4-5D3CD1D6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06" y="4994236"/>
              <a:ext cx="2585810" cy="1939358"/>
            </a:xfrm>
            <a:prstGeom prst="rect">
              <a:avLst/>
            </a:prstGeom>
          </p:spPr>
        </p:pic>
        <p:sp>
          <p:nvSpPr>
            <p:cNvPr id="6" name="Text Box 5">
              <a:extLst>
                <a:ext uri="{FF2B5EF4-FFF2-40B4-BE49-F238E27FC236}">
                  <a16:creationId xmlns:a16="http://schemas.microsoft.com/office/drawing/2014/main" id="{9C2AD6BD-3CD8-7E84-07BA-1CDF1E01EE1B}"/>
                </a:ext>
              </a:extLst>
            </p:cNvPr>
            <p:cNvSpPr txBox="1">
              <a:spLocks noChangeArrowheads="1"/>
            </p:cNvSpPr>
            <p:nvPr/>
          </p:nvSpPr>
          <p:spPr bwMode="auto">
            <a:xfrm>
              <a:off x="122449" y="2642309"/>
              <a:ext cx="457181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人が増え、交通が発達し、会社ができて、決めることが多くなる。時計が発明されるとさらに時間をこまかく分ける：</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pic>
          <p:nvPicPr>
            <p:cNvPr id="13" name="図 12" descr="テーブルに置かれた時計&#10;&#10;低い精度で自動的に生成された説明">
              <a:extLst>
                <a:ext uri="{FF2B5EF4-FFF2-40B4-BE49-F238E27FC236}">
                  <a16:creationId xmlns:a16="http://schemas.microsoft.com/office/drawing/2014/main" id="{CFDE44E0-FBA0-C8BD-0EEF-504F393CA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94" y="3020248"/>
              <a:ext cx="2051611" cy="1546035"/>
            </a:xfrm>
            <a:prstGeom prst="rect">
              <a:avLst/>
            </a:prstGeom>
          </p:spPr>
        </p:pic>
        <p:sp>
          <p:nvSpPr>
            <p:cNvPr id="14" name="矢印: 右 13">
              <a:extLst>
                <a:ext uri="{FF2B5EF4-FFF2-40B4-BE49-F238E27FC236}">
                  <a16:creationId xmlns:a16="http://schemas.microsoft.com/office/drawing/2014/main" id="{FB020A4C-F060-6203-A39F-953AC7292F16}"/>
                </a:ext>
              </a:extLst>
            </p:cNvPr>
            <p:cNvSpPr/>
            <p:nvPr/>
          </p:nvSpPr>
          <p:spPr>
            <a:xfrm rot="5400000">
              <a:off x="2226690" y="224290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スライド番号プレースホルダー 15">
            <a:extLst>
              <a:ext uri="{FF2B5EF4-FFF2-40B4-BE49-F238E27FC236}">
                <a16:creationId xmlns:a16="http://schemas.microsoft.com/office/drawing/2014/main" id="{200690D6-13F6-B949-028A-9FAB1A7F480F}"/>
              </a:ext>
            </a:extLst>
          </p:cNvPr>
          <p:cNvSpPr>
            <a:spLocks noGrp="1"/>
          </p:cNvSpPr>
          <p:nvPr>
            <p:ph type="sldNum" sz="quarter" idx="12"/>
          </p:nvPr>
        </p:nvSpPr>
        <p:spPr/>
        <p:txBody>
          <a:bodyPr/>
          <a:lstStyle/>
          <a:p>
            <a:fld id="{FFD5EB20-5B99-43FF-8B24-7DC470172072}" type="slidenum">
              <a:rPr kumimoji="1" lang="ja-JP" altLang="en-US" smtClean="0"/>
              <a:t>2</a:t>
            </a:fld>
            <a:endParaRPr kumimoji="1" lang="ja-JP" altLang="en-US"/>
          </a:p>
        </p:txBody>
      </p:sp>
      <p:grpSp>
        <p:nvGrpSpPr>
          <p:cNvPr id="3" name="グループ化 2">
            <a:extLst>
              <a:ext uri="{FF2B5EF4-FFF2-40B4-BE49-F238E27FC236}">
                <a16:creationId xmlns:a16="http://schemas.microsoft.com/office/drawing/2014/main" id="{7AE4A60D-85A9-6C22-CB54-33FB5004EAFC}"/>
              </a:ext>
            </a:extLst>
          </p:cNvPr>
          <p:cNvGrpSpPr/>
          <p:nvPr/>
        </p:nvGrpSpPr>
        <p:grpSpPr>
          <a:xfrm>
            <a:off x="122449" y="759521"/>
            <a:ext cx="8328647" cy="5953682"/>
            <a:chOff x="122449" y="759521"/>
            <a:chExt cx="8328647" cy="5953682"/>
          </a:xfrm>
        </p:grpSpPr>
        <p:pic>
          <p:nvPicPr>
            <p:cNvPr id="9" name="図 8">
              <a:extLst>
                <a:ext uri="{FF2B5EF4-FFF2-40B4-BE49-F238E27FC236}">
                  <a16:creationId xmlns:a16="http://schemas.microsoft.com/office/drawing/2014/main" id="{50118CF3-23E5-0136-C4AD-BDE3FDB2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705" y="1121849"/>
              <a:ext cx="1393391" cy="1904802"/>
            </a:xfrm>
            <a:prstGeom prst="rect">
              <a:avLst/>
            </a:prstGeom>
          </p:spPr>
        </p:pic>
        <p:pic>
          <p:nvPicPr>
            <p:cNvPr id="10" name="図 9">
              <a:extLst>
                <a:ext uri="{FF2B5EF4-FFF2-40B4-BE49-F238E27FC236}">
                  <a16:creationId xmlns:a16="http://schemas.microsoft.com/office/drawing/2014/main" id="{5B861113-C7A0-2DF2-903C-6AC198E34C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3" y="759521"/>
              <a:ext cx="901667" cy="884551"/>
            </a:xfrm>
            <a:prstGeom prst="rect">
              <a:avLst/>
            </a:prstGeom>
          </p:spPr>
        </p:pic>
        <p:pic>
          <p:nvPicPr>
            <p:cNvPr id="11" name="図 10">
              <a:extLst>
                <a:ext uri="{FF2B5EF4-FFF2-40B4-BE49-F238E27FC236}">
                  <a16:creationId xmlns:a16="http://schemas.microsoft.com/office/drawing/2014/main" id="{76629F27-208F-D870-8754-7DAC675360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46"/>
            <a:stretch/>
          </p:blipFill>
          <p:spPr>
            <a:xfrm>
              <a:off x="4733059" y="1265009"/>
              <a:ext cx="2585810" cy="1751719"/>
            </a:xfrm>
            <a:prstGeom prst="rect">
              <a:avLst/>
            </a:prstGeom>
          </p:spPr>
        </p:pic>
        <p:sp>
          <p:nvSpPr>
            <p:cNvPr id="5" name="Text Box 5">
              <a:extLst>
                <a:ext uri="{FF2B5EF4-FFF2-40B4-BE49-F238E27FC236}">
                  <a16:creationId xmlns:a16="http://schemas.microsoft.com/office/drawing/2014/main" id="{0A8A3D18-BF57-4989-2A8D-8283E22BA0F2}"/>
                </a:ext>
              </a:extLst>
            </p:cNvPr>
            <p:cNvSpPr txBox="1">
              <a:spLocks noChangeArrowheads="1"/>
            </p:cNvSpPr>
            <p:nvPr/>
          </p:nvSpPr>
          <p:spPr bwMode="auto">
            <a:xfrm>
              <a:off x="122449" y="1522624"/>
              <a:ext cx="45637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時間に分けた。日時計、夜の星の動きなどを利用する</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1AAC3293-620C-FE86-DAA7-1337CF170044}"/>
                </a:ext>
              </a:extLst>
            </p:cNvPr>
            <p:cNvSpPr/>
            <p:nvPr/>
          </p:nvSpPr>
          <p:spPr>
            <a:xfrm rot="5400000">
              <a:off x="2226690" y="112478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アイコン&#10;&#10;自動的に生成された説明">
              <a:extLst>
                <a:ext uri="{FF2B5EF4-FFF2-40B4-BE49-F238E27FC236}">
                  <a16:creationId xmlns:a16="http://schemas.microsoft.com/office/drawing/2014/main" id="{37C1894D-AFB3-5001-42DA-6AA7172E7C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506" y="5625670"/>
              <a:ext cx="720000" cy="1087533"/>
            </a:xfrm>
            <a:prstGeom prst="rect">
              <a:avLst/>
            </a:prstGeom>
          </p:spPr>
        </p:pic>
      </p:grpSp>
      <p:grpSp>
        <p:nvGrpSpPr>
          <p:cNvPr id="22" name="グループ化 21">
            <a:extLst>
              <a:ext uri="{FF2B5EF4-FFF2-40B4-BE49-F238E27FC236}">
                <a16:creationId xmlns:a16="http://schemas.microsoft.com/office/drawing/2014/main" id="{53D1F2B1-48D6-4452-5EEC-7B7C5D69F7F5}"/>
              </a:ext>
            </a:extLst>
          </p:cNvPr>
          <p:cNvGrpSpPr/>
          <p:nvPr/>
        </p:nvGrpSpPr>
        <p:grpSpPr>
          <a:xfrm>
            <a:off x="122449" y="3990625"/>
            <a:ext cx="9079264" cy="3509967"/>
            <a:chOff x="122449" y="3990625"/>
            <a:chExt cx="9079264" cy="3509967"/>
          </a:xfrm>
        </p:grpSpPr>
        <p:pic>
          <p:nvPicPr>
            <p:cNvPr id="25" name="図 24" descr="ヒストグラム&#10;&#10;低い精度で自動的に生成された説明">
              <a:extLst>
                <a:ext uri="{FF2B5EF4-FFF2-40B4-BE49-F238E27FC236}">
                  <a16:creationId xmlns:a16="http://schemas.microsoft.com/office/drawing/2014/main" id="{7A52B8B2-CB9B-5461-0014-B03A508FC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6573" y="5212109"/>
              <a:ext cx="3033874" cy="2288483"/>
            </a:xfrm>
            <a:prstGeom prst="rect">
              <a:avLst/>
            </a:prstGeom>
          </p:spPr>
        </p:pic>
        <p:sp>
          <p:nvSpPr>
            <p:cNvPr id="7" name="Text Box 5">
              <a:extLst>
                <a:ext uri="{FF2B5EF4-FFF2-40B4-BE49-F238E27FC236}">
                  <a16:creationId xmlns:a16="http://schemas.microsoft.com/office/drawing/2014/main" id="{84186685-BD10-C7BA-309C-169C72681BAA}"/>
                </a:ext>
              </a:extLst>
            </p:cNvPr>
            <p:cNvSpPr txBox="1">
              <a:spLocks noChangeArrowheads="1"/>
            </p:cNvSpPr>
            <p:nvPr/>
          </p:nvSpPr>
          <p:spPr bwMode="auto">
            <a:xfrm>
              <a:off x="122449" y="4377547"/>
              <a:ext cx="457181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科学が発達し、色々なものも発明されるため、さらに細かく分ける：</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秒</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66CEB2A1-DA34-B1C1-106C-20321CEA298C}"/>
                </a:ext>
              </a:extLst>
            </p:cNvPr>
            <p:cNvSpPr/>
            <p:nvPr/>
          </p:nvSpPr>
          <p:spPr>
            <a:xfrm rot="5400000">
              <a:off x="2226688" y="39373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挿絵, 飛行機 が含まれている画像&#10;&#10;自動的に生成された説明">
              <a:extLst>
                <a:ext uri="{FF2B5EF4-FFF2-40B4-BE49-F238E27FC236}">
                  <a16:creationId xmlns:a16="http://schemas.microsoft.com/office/drawing/2014/main" id="{C205E500-737E-007D-C6E8-0C998C0911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086" y="5592991"/>
              <a:ext cx="2894627" cy="1322778"/>
            </a:xfrm>
            <a:prstGeom prst="rect">
              <a:avLst/>
            </a:prstGeom>
          </p:spPr>
        </p:pic>
      </p:grpSp>
    </p:spTree>
    <p:extLst>
      <p:ext uri="{BB962C8B-B14F-4D97-AF65-F5344CB8AC3E}">
        <p14:creationId xmlns:p14="http://schemas.microsoft.com/office/powerpoint/2010/main" val="19795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82562" y="664540"/>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7" name="スライド番号プレースホルダー 6">
            <a:extLst>
              <a:ext uri="{FF2B5EF4-FFF2-40B4-BE49-F238E27FC236}">
                <a16:creationId xmlns:a16="http://schemas.microsoft.com/office/drawing/2014/main" id="{10330DE9-72C4-6C7C-A00E-C6D157281C94}"/>
              </a:ext>
            </a:extLst>
          </p:cNvPr>
          <p:cNvSpPr>
            <a:spLocks noGrp="1"/>
          </p:cNvSpPr>
          <p:nvPr>
            <p:ph type="sldNum" sz="quarter" idx="12"/>
          </p:nvPr>
        </p:nvSpPr>
        <p:spPr/>
        <p:txBody>
          <a:bodyPr/>
          <a:lstStyle/>
          <a:p>
            <a:fld id="{FFD5EB20-5B99-43FF-8B24-7DC470172072}" type="slidenum">
              <a:rPr kumimoji="1" lang="ja-JP" altLang="en-US" smtClean="0"/>
              <a:t>3</a:t>
            </a:fld>
            <a:endParaRPr kumimoji="1" lang="ja-JP" altLang="en-US"/>
          </a:p>
        </p:txBody>
      </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3918" y="85500"/>
            <a:ext cx="7772400" cy="720725"/>
          </a:xfrm>
        </p:spPr>
        <p:txBody>
          <a:bodyPr/>
          <a:lstStyle/>
          <a:p>
            <a:pPr algn="l" eaLnBrk="1" hangingPunct="1"/>
            <a:r>
              <a:rPr lang="ja-JP" altLang="en-US" sz="3200" dirty="0">
                <a:ea typeface="ＭＳ Ｐゴシック" panose="020B0600070205080204" pitchFamily="50" charset="-128"/>
              </a:rPr>
              <a:t>時計の歴史　</a:t>
            </a:r>
            <a:r>
              <a:rPr lang="ja-JP" altLang="en-US" sz="2800" dirty="0">
                <a:ea typeface="ＭＳ Ｐゴシック" panose="020B0600070205080204" pitchFamily="50" charset="-128"/>
              </a:rPr>
              <a:t>機械式の時計ができるまで</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76031" y="37172"/>
            <a:ext cx="6887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とけい　　　　　れきし　　　　　きかい　　　しき　　　　　とけい　　　　　　　　　　　　　　　</a:t>
            </a:r>
          </a:p>
        </p:txBody>
      </p:sp>
      <p:grpSp>
        <p:nvGrpSpPr>
          <p:cNvPr id="18" name="グループ化 17">
            <a:extLst>
              <a:ext uri="{FF2B5EF4-FFF2-40B4-BE49-F238E27FC236}">
                <a16:creationId xmlns:a16="http://schemas.microsoft.com/office/drawing/2014/main" id="{6D1484F6-9B91-D771-5D0F-A56BE75D2EEA}"/>
              </a:ext>
            </a:extLst>
          </p:cNvPr>
          <p:cNvGrpSpPr/>
          <p:nvPr/>
        </p:nvGrpSpPr>
        <p:grpSpPr>
          <a:xfrm>
            <a:off x="168246" y="854553"/>
            <a:ext cx="2322049" cy="3883871"/>
            <a:chOff x="161951" y="983111"/>
            <a:chExt cx="2322049" cy="3883871"/>
          </a:xfrm>
        </p:grpSpPr>
        <p:pic>
          <p:nvPicPr>
            <p:cNvPr id="5" name="図 4" descr="カップに入った飲み物&#10;&#10;自動的に生成された説明">
              <a:extLst>
                <a:ext uri="{FF2B5EF4-FFF2-40B4-BE49-F238E27FC236}">
                  <a16:creationId xmlns:a16="http://schemas.microsoft.com/office/drawing/2014/main" id="{E8BEA624-1DA9-DE9C-608D-0156CF92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16" y="1645741"/>
              <a:ext cx="1800000" cy="1667159"/>
            </a:xfrm>
            <a:prstGeom prst="rect">
              <a:avLst/>
            </a:prstGeom>
          </p:spPr>
        </p:pic>
        <p:sp>
          <p:nvSpPr>
            <p:cNvPr id="8" name="Text Box 5">
              <a:extLst>
                <a:ext uri="{FF2B5EF4-FFF2-40B4-BE49-F238E27FC236}">
                  <a16:creationId xmlns:a16="http://schemas.microsoft.com/office/drawing/2014/main" id="{F2426D25-AB00-294D-9DE2-A973ABC84A92}"/>
                </a:ext>
              </a:extLst>
            </p:cNvPr>
            <p:cNvSpPr txBox="1">
              <a:spLocks noChangeArrowheads="1"/>
            </p:cNvSpPr>
            <p:nvPr/>
          </p:nvSpPr>
          <p:spPr bwMode="auto">
            <a:xfrm>
              <a:off x="161951" y="3543543"/>
              <a:ext cx="2322049"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・水がこぼれる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・冬はこおる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・水は蒸発する</a:t>
              </a:r>
              <a:endParaRPr lang="en-US" altLang="ja-JP" sz="2000" dirty="0">
                <a:latin typeface="游ゴシック" panose="020B0400000000000000" pitchFamily="50" charset="-128"/>
              </a:endParaRPr>
            </a:p>
          </p:txBody>
        </p:sp>
        <p:sp>
          <p:nvSpPr>
            <p:cNvPr id="4" name="Text Box 5">
              <a:extLst>
                <a:ext uri="{FF2B5EF4-FFF2-40B4-BE49-F238E27FC236}">
                  <a16:creationId xmlns:a16="http://schemas.microsoft.com/office/drawing/2014/main" id="{45C194FB-FC21-A5D0-D476-560B8454EA58}"/>
                </a:ext>
              </a:extLst>
            </p:cNvPr>
            <p:cNvSpPr txBox="1">
              <a:spLocks noChangeArrowheads="1"/>
            </p:cNvSpPr>
            <p:nvPr/>
          </p:nvSpPr>
          <p:spPr bwMode="auto">
            <a:xfrm>
              <a:off x="318016" y="983111"/>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水時計</a:t>
              </a:r>
              <a:endParaRPr lang="en-US" altLang="ja-JP" sz="2000" dirty="0">
                <a:latin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571E6DA7-554A-579F-48FE-8E9D331E205F}"/>
              </a:ext>
            </a:extLst>
          </p:cNvPr>
          <p:cNvGrpSpPr/>
          <p:nvPr/>
        </p:nvGrpSpPr>
        <p:grpSpPr>
          <a:xfrm>
            <a:off x="2733371" y="809349"/>
            <a:ext cx="2746718" cy="3903745"/>
            <a:chOff x="2761282" y="963237"/>
            <a:chExt cx="2746718" cy="3903745"/>
          </a:xfrm>
        </p:grpSpPr>
        <p:sp>
          <p:nvSpPr>
            <p:cNvPr id="9" name="Text Box 5">
              <a:extLst>
                <a:ext uri="{FF2B5EF4-FFF2-40B4-BE49-F238E27FC236}">
                  <a16:creationId xmlns:a16="http://schemas.microsoft.com/office/drawing/2014/main" id="{53CE1A5A-0CA9-7CAC-FCED-67771D69A300}"/>
                </a:ext>
              </a:extLst>
            </p:cNvPr>
            <p:cNvSpPr txBox="1">
              <a:spLocks noChangeArrowheads="1"/>
            </p:cNvSpPr>
            <p:nvPr/>
          </p:nvSpPr>
          <p:spPr bwMode="auto">
            <a:xfrm>
              <a:off x="2761282" y="3543543"/>
              <a:ext cx="2746718"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・持ち運びに便利</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・ひっくり返してつかえる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・ゆれに強い</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9B352FF-ED2E-6BAA-530D-D99DF26A758D}"/>
                </a:ext>
              </a:extLst>
            </p:cNvPr>
            <p:cNvSpPr txBox="1">
              <a:spLocks noChangeArrowheads="1"/>
            </p:cNvSpPr>
            <p:nvPr/>
          </p:nvSpPr>
          <p:spPr bwMode="auto">
            <a:xfrm>
              <a:off x="2965159" y="963237"/>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砂時計</a:t>
              </a:r>
              <a:endParaRPr lang="en-US" altLang="ja-JP" sz="2000" dirty="0">
                <a:latin typeface="游ゴシック" panose="020B0400000000000000" pitchFamily="50" charset="-128"/>
              </a:endParaRPr>
            </a:p>
          </p:txBody>
        </p:sp>
        <p:pic>
          <p:nvPicPr>
            <p:cNvPr id="16" name="図 15" descr="テーブルの上にある砂時計&#10;&#10;中程度の精度で自動的に生成された説明">
              <a:extLst>
                <a:ext uri="{FF2B5EF4-FFF2-40B4-BE49-F238E27FC236}">
                  <a16:creationId xmlns:a16="http://schemas.microsoft.com/office/drawing/2014/main" id="{47F01544-3940-649E-4B11-D34E757D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94" y="1376122"/>
              <a:ext cx="968641" cy="2039478"/>
            </a:xfrm>
            <a:prstGeom prst="rect">
              <a:avLst/>
            </a:prstGeom>
          </p:spPr>
        </p:pic>
      </p:grpSp>
      <p:sp>
        <p:nvSpPr>
          <p:cNvPr id="7" name="スライド番号プレースホルダー 6">
            <a:extLst>
              <a:ext uri="{FF2B5EF4-FFF2-40B4-BE49-F238E27FC236}">
                <a16:creationId xmlns:a16="http://schemas.microsoft.com/office/drawing/2014/main" id="{5045D4D0-3795-DF80-B9E8-207905D51AEA}"/>
              </a:ext>
            </a:extLst>
          </p:cNvPr>
          <p:cNvSpPr>
            <a:spLocks noGrp="1"/>
          </p:cNvSpPr>
          <p:nvPr>
            <p:ph type="sldNum" sz="quarter" idx="12"/>
          </p:nvPr>
        </p:nvSpPr>
        <p:spPr/>
        <p:txBody>
          <a:bodyPr/>
          <a:lstStyle/>
          <a:p>
            <a:fld id="{FFD5EB20-5B99-43FF-8B24-7DC470172072}" type="slidenum">
              <a:rPr kumimoji="1" lang="ja-JP" altLang="en-US" smtClean="0"/>
              <a:t>4</a:t>
            </a:fld>
            <a:endParaRPr kumimoji="1" lang="ja-JP" altLang="en-US"/>
          </a:p>
        </p:txBody>
      </p:sp>
      <p:grpSp>
        <p:nvGrpSpPr>
          <p:cNvPr id="21" name="グループ化 20">
            <a:extLst>
              <a:ext uri="{FF2B5EF4-FFF2-40B4-BE49-F238E27FC236}">
                <a16:creationId xmlns:a16="http://schemas.microsoft.com/office/drawing/2014/main" id="{977D1388-E806-002D-73D9-04564DF9BF31}"/>
              </a:ext>
            </a:extLst>
          </p:cNvPr>
          <p:cNvGrpSpPr/>
          <p:nvPr/>
        </p:nvGrpSpPr>
        <p:grpSpPr>
          <a:xfrm>
            <a:off x="339611" y="782313"/>
            <a:ext cx="8413192" cy="5949929"/>
            <a:chOff x="339611" y="782313"/>
            <a:chExt cx="8413192" cy="5949929"/>
          </a:xfrm>
        </p:grpSpPr>
        <p:pic>
          <p:nvPicPr>
            <p:cNvPr id="10" name="図 9" descr="ダイアグラム&#10;&#10;自動的に生成された説明">
              <a:extLst>
                <a:ext uri="{FF2B5EF4-FFF2-40B4-BE49-F238E27FC236}">
                  <a16:creationId xmlns:a16="http://schemas.microsoft.com/office/drawing/2014/main" id="{75B5DC0D-2FC6-1B09-DEC9-50331659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11" y="4853962"/>
              <a:ext cx="1408710" cy="1878280"/>
            </a:xfrm>
            <a:prstGeom prst="rect">
              <a:avLst/>
            </a:prstGeom>
          </p:spPr>
        </p:pic>
        <p:sp>
          <p:nvSpPr>
            <p:cNvPr id="14" name="Text Box 5">
              <a:extLst>
                <a:ext uri="{FF2B5EF4-FFF2-40B4-BE49-F238E27FC236}">
                  <a16:creationId xmlns:a16="http://schemas.microsoft.com/office/drawing/2014/main" id="{198B22BF-BEB1-7BF1-636B-01C00FB4A394}"/>
                </a:ext>
              </a:extLst>
            </p:cNvPr>
            <p:cNvSpPr txBox="1">
              <a:spLocks noChangeArrowheads="1"/>
            </p:cNvSpPr>
            <p:nvPr/>
          </p:nvSpPr>
          <p:spPr bwMode="auto">
            <a:xfrm>
              <a:off x="2008444" y="5037728"/>
              <a:ext cx="5897705" cy="16466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ホインヘンスの振り子時計</a:t>
              </a:r>
              <a:endParaRPr lang="en-US" altLang="ja-JP" sz="2000" dirty="0">
                <a:latin typeface="游ゴシック" panose="020B0400000000000000" pitchFamily="50" charset="-128"/>
              </a:endParaRPr>
            </a:p>
            <a:p>
              <a:pPr eaLnBrk="1" hangingPunct="1">
                <a:spcBef>
                  <a:spcPct val="50000"/>
                </a:spcBef>
              </a:pPr>
              <a:r>
                <a:rPr lang="ja-JP" altLang="en-US" sz="1800" dirty="0">
                  <a:latin typeface="游ゴシック" panose="020B0400000000000000" pitchFamily="50" charset="-128"/>
                </a:rPr>
                <a:t>イタリアの科学者　ガリレオ・ガリレイがピザの寺院で天井からつるされたランプの往復運動の周期を計って、振り子の等時制を発見。この原理をもとに、オランダの科学者　ホインヘンスが機械を改良して、</a:t>
              </a:r>
              <a:r>
                <a:rPr lang="en-US" altLang="ja-JP" sz="1800" dirty="0">
                  <a:latin typeface="游ゴシック" panose="020B0400000000000000" pitchFamily="50" charset="-128"/>
                </a:rPr>
                <a:t>1656</a:t>
              </a:r>
              <a:r>
                <a:rPr lang="ja-JP" altLang="en-US" sz="1800" dirty="0">
                  <a:latin typeface="游ゴシック" panose="020B0400000000000000" pitchFamily="50" charset="-128"/>
                </a:rPr>
                <a:t>年に振り子時計を完成した。</a:t>
              </a:r>
              <a:endParaRPr lang="en-US" altLang="ja-JP" sz="1800" dirty="0">
                <a:latin typeface="游ゴシック" panose="020B0400000000000000" pitchFamily="50" charset="-128"/>
              </a:endParaRPr>
            </a:p>
          </p:txBody>
        </p:sp>
        <p:grpSp>
          <p:nvGrpSpPr>
            <p:cNvPr id="20" name="グループ化 19">
              <a:extLst>
                <a:ext uri="{FF2B5EF4-FFF2-40B4-BE49-F238E27FC236}">
                  <a16:creationId xmlns:a16="http://schemas.microsoft.com/office/drawing/2014/main" id="{A0A33205-6C2F-1823-B5C6-6F922D901675}"/>
                </a:ext>
              </a:extLst>
            </p:cNvPr>
            <p:cNvGrpSpPr/>
            <p:nvPr/>
          </p:nvGrpSpPr>
          <p:grpSpPr>
            <a:xfrm>
              <a:off x="5480089" y="782313"/>
              <a:ext cx="3272714" cy="3804987"/>
              <a:chOff x="5480089" y="782313"/>
              <a:chExt cx="3272714" cy="3804987"/>
            </a:xfrm>
          </p:grpSpPr>
          <p:grpSp>
            <p:nvGrpSpPr>
              <p:cNvPr id="12" name="グループ化 11">
                <a:extLst>
                  <a:ext uri="{FF2B5EF4-FFF2-40B4-BE49-F238E27FC236}">
                    <a16:creationId xmlns:a16="http://schemas.microsoft.com/office/drawing/2014/main" id="{2CD49166-52BF-72A4-4124-0B7C7D330A0C}"/>
                  </a:ext>
                </a:extLst>
              </p:cNvPr>
              <p:cNvGrpSpPr/>
              <p:nvPr/>
            </p:nvGrpSpPr>
            <p:grpSpPr>
              <a:xfrm>
                <a:off x="5480089" y="1277351"/>
                <a:ext cx="3272714" cy="3309949"/>
                <a:chOff x="5637524" y="1403145"/>
                <a:chExt cx="3272714" cy="3309949"/>
              </a:xfrm>
            </p:grpSpPr>
            <p:pic>
              <p:nvPicPr>
                <p:cNvPr id="11" name="図 10" descr="椅子, 座る, テーブル, 男 が含まれている画像&#10;&#10;自動的に生成された説明">
                  <a:extLst>
                    <a:ext uri="{FF2B5EF4-FFF2-40B4-BE49-F238E27FC236}">
                      <a16:creationId xmlns:a16="http://schemas.microsoft.com/office/drawing/2014/main" id="{B6155C4D-384F-6C4C-C0F6-E27334C2A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7524" y="1407879"/>
                  <a:ext cx="1959521" cy="1959521"/>
                </a:xfrm>
                <a:prstGeom prst="rect">
                  <a:avLst/>
                </a:prstGeom>
              </p:spPr>
            </p:pic>
            <p:pic>
              <p:nvPicPr>
                <p:cNvPr id="13" name="図 12" descr="時計, 屋内, 小さい, 表示 が含まれている画像&#10;&#10;自動的に生成された説明">
                  <a:extLst>
                    <a:ext uri="{FF2B5EF4-FFF2-40B4-BE49-F238E27FC236}">
                      <a16:creationId xmlns:a16="http://schemas.microsoft.com/office/drawing/2014/main" id="{A39F66DB-A895-B2D5-A5C7-10A29A17F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3959" y="1403145"/>
                  <a:ext cx="1590675" cy="2000250"/>
                </a:xfrm>
                <a:prstGeom prst="rect">
                  <a:avLst/>
                </a:prstGeom>
              </p:spPr>
            </p:pic>
            <p:sp>
              <p:nvSpPr>
                <p:cNvPr id="15" name="Text Box 5">
                  <a:extLst>
                    <a:ext uri="{FF2B5EF4-FFF2-40B4-BE49-F238E27FC236}">
                      <a16:creationId xmlns:a16="http://schemas.microsoft.com/office/drawing/2014/main" id="{214949B8-B5C9-4B1B-3949-71619E3CC0A7}"/>
                    </a:ext>
                  </a:extLst>
                </p:cNvPr>
                <p:cNvSpPr txBox="1">
                  <a:spLocks noChangeArrowheads="1"/>
                </p:cNvSpPr>
                <p:nvPr/>
              </p:nvSpPr>
              <p:spPr bwMode="auto">
                <a:xfrm>
                  <a:off x="5938496" y="3543543"/>
                  <a:ext cx="2971742"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・ふりこの原理を利用して時間が正確に決まる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・長い時間　使える</a:t>
                  </a:r>
                  <a:endParaRPr lang="en-US" altLang="ja-JP" sz="2000" dirty="0">
                    <a:latin typeface="游ゴシック" panose="020B0400000000000000" pitchFamily="50" charset="-128"/>
                  </a:endParaRPr>
                </a:p>
              </p:txBody>
            </p:sp>
          </p:grpSp>
          <p:sp>
            <p:nvSpPr>
              <p:cNvPr id="17" name="Text Box 5">
                <a:extLst>
                  <a:ext uri="{FF2B5EF4-FFF2-40B4-BE49-F238E27FC236}">
                    <a16:creationId xmlns:a16="http://schemas.microsoft.com/office/drawing/2014/main" id="{973EC008-2C37-7E7B-DCE8-57A195C92FE7}"/>
                  </a:ext>
                </a:extLst>
              </p:cNvPr>
              <p:cNvSpPr txBox="1">
                <a:spLocks noChangeArrowheads="1"/>
              </p:cNvSpPr>
              <p:nvPr/>
            </p:nvSpPr>
            <p:spPr bwMode="auto">
              <a:xfrm>
                <a:off x="5640334" y="782313"/>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振り子時計</a:t>
                </a:r>
                <a:endParaRPr lang="en-US" altLang="ja-JP" sz="2000" dirty="0">
                  <a:latin typeface="游ゴシック" panose="020B0400000000000000" pitchFamily="50" charset="-128"/>
                </a:endParaRPr>
              </a:p>
            </p:txBody>
          </p:sp>
        </p:grpSp>
      </p:grpSp>
    </p:spTree>
    <p:extLst>
      <p:ext uri="{BB962C8B-B14F-4D97-AF65-F5344CB8AC3E}">
        <p14:creationId xmlns:p14="http://schemas.microsoft.com/office/powerpoint/2010/main" val="4090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0822" y="64497"/>
            <a:ext cx="7772400" cy="720725"/>
          </a:xfrm>
        </p:spPr>
        <p:txBody>
          <a:bodyPr/>
          <a:lstStyle/>
          <a:p>
            <a:pPr algn="l" eaLnBrk="1" hangingPunct="1"/>
            <a:r>
              <a:rPr lang="ja-JP" altLang="en-US" sz="3200" dirty="0">
                <a:ea typeface="ＭＳ Ｐゴシック" panose="020B0600070205080204" pitchFamily="50" charset="-128"/>
              </a:rPr>
              <a:t>砂の動きと時間の関係</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13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うご　　　　　　じかん　　　　　かんけい　　　　　　　　　　　　　　</a:t>
            </a:r>
          </a:p>
        </p:txBody>
      </p:sp>
      <p:cxnSp>
        <p:nvCxnSpPr>
          <p:cNvPr id="5" name="直線コネクタ 4">
            <a:extLst>
              <a:ext uri="{FF2B5EF4-FFF2-40B4-BE49-F238E27FC236}">
                <a16:creationId xmlns:a16="http://schemas.microsoft.com/office/drawing/2014/main" id="{C0162737-95CF-4FF4-350B-65784483C0E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05868D5-9964-1EE0-83CA-ACF09C994E8B}"/>
              </a:ext>
            </a:extLst>
          </p:cNvPr>
          <p:cNvCxnSpPr>
            <a:cxnSpLocks/>
          </p:cNvCxnSpPr>
          <p:nvPr/>
        </p:nvCxnSpPr>
        <p:spPr>
          <a:xfrm flipH="1">
            <a:off x="2421650" y="908972"/>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03B0AA-29DC-E72A-3643-4CE205989759}"/>
              </a:ext>
            </a:extLst>
          </p:cNvPr>
          <p:cNvCxnSpPr>
            <a:cxnSpLocks/>
          </p:cNvCxnSpPr>
          <p:nvPr/>
        </p:nvCxnSpPr>
        <p:spPr>
          <a:xfrm>
            <a:off x="2418204" y="3423681"/>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2E415D-E214-4F47-0DFA-05F730862517}"/>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223637D0-43B5-F85E-2F99-E120432A1117}"/>
              </a:ext>
            </a:extLst>
          </p:cNvPr>
          <p:cNvSpPr/>
          <p:nvPr/>
        </p:nvSpPr>
        <p:spPr>
          <a:xfrm>
            <a:off x="1688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4F13CCD-9466-A230-57AA-A353C987D71D}"/>
              </a:ext>
            </a:extLst>
          </p:cNvPr>
          <p:cNvSpPr/>
          <p:nvPr/>
        </p:nvSpPr>
        <p:spPr>
          <a:xfrm>
            <a:off x="1797373"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FD8658-1C83-38B6-A83B-F0D18DB21905}"/>
              </a:ext>
            </a:extLst>
          </p:cNvPr>
          <p:cNvSpPr/>
          <p:nvPr/>
        </p:nvSpPr>
        <p:spPr>
          <a:xfrm>
            <a:off x="1900800" y="33340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4E212CD-195A-F2FF-A305-93EC5408DD1A}"/>
              </a:ext>
            </a:extLst>
          </p:cNvPr>
          <p:cNvSpPr/>
          <p:nvPr/>
        </p:nvSpPr>
        <p:spPr>
          <a:xfrm>
            <a:off x="2002610" y="33308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41A5072-3673-5456-C5D4-D640F924A5A5}"/>
              </a:ext>
            </a:extLst>
          </p:cNvPr>
          <p:cNvSpPr/>
          <p:nvPr/>
        </p:nvSpPr>
        <p:spPr>
          <a:xfrm>
            <a:off x="2114212"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CA7F4EE-7BA0-6A11-2CD3-4E46168AE054}"/>
              </a:ext>
            </a:extLst>
          </p:cNvPr>
          <p:cNvSpPr/>
          <p:nvPr/>
        </p:nvSpPr>
        <p:spPr>
          <a:xfrm>
            <a:off x="2219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F418588-9F61-5694-1468-01F73BE68E23}"/>
              </a:ext>
            </a:extLst>
          </p:cNvPr>
          <p:cNvSpPr/>
          <p:nvPr/>
        </p:nvSpPr>
        <p:spPr>
          <a:xfrm>
            <a:off x="2323883" y="33374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2C8C9000-ED90-A6E2-9E43-B22983FF9742}"/>
              </a:ext>
            </a:extLst>
          </p:cNvPr>
          <p:cNvGrpSpPr/>
          <p:nvPr/>
        </p:nvGrpSpPr>
        <p:grpSpPr>
          <a:xfrm>
            <a:off x="5274624" y="3304667"/>
            <a:ext cx="743259" cy="114594"/>
            <a:chOff x="139683" y="3326838"/>
            <a:chExt cx="743259" cy="114594"/>
          </a:xfrm>
        </p:grpSpPr>
        <p:sp>
          <p:nvSpPr>
            <p:cNvPr id="25" name="楕円 24">
              <a:extLst>
                <a:ext uri="{FF2B5EF4-FFF2-40B4-BE49-F238E27FC236}">
                  <a16:creationId xmlns:a16="http://schemas.microsoft.com/office/drawing/2014/main" id="{F2E6A03B-D600-4EE4-2580-0E58095DE34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B2175FF-7B0A-634A-5D81-A524B455C3B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A792200-4CAF-EA6F-BEAB-5620FDEB32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716ADD-D450-EDB5-637C-C76CBD969B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9E8D101-2C44-8DFA-3B09-33C898ACD85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36DE69A-76AB-0406-1529-7E35F115304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22DE9C2-7F97-09BE-5CE8-D9D4A3FF47E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11EB1ACF-C51E-4211-7D96-601855A6CED0}"/>
              </a:ext>
            </a:extLst>
          </p:cNvPr>
          <p:cNvGrpSpPr/>
          <p:nvPr/>
        </p:nvGrpSpPr>
        <p:grpSpPr>
          <a:xfrm>
            <a:off x="1678722" y="3221100"/>
            <a:ext cx="743259" cy="114594"/>
            <a:chOff x="139683" y="3326838"/>
            <a:chExt cx="743259" cy="114594"/>
          </a:xfrm>
        </p:grpSpPr>
        <p:sp>
          <p:nvSpPr>
            <p:cNvPr id="34" name="楕円 33">
              <a:extLst>
                <a:ext uri="{FF2B5EF4-FFF2-40B4-BE49-F238E27FC236}">
                  <a16:creationId xmlns:a16="http://schemas.microsoft.com/office/drawing/2014/main" id="{34F81C49-7A1C-543C-D9EF-98D216826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05FAB6D0-E53B-D446-65E8-3B560CC8F57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B1DD7C9-F2E1-9BA2-8958-D95AC91D532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7AB5FE2-5FA8-AE68-0E90-905C15A92EF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270F7F4-0BB2-A3B0-7D01-DA96B9918C7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EEF2FD6-3BB4-1DA7-1E93-3D04349605F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AC7BC8E-41C0-3A73-BADE-FE09217302A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866858F6-6D7A-5414-57D0-A1468AE00786}"/>
              </a:ext>
            </a:extLst>
          </p:cNvPr>
          <p:cNvGrpSpPr/>
          <p:nvPr/>
        </p:nvGrpSpPr>
        <p:grpSpPr>
          <a:xfrm>
            <a:off x="1569323" y="3106506"/>
            <a:ext cx="957780" cy="117769"/>
            <a:chOff x="1569323" y="3106506"/>
            <a:chExt cx="957780" cy="117769"/>
          </a:xfrm>
        </p:grpSpPr>
        <p:grpSp>
          <p:nvGrpSpPr>
            <p:cNvPr id="41" name="グループ化 40">
              <a:extLst>
                <a:ext uri="{FF2B5EF4-FFF2-40B4-BE49-F238E27FC236}">
                  <a16:creationId xmlns:a16="http://schemas.microsoft.com/office/drawing/2014/main" id="{4709E744-5CCD-55ED-6EBE-76C7C0929829}"/>
                </a:ext>
              </a:extLst>
            </p:cNvPr>
            <p:cNvGrpSpPr/>
            <p:nvPr/>
          </p:nvGrpSpPr>
          <p:grpSpPr>
            <a:xfrm>
              <a:off x="1684699" y="3106506"/>
              <a:ext cx="743259" cy="114594"/>
              <a:chOff x="139683" y="3326838"/>
              <a:chExt cx="743259" cy="114594"/>
            </a:xfrm>
          </p:grpSpPr>
          <p:sp>
            <p:nvSpPr>
              <p:cNvPr id="42" name="楕円 41">
                <a:extLst>
                  <a:ext uri="{FF2B5EF4-FFF2-40B4-BE49-F238E27FC236}">
                    <a16:creationId xmlns:a16="http://schemas.microsoft.com/office/drawing/2014/main" id="{2E94CBBC-DDA3-BE69-BC43-4FF5B36241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C2A23C0-3A68-6F36-F29D-F342E8E0F47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B4FC845-32A5-AB83-C0EF-D00B36B6D8B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E76FACA2-A89E-5FC5-9BCE-2DFD364446C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25B5AE3-E736-81C7-78C3-C63CECF4134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A0D42C0-E4AE-B3E2-5604-9A46F18CFF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35AD9E9-B73A-ECA2-F7B3-08EDF66CD33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楕円 48">
              <a:extLst>
                <a:ext uri="{FF2B5EF4-FFF2-40B4-BE49-F238E27FC236}">
                  <a16:creationId xmlns:a16="http://schemas.microsoft.com/office/drawing/2014/main" id="{547B1970-430C-C332-E320-773603C4CD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4797FDC-D6B9-F3DC-737E-04B2FAE607D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楕円 56">
            <a:extLst>
              <a:ext uri="{FF2B5EF4-FFF2-40B4-BE49-F238E27FC236}">
                <a16:creationId xmlns:a16="http://schemas.microsoft.com/office/drawing/2014/main" id="{9EA2655C-9AED-F893-F15C-15675D39C965}"/>
              </a:ext>
            </a:extLst>
          </p:cNvPr>
          <p:cNvSpPr/>
          <p:nvPr/>
        </p:nvSpPr>
        <p:spPr>
          <a:xfrm>
            <a:off x="5549292" y="35434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11A4138E-13A8-32A6-F7A6-FCC7E156E804}"/>
              </a:ext>
            </a:extLst>
          </p:cNvPr>
          <p:cNvSpPr/>
          <p:nvPr/>
        </p:nvSpPr>
        <p:spPr>
          <a:xfrm>
            <a:off x="5435163" y="3541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29C90F5-C350-F9E3-503D-9690C37428CA}"/>
              </a:ext>
            </a:extLst>
          </p:cNvPr>
          <p:cNvSpPr/>
          <p:nvPr/>
        </p:nvSpPr>
        <p:spPr>
          <a:xfrm>
            <a:off x="5851591" y="31949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3446873-4B78-4752-C67D-6899C6D3ED4E}"/>
              </a:ext>
            </a:extLst>
          </p:cNvPr>
          <p:cNvSpPr/>
          <p:nvPr/>
        </p:nvSpPr>
        <p:spPr>
          <a:xfrm>
            <a:off x="5739382" y="32032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4B898C1A-A865-EE50-A862-E25E552049A1}"/>
              </a:ext>
            </a:extLst>
          </p:cNvPr>
          <p:cNvSpPr/>
          <p:nvPr/>
        </p:nvSpPr>
        <p:spPr>
          <a:xfrm>
            <a:off x="5623523" y="32008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940CDCE-E29D-5206-C938-9B9D3BDE8C63}"/>
              </a:ext>
            </a:extLst>
          </p:cNvPr>
          <p:cNvSpPr/>
          <p:nvPr/>
        </p:nvSpPr>
        <p:spPr>
          <a:xfrm>
            <a:off x="5394912" y="32061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D4A3E5A-4AA1-2894-46D6-B3EE9FCBB1CF}"/>
              </a:ext>
            </a:extLst>
          </p:cNvPr>
          <p:cNvSpPr/>
          <p:nvPr/>
        </p:nvSpPr>
        <p:spPr>
          <a:xfrm>
            <a:off x="5505822" y="3214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FE6940-6D81-BBA4-D615-A5BC5AA654F2}"/>
              </a:ext>
            </a:extLst>
          </p:cNvPr>
          <p:cNvSpPr/>
          <p:nvPr/>
        </p:nvSpPr>
        <p:spPr>
          <a:xfrm>
            <a:off x="4936938" y="210793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21304EC-325B-68E3-0D90-AA969D4F789C}"/>
              </a:ext>
            </a:extLst>
          </p:cNvPr>
          <p:cNvSpPr/>
          <p:nvPr/>
        </p:nvSpPr>
        <p:spPr>
          <a:xfrm>
            <a:off x="6236964" y="21222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6" name="グループ化 70655">
            <a:extLst>
              <a:ext uri="{FF2B5EF4-FFF2-40B4-BE49-F238E27FC236}">
                <a16:creationId xmlns:a16="http://schemas.microsoft.com/office/drawing/2014/main" id="{F8836E54-7FC1-9ACB-80FA-9AC2F5A7D08F}"/>
              </a:ext>
            </a:extLst>
          </p:cNvPr>
          <p:cNvGrpSpPr/>
          <p:nvPr/>
        </p:nvGrpSpPr>
        <p:grpSpPr>
          <a:xfrm>
            <a:off x="1569323" y="2995828"/>
            <a:ext cx="957780" cy="117769"/>
            <a:chOff x="1569323" y="3106506"/>
            <a:chExt cx="957780" cy="117769"/>
          </a:xfrm>
        </p:grpSpPr>
        <p:grpSp>
          <p:nvGrpSpPr>
            <p:cNvPr id="70658" name="グループ化 70657">
              <a:extLst>
                <a:ext uri="{FF2B5EF4-FFF2-40B4-BE49-F238E27FC236}">
                  <a16:creationId xmlns:a16="http://schemas.microsoft.com/office/drawing/2014/main" id="{5A051E66-4A9D-01EB-1C71-289B60C5FE45}"/>
                </a:ext>
              </a:extLst>
            </p:cNvPr>
            <p:cNvGrpSpPr/>
            <p:nvPr/>
          </p:nvGrpSpPr>
          <p:grpSpPr>
            <a:xfrm>
              <a:off x="1684699" y="3106506"/>
              <a:ext cx="743259" cy="114594"/>
              <a:chOff x="139683" y="3326838"/>
              <a:chExt cx="743259" cy="114594"/>
            </a:xfrm>
          </p:grpSpPr>
          <p:sp>
            <p:nvSpPr>
              <p:cNvPr id="70661" name="楕円 70660">
                <a:extLst>
                  <a:ext uri="{FF2B5EF4-FFF2-40B4-BE49-F238E27FC236}">
                    <a16:creationId xmlns:a16="http://schemas.microsoft.com/office/drawing/2014/main" id="{98E4484E-A98D-AA00-EFFE-EB97DDADA94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5B90BA4A-8CA0-A3E2-0848-955C694E2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7A78F99D-2755-FF8A-92B6-D8BAAC22894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8CCB7597-3A75-171B-7E5C-A0961CDD75C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6E11A781-3B1B-4DA5-B6B2-750DF62E918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E5EA84AF-4DE0-1908-AC40-2B18D4989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3E06861-D4A0-B23C-8A6A-C1A94E61262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59" name="楕円 70658">
              <a:extLst>
                <a:ext uri="{FF2B5EF4-FFF2-40B4-BE49-F238E27FC236}">
                  <a16:creationId xmlns:a16="http://schemas.microsoft.com/office/drawing/2014/main" id="{B7F5880F-630A-CEC6-0B45-524093A06D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63E386E5-939D-1FB5-57CE-5A574432DF2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81" name="グループ化 70680">
            <a:extLst>
              <a:ext uri="{FF2B5EF4-FFF2-40B4-BE49-F238E27FC236}">
                <a16:creationId xmlns:a16="http://schemas.microsoft.com/office/drawing/2014/main" id="{65258986-D343-ED88-75C7-FA2FD0893A0E}"/>
              </a:ext>
            </a:extLst>
          </p:cNvPr>
          <p:cNvGrpSpPr/>
          <p:nvPr/>
        </p:nvGrpSpPr>
        <p:grpSpPr>
          <a:xfrm>
            <a:off x="1466906" y="2872389"/>
            <a:ext cx="1167537" cy="120944"/>
            <a:chOff x="1466906" y="2872389"/>
            <a:chExt cx="1167537" cy="120944"/>
          </a:xfrm>
        </p:grpSpPr>
        <p:grpSp>
          <p:nvGrpSpPr>
            <p:cNvPr id="70668" name="グループ化 70667">
              <a:extLst>
                <a:ext uri="{FF2B5EF4-FFF2-40B4-BE49-F238E27FC236}">
                  <a16:creationId xmlns:a16="http://schemas.microsoft.com/office/drawing/2014/main" id="{B2ECA30F-306A-4516-4C94-9BC7B541D6E9}"/>
                </a:ext>
              </a:extLst>
            </p:cNvPr>
            <p:cNvGrpSpPr/>
            <p:nvPr/>
          </p:nvGrpSpPr>
          <p:grpSpPr>
            <a:xfrm>
              <a:off x="1577941" y="2872389"/>
              <a:ext cx="957780" cy="117769"/>
              <a:chOff x="1569323" y="3106506"/>
              <a:chExt cx="957780" cy="117769"/>
            </a:xfrm>
          </p:grpSpPr>
          <p:grpSp>
            <p:nvGrpSpPr>
              <p:cNvPr id="70669" name="グループ化 70668">
                <a:extLst>
                  <a:ext uri="{FF2B5EF4-FFF2-40B4-BE49-F238E27FC236}">
                    <a16:creationId xmlns:a16="http://schemas.microsoft.com/office/drawing/2014/main" id="{82C9E574-3E4B-C4D2-70A6-E41D20BF6FCB}"/>
                  </a:ext>
                </a:extLst>
              </p:cNvPr>
              <p:cNvGrpSpPr/>
              <p:nvPr/>
            </p:nvGrpSpPr>
            <p:grpSpPr>
              <a:xfrm>
                <a:off x="1684699" y="3106506"/>
                <a:ext cx="743259" cy="114594"/>
                <a:chOff x="139683" y="3326838"/>
                <a:chExt cx="743259" cy="114594"/>
              </a:xfrm>
            </p:grpSpPr>
            <p:sp>
              <p:nvSpPr>
                <p:cNvPr id="70672" name="楕円 70671">
                  <a:extLst>
                    <a:ext uri="{FF2B5EF4-FFF2-40B4-BE49-F238E27FC236}">
                      <a16:creationId xmlns:a16="http://schemas.microsoft.com/office/drawing/2014/main" id="{F3C450BB-7FAC-36D8-E827-C209DDF7BEE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3" name="楕円 70672">
                  <a:extLst>
                    <a:ext uri="{FF2B5EF4-FFF2-40B4-BE49-F238E27FC236}">
                      <a16:creationId xmlns:a16="http://schemas.microsoft.com/office/drawing/2014/main" id="{ABC8B5F2-D2E1-DB2D-1E6B-AA57B58FF69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54EAAAE3-28AB-67B0-4A55-8E56F4CD7B0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708E55FA-993E-B080-6C6B-9E915494B06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FBBC533F-0D56-704C-0028-3A2984E0BAD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8A7D6CDD-6BD3-7EA1-89D5-68D9FFE80A0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7BAB992-6347-CFE2-21FB-A133FEF95EC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0" name="楕円 70669">
                <a:extLst>
                  <a:ext uri="{FF2B5EF4-FFF2-40B4-BE49-F238E27FC236}">
                    <a16:creationId xmlns:a16="http://schemas.microsoft.com/office/drawing/2014/main" id="{8B3E371C-5A39-674C-4C5B-BD32ED8BC8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1" name="楕円 70670">
                <a:extLst>
                  <a:ext uri="{FF2B5EF4-FFF2-40B4-BE49-F238E27FC236}">
                    <a16:creationId xmlns:a16="http://schemas.microsoft.com/office/drawing/2014/main" id="{FA9D85DA-28EB-7434-FFEE-F5AA37D996E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9" name="楕円 70678">
              <a:extLst>
                <a:ext uri="{FF2B5EF4-FFF2-40B4-BE49-F238E27FC236}">
                  <a16:creationId xmlns:a16="http://schemas.microsoft.com/office/drawing/2014/main" id="{8F15CD2C-09BD-19EC-3357-8874CFB2E85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5F3D488C-A891-C9BA-9F1F-603D3069126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82" name="グループ化 70681">
            <a:extLst>
              <a:ext uri="{FF2B5EF4-FFF2-40B4-BE49-F238E27FC236}">
                <a16:creationId xmlns:a16="http://schemas.microsoft.com/office/drawing/2014/main" id="{443E2D8E-C3B1-DFF9-0E82-F4D760126F28}"/>
              </a:ext>
            </a:extLst>
          </p:cNvPr>
          <p:cNvGrpSpPr/>
          <p:nvPr/>
        </p:nvGrpSpPr>
        <p:grpSpPr>
          <a:xfrm>
            <a:off x="5056705" y="2103167"/>
            <a:ext cx="1167537" cy="120944"/>
            <a:chOff x="1466906" y="2872389"/>
            <a:chExt cx="1167537" cy="120944"/>
          </a:xfrm>
        </p:grpSpPr>
        <p:grpSp>
          <p:nvGrpSpPr>
            <p:cNvPr id="70683" name="グループ化 70682">
              <a:extLst>
                <a:ext uri="{FF2B5EF4-FFF2-40B4-BE49-F238E27FC236}">
                  <a16:creationId xmlns:a16="http://schemas.microsoft.com/office/drawing/2014/main" id="{55B21384-2BA1-5DF2-3785-FA84BA4036E1}"/>
                </a:ext>
              </a:extLst>
            </p:cNvPr>
            <p:cNvGrpSpPr/>
            <p:nvPr/>
          </p:nvGrpSpPr>
          <p:grpSpPr>
            <a:xfrm>
              <a:off x="1577941" y="2872389"/>
              <a:ext cx="957780" cy="117769"/>
              <a:chOff x="1569323" y="3106506"/>
              <a:chExt cx="957780" cy="117769"/>
            </a:xfrm>
          </p:grpSpPr>
          <p:grpSp>
            <p:nvGrpSpPr>
              <p:cNvPr id="70686" name="グループ化 70685">
                <a:extLst>
                  <a:ext uri="{FF2B5EF4-FFF2-40B4-BE49-F238E27FC236}">
                    <a16:creationId xmlns:a16="http://schemas.microsoft.com/office/drawing/2014/main" id="{DC699D97-E594-CC2D-5809-904304E9F7FC}"/>
                  </a:ext>
                </a:extLst>
              </p:cNvPr>
              <p:cNvGrpSpPr/>
              <p:nvPr/>
            </p:nvGrpSpPr>
            <p:grpSpPr>
              <a:xfrm>
                <a:off x="1684699" y="3106506"/>
                <a:ext cx="743259" cy="114594"/>
                <a:chOff x="139683" y="3326838"/>
                <a:chExt cx="743259" cy="114594"/>
              </a:xfrm>
            </p:grpSpPr>
            <p:sp>
              <p:nvSpPr>
                <p:cNvPr id="70689" name="楕円 70688">
                  <a:extLst>
                    <a:ext uri="{FF2B5EF4-FFF2-40B4-BE49-F238E27FC236}">
                      <a16:creationId xmlns:a16="http://schemas.microsoft.com/office/drawing/2014/main" id="{41E1AC55-79E8-5AB8-8512-F55E2F2C1FB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8E8A37C0-B936-5E8D-2F40-E31397B7EB1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34825DC4-4155-2673-6CD9-B8B4427ED09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6AC408BA-BCA0-927F-4180-77318DDFF3C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4FCC359D-3C4F-2C0D-6B1E-9D76CFF1F4A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3504690-E02F-E548-B654-0B44BE1D14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5" name="楕円 70694">
                  <a:extLst>
                    <a:ext uri="{FF2B5EF4-FFF2-40B4-BE49-F238E27FC236}">
                      <a16:creationId xmlns:a16="http://schemas.microsoft.com/office/drawing/2014/main" id="{5AAD79A8-0C31-0F67-5221-7377AA2F174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7" name="楕円 70686">
                <a:extLst>
                  <a:ext uri="{FF2B5EF4-FFF2-40B4-BE49-F238E27FC236}">
                    <a16:creationId xmlns:a16="http://schemas.microsoft.com/office/drawing/2014/main" id="{A004492E-B429-FD24-C344-89667D794A6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363090DD-83D3-0A7C-72CF-144F71306D9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4" name="楕円 70683">
              <a:extLst>
                <a:ext uri="{FF2B5EF4-FFF2-40B4-BE49-F238E27FC236}">
                  <a16:creationId xmlns:a16="http://schemas.microsoft.com/office/drawing/2014/main" id="{C6014DB4-D70F-870B-153B-2815BEBA1A0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5" name="楕円 70684">
              <a:extLst>
                <a:ext uri="{FF2B5EF4-FFF2-40B4-BE49-F238E27FC236}">
                  <a16:creationId xmlns:a16="http://schemas.microsoft.com/office/drawing/2014/main" id="{0A078C00-79AB-4594-09AE-6D078BBB7A53}"/>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6" name="グループ化 70695">
            <a:extLst>
              <a:ext uri="{FF2B5EF4-FFF2-40B4-BE49-F238E27FC236}">
                <a16:creationId xmlns:a16="http://schemas.microsoft.com/office/drawing/2014/main" id="{C2F8BBDD-F774-AC6F-203F-5A311A4E6061}"/>
              </a:ext>
            </a:extLst>
          </p:cNvPr>
          <p:cNvGrpSpPr/>
          <p:nvPr/>
        </p:nvGrpSpPr>
        <p:grpSpPr>
          <a:xfrm>
            <a:off x="5073251" y="2227051"/>
            <a:ext cx="1167537" cy="120944"/>
            <a:chOff x="1466906" y="2872389"/>
            <a:chExt cx="1167537" cy="120944"/>
          </a:xfrm>
        </p:grpSpPr>
        <p:grpSp>
          <p:nvGrpSpPr>
            <p:cNvPr id="70697" name="グループ化 70696">
              <a:extLst>
                <a:ext uri="{FF2B5EF4-FFF2-40B4-BE49-F238E27FC236}">
                  <a16:creationId xmlns:a16="http://schemas.microsoft.com/office/drawing/2014/main" id="{2D79BD6B-830B-5CCE-501B-7020342E5F68}"/>
                </a:ext>
              </a:extLst>
            </p:cNvPr>
            <p:cNvGrpSpPr/>
            <p:nvPr/>
          </p:nvGrpSpPr>
          <p:grpSpPr>
            <a:xfrm>
              <a:off x="1577941" y="2872389"/>
              <a:ext cx="957780" cy="117769"/>
              <a:chOff x="1569323" y="3106506"/>
              <a:chExt cx="957780" cy="117769"/>
            </a:xfrm>
          </p:grpSpPr>
          <p:grpSp>
            <p:nvGrpSpPr>
              <p:cNvPr id="70700" name="グループ化 70699">
                <a:extLst>
                  <a:ext uri="{FF2B5EF4-FFF2-40B4-BE49-F238E27FC236}">
                    <a16:creationId xmlns:a16="http://schemas.microsoft.com/office/drawing/2014/main" id="{8320515C-2622-0DE7-A069-6BA0B2119AE4}"/>
                  </a:ext>
                </a:extLst>
              </p:cNvPr>
              <p:cNvGrpSpPr/>
              <p:nvPr/>
            </p:nvGrpSpPr>
            <p:grpSpPr>
              <a:xfrm>
                <a:off x="1684699" y="3106506"/>
                <a:ext cx="743259" cy="114594"/>
                <a:chOff x="139683" y="3326838"/>
                <a:chExt cx="743259" cy="114594"/>
              </a:xfrm>
            </p:grpSpPr>
            <p:sp>
              <p:nvSpPr>
                <p:cNvPr id="70703" name="楕円 70702">
                  <a:extLst>
                    <a:ext uri="{FF2B5EF4-FFF2-40B4-BE49-F238E27FC236}">
                      <a16:creationId xmlns:a16="http://schemas.microsoft.com/office/drawing/2014/main" id="{358DBC8A-4322-9316-678D-565010D5065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0887489D-8045-A62B-85FD-D26B8DECC9E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01C0A820-6480-DC25-9E46-C8635F39674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626A5ABF-58C6-D72D-FE78-9CB55C971D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09B9F195-69D6-8EE4-E680-3963EEE1A67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7B078E5F-E8AF-B089-DC43-789A713EFC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9" name="楕円 70708">
                  <a:extLst>
                    <a:ext uri="{FF2B5EF4-FFF2-40B4-BE49-F238E27FC236}">
                      <a16:creationId xmlns:a16="http://schemas.microsoft.com/office/drawing/2014/main" id="{AF2396F4-17BE-81DA-B614-C2B5500E71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1" name="楕円 70700">
                <a:extLst>
                  <a:ext uri="{FF2B5EF4-FFF2-40B4-BE49-F238E27FC236}">
                    <a16:creationId xmlns:a16="http://schemas.microsoft.com/office/drawing/2014/main" id="{8DB33F0A-EA64-4CA9-6EA8-9268B90BE4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7A19F2B8-3676-70F3-C6C2-4B4203AF893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70D1E7EE-A604-BDF3-2A31-FB6CFDF23A8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2FDC357B-E6B0-6E4E-B3EF-D704C8881CB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10" name="グループ化 70709">
            <a:extLst>
              <a:ext uri="{FF2B5EF4-FFF2-40B4-BE49-F238E27FC236}">
                <a16:creationId xmlns:a16="http://schemas.microsoft.com/office/drawing/2014/main" id="{D67472FD-63DC-4033-1CCC-65EE66E7A91E}"/>
              </a:ext>
            </a:extLst>
          </p:cNvPr>
          <p:cNvGrpSpPr/>
          <p:nvPr/>
        </p:nvGrpSpPr>
        <p:grpSpPr>
          <a:xfrm>
            <a:off x="1472560" y="2648650"/>
            <a:ext cx="1167537" cy="120944"/>
            <a:chOff x="1466906" y="2872389"/>
            <a:chExt cx="1167537" cy="120944"/>
          </a:xfrm>
        </p:grpSpPr>
        <p:grpSp>
          <p:nvGrpSpPr>
            <p:cNvPr id="70711" name="グループ化 70710">
              <a:extLst>
                <a:ext uri="{FF2B5EF4-FFF2-40B4-BE49-F238E27FC236}">
                  <a16:creationId xmlns:a16="http://schemas.microsoft.com/office/drawing/2014/main" id="{C48076EB-D975-C8C9-CC5A-32234B90A665}"/>
                </a:ext>
              </a:extLst>
            </p:cNvPr>
            <p:cNvGrpSpPr/>
            <p:nvPr/>
          </p:nvGrpSpPr>
          <p:grpSpPr>
            <a:xfrm>
              <a:off x="1577941" y="2872389"/>
              <a:ext cx="957780" cy="117769"/>
              <a:chOff x="1569323" y="3106506"/>
              <a:chExt cx="957780" cy="117769"/>
            </a:xfrm>
          </p:grpSpPr>
          <p:grpSp>
            <p:nvGrpSpPr>
              <p:cNvPr id="70714" name="グループ化 70713">
                <a:extLst>
                  <a:ext uri="{FF2B5EF4-FFF2-40B4-BE49-F238E27FC236}">
                    <a16:creationId xmlns:a16="http://schemas.microsoft.com/office/drawing/2014/main" id="{D7F61E9F-2E97-7CB7-11CF-2B473DEC62C3}"/>
                  </a:ext>
                </a:extLst>
              </p:cNvPr>
              <p:cNvGrpSpPr/>
              <p:nvPr/>
            </p:nvGrpSpPr>
            <p:grpSpPr>
              <a:xfrm>
                <a:off x="1684699" y="3106506"/>
                <a:ext cx="743259" cy="114594"/>
                <a:chOff x="139683" y="3326838"/>
                <a:chExt cx="743259" cy="114594"/>
              </a:xfrm>
            </p:grpSpPr>
            <p:sp>
              <p:nvSpPr>
                <p:cNvPr id="70717" name="楕円 70716">
                  <a:extLst>
                    <a:ext uri="{FF2B5EF4-FFF2-40B4-BE49-F238E27FC236}">
                      <a16:creationId xmlns:a16="http://schemas.microsoft.com/office/drawing/2014/main" id="{61D69FAF-9602-9AA8-6A03-A9EA7853FF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8" name="楕円 70717">
                  <a:extLst>
                    <a:ext uri="{FF2B5EF4-FFF2-40B4-BE49-F238E27FC236}">
                      <a16:creationId xmlns:a16="http://schemas.microsoft.com/office/drawing/2014/main" id="{0CD65C23-77BA-41F6-7705-8962D25235A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839C9E94-C198-066B-5EB8-B3BEFE4A02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753D6428-EA02-730E-5AEA-800C9EDED6A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6133DCDA-AACE-5835-E925-176942B678F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2" name="楕円 70721">
                  <a:extLst>
                    <a:ext uri="{FF2B5EF4-FFF2-40B4-BE49-F238E27FC236}">
                      <a16:creationId xmlns:a16="http://schemas.microsoft.com/office/drawing/2014/main" id="{025DA301-2AD3-96A9-FD2A-6682C3E797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9F177BF1-28DF-8D98-DFC1-29790F554BE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AA1D2F99-A866-3E24-9940-B1577515C5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D2B3264F-69F3-0FAE-8741-5931158D4D9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27214580-08E9-3816-7A7E-0306E518FAC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074FD7C3-3D82-2FB6-ABD1-31CCDC9BFE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0" name="グループ化 70739">
            <a:extLst>
              <a:ext uri="{FF2B5EF4-FFF2-40B4-BE49-F238E27FC236}">
                <a16:creationId xmlns:a16="http://schemas.microsoft.com/office/drawing/2014/main" id="{F9AA5B82-7F4E-6856-3D35-F8691C69939C}"/>
              </a:ext>
            </a:extLst>
          </p:cNvPr>
          <p:cNvGrpSpPr/>
          <p:nvPr/>
        </p:nvGrpSpPr>
        <p:grpSpPr>
          <a:xfrm>
            <a:off x="1371881" y="2535145"/>
            <a:ext cx="1392597" cy="120944"/>
            <a:chOff x="1371881" y="2535145"/>
            <a:chExt cx="1392597" cy="120944"/>
          </a:xfrm>
        </p:grpSpPr>
        <p:grpSp>
          <p:nvGrpSpPr>
            <p:cNvPr id="70724" name="グループ化 70723">
              <a:extLst>
                <a:ext uri="{FF2B5EF4-FFF2-40B4-BE49-F238E27FC236}">
                  <a16:creationId xmlns:a16="http://schemas.microsoft.com/office/drawing/2014/main" id="{0187E577-9B02-83A2-E42B-6C3A60F6F3B1}"/>
                </a:ext>
              </a:extLst>
            </p:cNvPr>
            <p:cNvGrpSpPr/>
            <p:nvPr/>
          </p:nvGrpSpPr>
          <p:grpSpPr>
            <a:xfrm>
              <a:off x="1483188" y="2535145"/>
              <a:ext cx="1167537" cy="120944"/>
              <a:chOff x="1466906" y="2872389"/>
              <a:chExt cx="1167537" cy="120944"/>
            </a:xfrm>
          </p:grpSpPr>
          <p:grpSp>
            <p:nvGrpSpPr>
              <p:cNvPr id="70725" name="グループ化 70724">
                <a:extLst>
                  <a:ext uri="{FF2B5EF4-FFF2-40B4-BE49-F238E27FC236}">
                    <a16:creationId xmlns:a16="http://schemas.microsoft.com/office/drawing/2014/main" id="{96420055-B957-D254-A48B-D087020B601C}"/>
                  </a:ext>
                </a:extLst>
              </p:cNvPr>
              <p:cNvGrpSpPr/>
              <p:nvPr/>
            </p:nvGrpSpPr>
            <p:grpSpPr>
              <a:xfrm>
                <a:off x="1577941" y="2872389"/>
                <a:ext cx="957780" cy="117769"/>
                <a:chOff x="1569323" y="3106506"/>
                <a:chExt cx="957780" cy="117769"/>
              </a:xfrm>
            </p:grpSpPr>
            <p:grpSp>
              <p:nvGrpSpPr>
                <p:cNvPr id="70728" name="グループ化 70727">
                  <a:extLst>
                    <a:ext uri="{FF2B5EF4-FFF2-40B4-BE49-F238E27FC236}">
                      <a16:creationId xmlns:a16="http://schemas.microsoft.com/office/drawing/2014/main" id="{865BFA86-B334-2E5B-3B95-203CBCFA5728}"/>
                    </a:ext>
                  </a:extLst>
                </p:cNvPr>
                <p:cNvGrpSpPr/>
                <p:nvPr/>
              </p:nvGrpSpPr>
              <p:grpSpPr>
                <a:xfrm>
                  <a:off x="1684699" y="3106506"/>
                  <a:ext cx="743259" cy="114594"/>
                  <a:chOff x="139683" y="3326838"/>
                  <a:chExt cx="743259" cy="114594"/>
                </a:xfrm>
              </p:grpSpPr>
              <p:sp>
                <p:nvSpPr>
                  <p:cNvPr id="70731" name="楕円 70730">
                    <a:extLst>
                      <a:ext uri="{FF2B5EF4-FFF2-40B4-BE49-F238E27FC236}">
                        <a16:creationId xmlns:a16="http://schemas.microsoft.com/office/drawing/2014/main" id="{CB7F7343-5556-7062-725C-E3B06C82C0D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2" name="楕円 70731">
                    <a:extLst>
                      <a:ext uri="{FF2B5EF4-FFF2-40B4-BE49-F238E27FC236}">
                        <a16:creationId xmlns:a16="http://schemas.microsoft.com/office/drawing/2014/main" id="{2E00D603-7230-AA1E-B248-117AB371107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092BA940-5E9F-4271-FE50-AC17A3E0F2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CE8C4762-F5D6-7199-4380-C1F5FCAE7A9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CA5A633D-5355-2378-83A4-E59ED256E4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94C67E5E-3B19-42D6-6E96-CA5E6187F28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72734291-E5E5-E527-E70F-2B4B16802D9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9" name="楕円 70728">
                  <a:extLst>
                    <a:ext uri="{FF2B5EF4-FFF2-40B4-BE49-F238E27FC236}">
                      <a16:creationId xmlns:a16="http://schemas.microsoft.com/office/drawing/2014/main" id="{CF1B87FE-051D-360A-9C03-BA75DEA803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0" name="楕円 70729">
                  <a:extLst>
                    <a:ext uri="{FF2B5EF4-FFF2-40B4-BE49-F238E27FC236}">
                      <a16:creationId xmlns:a16="http://schemas.microsoft.com/office/drawing/2014/main" id="{009138B4-B2AF-CEF7-09F8-5F4BFAF11C2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6" name="楕円 70725">
                <a:extLst>
                  <a:ext uri="{FF2B5EF4-FFF2-40B4-BE49-F238E27FC236}">
                    <a16:creationId xmlns:a16="http://schemas.microsoft.com/office/drawing/2014/main" id="{09C58DDA-7FDA-46E7-2205-4F470D8F6B6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90B6A851-2919-CF07-B51A-8E9212597D4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8" name="楕円 70737">
              <a:extLst>
                <a:ext uri="{FF2B5EF4-FFF2-40B4-BE49-F238E27FC236}">
                  <a16:creationId xmlns:a16="http://schemas.microsoft.com/office/drawing/2014/main" id="{4E165D6F-EDFF-EAD8-B950-9671B9561B4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066CBF56-4787-6C8F-B06D-FEC4D87E437D}"/>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2" name="グループ化 70741">
            <a:extLst>
              <a:ext uri="{FF2B5EF4-FFF2-40B4-BE49-F238E27FC236}">
                <a16:creationId xmlns:a16="http://schemas.microsoft.com/office/drawing/2014/main" id="{4CEA7AD6-0255-444C-606F-6613405509E6}"/>
              </a:ext>
            </a:extLst>
          </p:cNvPr>
          <p:cNvGrpSpPr/>
          <p:nvPr/>
        </p:nvGrpSpPr>
        <p:grpSpPr>
          <a:xfrm>
            <a:off x="1371881" y="2417661"/>
            <a:ext cx="1392597" cy="120944"/>
            <a:chOff x="1371881" y="2535145"/>
            <a:chExt cx="1392597" cy="120944"/>
          </a:xfrm>
        </p:grpSpPr>
        <p:grpSp>
          <p:nvGrpSpPr>
            <p:cNvPr id="70743" name="グループ化 70742">
              <a:extLst>
                <a:ext uri="{FF2B5EF4-FFF2-40B4-BE49-F238E27FC236}">
                  <a16:creationId xmlns:a16="http://schemas.microsoft.com/office/drawing/2014/main" id="{B97A4D98-F807-16DF-0D68-6E46B845E62F}"/>
                </a:ext>
              </a:extLst>
            </p:cNvPr>
            <p:cNvGrpSpPr/>
            <p:nvPr/>
          </p:nvGrpSpPr>
          <p:grpSpPr>
            <a:xfrm>
              <a:off x="1483188" y="2535145"/>
              <a:ext cx="1167537" cy="120944"/>
              <a:chOff x="1466906" y="2872389"/>
              <a:chExt cx="1167537" cy="120944"/>
            </a:xfrm>
          </p:grpSpPr>
          <p:grpSp>
            <p:nvGrpSpPr>
              <p:cNvPr id="70746" name="グループ化 70745">
                <a:extLst>
                  <a:ext uri="{FF2B5EF4-FFF2-40B4-BE49-F238E27FC236}">
                    <a16:creationId xmlns:a16="http://schemas.microsoft.com/office/drawing/2014/main" id="{F49C7266-3226-2625-C85C-1ABF85C6F289}"/>
                  </a:ext>
                </a:extLst>
              </p:cNvPr>
              <p:cNvGrpSpPr/>
              <p:nvPr/>
            </p:nvGrpSpPr>
            <p:grpSpPr>
              <a:xfrm>
                <a:off x="1577941" y="2872389"/>
                <a:ext cx="957780" cy="117769"/>
                <a:chOff x="1569323" y="3106506"/>
                <a:chExt cx="957780" cy="117769"/>
              </a:xfrm>
            </p:grpSpPr>
            <p:grpSp>
              <p:nvGrpSpPr>
                <p:cNvPr id="70749" name="グループ化 70748">
                  <a:extLst>
                    <a:ext uri="{FF2B5EF4-FFF2-40B4-BE49-F238E27FC236}">
                      <a16:creationId xmlns:a16="http://schemas.microsoft.com/office/drawing/2014/main" id="{BB9BF43E-EB30-EDEC-C6F2-C283F700C2D2}"/>
                    </a:ext>
                  </a:extLst>
                </p:cNvPr>
                <p:cNvGrpSpPr/>
                <p:nvPr/>
              </p:nvGrpSpPr>
              <p:grpSpPr>
                <a:xfrm>
                  <a:off x="1684699" y="3106506"/>
                  <a:ext cx="743259" cy="114594"/>
                  <a:chOff x="139683" y="3326838"/>
                  <a:chExt cx="743259" cy="114594"/>
                </a:xfrm>
              </p:grpSpPr>
              <p:sp>
                <p:nvSpPr>
                  <p:cNvPr id="70752" name="楕円 70751">
                    <a:extLst>
                      <a:ext uri="{FF2B5EF4-FFF2-40B4-BE49-F238E27FC236}">
                        <a16:creationId xmlns:a16="http://schemas.microsoft.com/office/drawing/2014/main" id="{775ACAA7-AD08-FEA3-FAAD-C093F4D871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B4C3E051-1B37-4877-5771-1C44E9CEE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40D8850E-7982-C51C-92B5-7B758A27933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200300F6-C3F6-4941-2965-09067412BD2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EAAC4E9B-2AA8-CCA0-BD19-7B5933E3BB4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150FFB1A-811A-FEF4-8544-9FD2EED3129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5F76ED17-2D51-05A4-1372-478748D126C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0" name="楕円 70749">
                  <a:extLst>
                    <a:ext uri="{FF2B5EF4-FFF2-40B4-BE49-F238E27FC236}">
                      <a16:creationId xmlns:a16="http://schemas.microsoft.com/office/drawing/2014/main" id="{40B6E57A-F685-E21C-642C-DC750E566A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6319A856-A6EC-7105-6605-AEDB1F0C2D7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7" name="楕円 70746">
                <a:extLst>
                  <a:ext uri="{FF2B5EF4-FFF2-40B4-BE49-F238E27FC236}">
                    <a16:creationId xmlns:a16="http://schemas.microsoft.com/office/drawing/2014/main" id="{FD035576-3603-BC67-FD54-4B26FF6B20B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F0114E5A-2BAB-8FB3-1495-33D7E42B7F7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4" name="楕円 70743">
              <a:extLst>
                <a:ext uri="{FF2B5EF4-FFF2-40B4-BE49-F238E27FC236}">
                  <a16:creationId xmlns:a16="http://schemas.microsoft.com/office/drawing/2014/main" id="{2090C002-75E3-8956-1B52-0C247E43973F}"/>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5" name="楕円 70744">
              <a:extLst>
                <a:ext uri="{FF2B5EF4-FFF2-40B4-BE49-F238E27FC236}">
                  <a16:creationId xmlns:a16="http://schemas.microsoft.com/office/drawing/2014/main" id="{A30FA742-1255-79C7-98E3-76B9E6815B1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60" name="グループ化 70759">
            <a:extLst>
              <a:ext uri="{FF2B5EF4-FFF2-40B4-BE49-F238E27FC236}">
                <a16:creationId xmlns:a16="http://schemas.microsoft.com/office/drawing/2014/main" id="{238E3FFA-7509-A1A7-71A3-E03AAE4FD2F6}"/>
              </a:ext>
            </a:extLst>
          </p:cNvPr>
          <p:cNvGrpSpPr/>
          <p:nvPr/>
        </p:nvGrpSpPr>
        <p:grpSpPr>
          <a:xfrm>
            <a:off x="1479828" y="2752095"/>
            <a:ext cx="1167537" cy="120944"/>
            <a:chOff x="1466906" y="2872389"/>
            <a:chExt cx="1167537" cy="120944"/>
          </a:xfrm>
        </p:grpSpPr>
        <p:grpSp>
          <p:nvGrpSpPr>
            <p:cNvPr id="70761" name="グループ化 70760">
              <a:extLst>
                <a:ext uri="{FF2B5EF4-FFF2-40B4-BE49-F238E27FC236}">
                  <a16:creationId xmlns:a16="http://schemas.microsoft.com/office/drawing/2014/main" id="{1E2B103D-2A2C-3A1E-6C6C-60140D59D768}"/>
                </a:ext>
              </a:extLst>
            </p:cNvPr>
            <p:cNvGrpSpPr/>
            <p:nvPr/>
          </p:nvGrpSpPr>
          <p:grpSpPr>
            <a:xfrm>
              <a:off x="1577941" y="2872389"/>
              <a:ext cx="957780" cy="117769"/>
              <a:chOff x="1569323" y="3106506"/>
              <a:chExt cx="957780" cy="117769"/>
            </a:xfrm>
          </p:grpSpPr>
          <p:grpSp>
            <p:nvGrpSpPr>
              <p:cNvPr id="70764" name="グループ化 70763">
                <a:extLst>
                  <a:ext uri="{FF2B5EF4-FFF2-40B4-BE49-F238E27FC236}">
                    <a16:creationId xmlns:a16="http://schemas.microsoft.com/office/drawing/2014/main" id="{E6A1B811-E021-53A5-C4D0-1FE01975E85A}"/>
                  </a:ext>
                </a:extLst>
              </p:cNvPr>
              <p:cNvGrpSpPr/>
              <p:nvPr/>
            </p:nvGrpSpPr>
            <p:grpSpPr>
              <a:xfrm>
                <a:off x="1684699" y="3106506"/>
                <a:ext cx="743259" cy="114594"/>
                <a:chOff x="139683" y="3326838"/>
                <a:chExt cx="743259" cy="114594"/>
              </a:xfrm>
            </p:grpSpPr>
            <p:sp>
              <p:nvSpPr>
                <p:cNvPr id="70767" name="楕円 70766">
                  <a:extLst>
                    <a:ext uri="{FF2B5EF4-FFF2-40B4-BE49-F238E27FC236}">
                      <a16:creationId xmlns:a16="http://schemas.microsoft.com/office/drawing/2014/main" id="{54DD77F9-4785-CCCE-E022-8F77C7F9637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579F5AF-A08F-C788-9068-3FCC991299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DBAF2752-8618-14ED-1604-30B89312C4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B7DB95BE-8349-F375-212F-9317B81BD88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54BB9CDC-CC29-49B9-75BA-D35694C431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87569D1F-6397-FE5A-9EF1-5BE8847120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4A13390E-0876-A501-4ADC-7A678D77337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5" name="楕円 70764">
                <a:extLst>
                  <a:ext uri="{FF2B5EF4-FFF2-40B4-BE49-F238E27FC236}">
                    <a16:creationId xmlns:a16="http://schemas.microsoft.com/office/drawing/2014/main" id="{A67EDD20-D300-5BD1-F701-142B55AFD67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3E16E6F7-ECB2-11C8-54E3-3E0058D705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2" name="楕円 70761">
              <a:extLst>
                <a:ext uri="{FF2B5EF4-FFF2-40B4-BE49-F238E27FC236}">
                  <a16:creationId xmlns:a16="http://schemas.microsoft.com/office/drawing/2014/main" id="{C4D22A38-FBFA-50BF-C341-7491DDFB837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3" name="楕円 70762">
              <a:extLst>
                <a:ext uri="{FF2B5EF4-FFF2-40B4-BE49-F238E27FC236}">
                  <a16:creationId xmlns:a16="http://schemas.microsoft.com/office/drawing/2014/main" id="{0D6206CD-AE30-C3A4-D8A9-99E10AA9E7B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92" name="グループ化 70791">
            <a:extLst>
              <a:ext uri="{FF2B5EF4-FFF2-40B4-BE49-F238E27FC236}">
                <a16:creationId xmlns:a16="http://schemas.microsoft.com/office/drawing/2014/main" id="{37FF9F8E-BEAD-0316-4D77-623E3AF0795C}"/>
              </a:ext>
            </a:extLst>
          </p:cNvPr>
          <p:cNvGrpSpPr/>
          <p:nvPr/>
        </p:nvGrpSpPr>
        <p:grpSpPr>
          <a:xfrm>
            <a:off x="1249752" y="2301670"/>
            <a:ext cx="1626176" cy="128935"/>
            <a:chOff x="1249752" y="2301670"/>
            <a:chExt cx="1626176" cy="128935"/>
          </a:xfrm>
        </p:grpSpPr>
        <p:sp>
          <p:nvSpPr>
            <p:cNvPr id="70741" name="楕円 70740">
              <a:extLst>
                <a:ext uri="{FF2B5EF4-FFF2-40B4-BE49-F238E27FC236}">
                  <a16:creationId xmlns:a16="http://schemas.microsoft.com/office/drawing/2014/main" id="{90870F91-6674-ABA8-3F17-69ADFE20A60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74" name="グループ化 70773">
              <a:extLst>
                <a:ext uri="{FF2B5EF4-FFF2-40B4-BE49-F238E27FC236}">
                  <a16:creationId xmlns:a16="http://schemas.microsoft.com/office/drawing/2014/main" id="{F9EFEBD1-4E1E-020C-F70F-504743A0446E}"/>
                </a:ext>
              </a:extLst>
            </p:cNvPr>
            <p:cNvGrpSpPr/>
            <p:nvPr/>
          </p:nvGrpSpPr>
          <p:grpSpPr>
            <a:xfrm>
              <a:off x="1371881" y="2301670"/>
              <a:ext cx="1392597" cy="120944"/>
              <a:chOff x="1371881" y="2535145"/>
              <a:chExt cx="1392597" cy="120944"/>
            </a:xfrm>
          </p:grpSpPr>
          <p:grpSp>
            <p:nvGrpSpPr>
              <p:cNvPr id="70775" name="グループ化 70774">
                <a:extLst>
                  <a:ext uri="{FF2B5EF4-FFF2-40B4-BE49-F238E27FC236}">
                    <a16:creationId xmlns:a16="http://schemas.microsoft.com/office/drawing/2014/main" id="{6DD8BA45-F098-5520-B53A-13E6E99B4CFC}"/>
                  </a:ext>
                </a:extLst>
              </p:cNvPr>
              <p:cNvGrpSpPr/>
              <p:nvPr/>
            </p:nvGrpSpPr>
            <p:grpSpPr>
              <a:xfrm>
                <a:off x="1483188" y="2535145"/>
                <a:ext cx="1167537" cy="120944"/>
                <a:chOff x="1466906" y="2872389"/>
                <a:chExt cx="1167537" cy="120944"/>
              </a:xfrm>
            </p:grpSpPr>
            <p:grpSp>
              <p:nvGrpSpPr>
                <p:cNvPr id="70778" name="グループ化 70777">
                  <a:extLst>
                    <a:ext uri="{FF2B5EF4-FFF2-40B4-BE49-F238E27FC236}">
                      <a16:creationId xmlns:a16="http://schemas.microsoft.com/office/drawing/2014/main" id="{BBAF5338-DB9F-3365-FE64-D4BF8D87424E}"/>
                    </a:ext>
                  </a:extLst>
                </p:cNvPr>
                <p:cNvGrpSpPr/>
                <p:nvPr/>
              </p:nvGrpSpPr>
              <p:grpSpPr>
                <a:xfrm>
                  <a:off x="1577941" y="2872389"/>
                  <a:ext cx="957780" cy="117769"/>
                  <a:chOff x="1569323" y="3106506"/>
                  <a:chExt cx="957780" cy="117769"/>
                </a:xfrm>
              </p:grpSpPr>
              <p:grpSp>
                <p:nvGrpSpPr>
                  <p:cNvPr id="70781" name="グループ化 70780">
                    <a:extLst>
                      <a:ext uri="{FF2B5EF4-FFF2-40B4-BE49-F238E27FC236}">
                        <a16:creationId xmlns:a16="http://schemas.microsoft.com/office/drawing/2014/main" id="{CD147838-7F1C-3356-D2A9-7E92B7AE0D88}"/>
                      </a:ext>
                    </a:extLst>
                  </p:cNvPr>
                  <p:cNvGrpSpPr/>
                  <p:nvPr/>
                </p:nvGrpSpPr>
                <p:grpSpPr>
                  <a:xfrm>
                    <a:off x="1684699" y="3106506"/>
                    <a:ext cx="743259" cy="114594"/>
                    <a:chOff x="139683" y="3326838"/>
                    <a:chExt cx="743259" cy="114594"/>
                  </a:xfrm>
                </p:grpSpPr>
                <p:sp>
                  <p:nvSpPr>
                    <p:cNvPr id="70784" name="楕円 70783">
                      <a:extLst>
                        <a:ext uri="{FF2B5EF4-FFF2-40B4-BE49-F238E27FC236}">
                          <a16:creationId xmlns:a16="http://schemas.microsoft.com/office/drawing/2014/main" id="{E099C55C-E7A4-5E0A-7FD7-6776F1C5D4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6C94B70-EC81-0036-2F21-55041F34F2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7FFA575A-D61E-743B-50CC-5BD2B493F22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2DF3FE96-66DB-AE47-7CD1-D7BEBA3B5A8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8" name="楕円 70787">
                      <a:extLst>
                        <a:ext uri="{FF2B5EF4-FFF2-40B4-BE49-F238E27FC236}">
                          <a16:creationId xmlns:a16="http://schemas.microsoft.com/office/drawing/2014/main" id="{343C2210-416F-AF70-3F80-8ABAB759FA3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46EB0375-1091-1A95-44D2-6BC73B84287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0" name="楕円 70789">
                      <a:extLst>
                        <a:ext uri="{FF2B5EF4-FFF2-40B4-BE49-F238E27FC236}">
                          <a16:creationId xmlns:a16="http://schemas.microsoft.com/office/drawing/2014/main" id="{3C5B92EE-E88D-3F5D-CC25-89737BF64D5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2" name="楕円 70781">
                    <a:extLst>
                      <a:ext uri="{FF2B5EF4-FFF2-40B4-BE49-F238E27FC236}">
                        <a16:creationId xmlns:a16="http://schemas.microsoft.com/office/drawing/2014/main" id="{21D884D9-673C-AF68-556B-893B1D82DE0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74C08783-DE46-3E73-8C05-46F65B5728A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9" name="楕円 70778">
                  <a:extLst>
                    <a:ext uri="{FF2B5EF4-FFF2-40B4-BE49-F238E27FC236}">
                      <a16:creationId xmlns:a16="http://schemas.microsoft.com/office/drawing/2014/main" id="{D66C3632-7812-1179-E7A1-3F5CEFB1EBB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C0D97FFE-22F5-9F2F-42F0-F4768EDF976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6" name="楕円 70775">
                <a:extLst>
                  <a:ext uri="{FF2B5EF4-FFF2-40B4-BE49-F238E27FC236}">
                    <a16:creationId xmlns:a16="http://schemas.microsoft.com/office/drawing/2014/main" id="{60AB0043-8461-DC30-5EBB-239B0ABD4D35}"/>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7" name="楕円 70776">
                <a:extLst>
                  <a:ext uri="{FF2B5EF4-FFF2-40B4-BE49-F238E27FC236}">
                    <a16:creationId xmlns:a16="http://schemas.microsoft.com/office/drawing/2014/main" id="{2087735A-0769-954F-8F2D-2219D1B7FB4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1" name="楕円 70790">
              <a:extLst>
                <a:ext uri="{FF2B5EF4-FFF2-40B4-BE49-F238E27FC236}">
                  <a16:creationId xmlns:a16="http://schemas.microsoft.com/office/drawing/2014/main" id="{4C52316E-3147-8430-C529-A1136E682E9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3" name="楕円 70792">
            <a:extLst>
              <a:ext uri="{FF2B5EF4-FFF2-40B4-BE49-F238E27FC236}">
                <a16:creationId xmlns:a16="http://schemas.microsoft.com/office/drawing/2014/main" id="{3900A955-E5B7-91BB-EF5D-54A49DF3BC97}"/>
              </a:ext>
            </a:extLst>
          </p:cNvPr>
          <p:cNvSpPr/>
          <p:nvPr/>
        </p:nvSpPr>
        <p:spPr>
          <a:xfrm>
            <a:off x="3019978" y="3595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4" name="グループ化 70793">
            <a:extLst>
              <a:ext uri="{FF2B5EF4-FFF2-40B4-BE49-F238E27FC236}">
                <a16:creationId xmlns:a16="http://schemas.microsoft.com/office/drawing/2014/main" id="{DCCDADBF-CF69-1D7D-FE7D-41CF9AFF6105}"/>
              </a:ext>
            </a:extLst>
          </p:cNvPr>
          <p:cNvGrpSpPr/>
          <p:nvPr/>
        </p:nvGrpSpPr>
        <p:grpSpPr>
          <a:xfrm>
            <a:off x="4814777" y="1963273"/>
            <a:ext cx="1626176" cy="128935"/>
            <a:chOff x="1249752" y="2301670"/>
            <a:chExt cx="1626176" cy="128935"/>
          </a:xfrm>
        </p:grpSpPr>
        <p:sp>
          <p:nvSpPr>
            <p:cNvPr id="70795" name="楕円 70794">
              <a:extLst>
                <a:ext uri="{FF2B5EF4-FFF2-40B4-BE49-F238E27FC236}">
                  <a16:creationId xmlns:a16="http://schemas.microsoft.com/office/drawing/2014/main" id="{21E76A84-C39D-014B-2247-98DCE483A2B5}"/>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6" name="グループ化 70795">
              <a:extLst>
                <a:ext uri="{FF2B5EF4-FFF2-40B4-BE49-F238E27FC236}">
                  <a16:creationId xmlns:a16="http://schemas.microsoft.com/office/drawing/2014/main" id="{E3AA58AC-11D9-1035-08F7-F90843033AF6}"/>
                </a:ext>
              </a:extLst>
            </p:cNvPr>
            <p:cNvGrpSpPr/>
            <p:nvPr/>
          </p:nvGrpSpPr>
          <p:grpSpPr>
            <a:xfrm>
              <a:off x="1371881" y="2301670"/>
              <a:ext cx="1392597" cy="120944"/>
              <a:chOff x="1371881" y="2535145"/>
              <a:chExt cx="1392597" cy="120944"/>
            </a:xfrm>
          </p:grpSpPr>
          <p:grpSp>
            <p:nvGrpSpPr>
              <p:cNvPr id="70798" name="グループ化 70797">
                <a:extLst>
                  <a:ext uri="{FF2B5EF4-FFF2-40B4-BE49-F238E27FC236}">
                    <a16:creationId xmlns:a16="http://schemas.microsoft.com/office/drawing/2014/main" id="{819C5CA6-0AEC-3D96-F78F-A40D33C1C491}"/>
                  </a:ext>
                </a:extLst>
              </p:cNvPr>
              <p:cNvGrpSpPr/>
              <p:nvPr/>
            </p:nvGrpSpPr>
            <p:grpSpPr>
              <a:xfrm>
                <a:off x="1483188" y="2535145"/>
                <a:ext cx="1167537" cy="120944"/>
                <a:chOff x="1466906" y="2872389"/>
                <a:chExt cx="1167537" cy="120944"/>
              </a:xfrm>
            </p:grpSpPr>
            <p:grpSp>
              <p:nvGrpSpPr>
                <p:cNvPr id="70801" name="グループ化 70800">
                  <a:extLst>
                    <a:ext uri="{FF2B5EF4-FFF2-40B4-BE49-F238E27FC236}">
                      <a16:creationId xmlns:a16="http://schemas.microsoft.com/office/drawing/2014/main" id="{C81AA7F9-1A28-C447-DDA6-A7BF6A82367B}"/>
                    </a:ext>
                  </a:extLst>
                </p:cNvPr>
                <p:cNvGrpSpPr/>
                <p:nvPr/>
              </p:nvGrpSpPr>
              <p:grpSpPr>
                <a:xfrm>
                  <a:off x="1577941" y="2872389"/>
                  <a:ext cx="957780" cy="117769"/>
                  <a:chOff x="1569323" y="3106506"/>
                  <a:chExt cx="957780" cy="117769"/>
                </a:xfrm>
              </p:grpSpPr>
              <p:grpSp>
                <p:nvGrpSpPr>
                  <p:cNvPr id="70804" name="グループ化 70803">
                    <a:extLst>
                      <a:ext uri="{FF2B5EF4-FFF2-40B4-BE49-F238E27FC236}">
                        <a16:creationId xmlns:a16="http://schemas.microsoft.com/office/drawing/2014/main" id="{44700E4C-CDC3-0C7D-E744-CFD193616B7F}"/>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41E15925-960D-11D8-5F7F-093164583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90B117B3-DD7C-A734-37A0-0BD779530F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1B8107B3-A494-8E4F-5999-20B6FA70978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23E68DDA-E520-E12A-302C-DDC8D9001D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79C186C6-1AF2-045A-DB41-41393B7B478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2FE7523C-FC72-36E8-D085-F0809343383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8B2751F7-22C6-EF2E-9E29-5F9996B30AB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D8AEE742-522C-3061-DE65-53C30424CE2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3708762A-A877-27A1-57D9-6B6A69A6C32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70D6B986-B19E-69AA-AB19-EE8EBDEC9D0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7D73DDC8-E9D1-497A-0FEB-50A37F33992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9" name="楕円 70798">
                <a:extLst>
                  <a:ext uri="{FF2B5EF4-FFF2-40B4-BE49-F238E27FC236}">
                    <a16:creationId xmlns:a16="http://schemas.microsoft.com/office/drawing/2014/main" id="{69061A20-730A-FFE6-C78A-AB96B062922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84C88C85-E61D-08A0-D14D-CB35E7C2822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68965028-106A-03A6-B0EF-9936A7A8EEE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14" name="グループ化 70813">
            <a:extLst>
              <a:ext uri="{FF2B5EF4-FFF2-40B4-BE49-F238E27FC236}">
                <a16:creationId xmlns:a16="http://schemas.microsoft.com/office/drawing/2014/main" id="{4B0EC653-BA65-38BD-0BF9-A713F0D2C56E}"/>
              </a:ext>
            </a:extLst>
          </p:cNvPr>
          <p:cNvGrpSpPr/>
          <p:nvPr/>
        </p:nvGrpSpPr>
        <p:grpSpPr>
          <a:xfrm>
            <a:off x="1240165" y="2194735"/>
            <a:ext cx="1626176" cy="128935"/>
            <a:chOff x="1249752" y="2301670"/>
            <a:chExt cx="1626176" cy="128935"/>
          </a:xfrm>
        </p:grpSpPr>
        <p:sp>
          <p:nvSpPr>
            <p:cNvPr id="70815" name="楕円 70814">
              <a:extLst>
                <a:ext uri="{FF2B5EF4-FFF2-40B4-BE49-F238E27FC236}">
                  <a16:creationId xmlns:a16="http://schemas.microsoft.com/office/drawing/2014/main" id="{DAD880A1-C0BF-8307-5530-1B3E650C257E}"/>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16" name="グループ化 70815">
              <a:extLst>
                <a:ext uri="{FF2B5EF4-FFF2-40B4-BE49-F238E27FC236}">
                  <a16:creationId xmlns:a16="http://schemas.microsoft.com/office/drawing/2014/main" id="{C489AF4E-76A3-1E69-12C5-DB588E40BD15}"/>
                </a:ext>
              </a:extLst>
            </p:cNvPr>
            <p:cNvGrpSpPr/>
            <p:nvPr/>
          </p:nvGrpSpPr>
          <p:grpSpPr>
            <a:xfrm>
              <a:off x="1371881" y="2301670"/>
              <a:ext cx="1392597" cy="120944"/>
              <a:chOff x="1371881" y="2535145"/>
              <a:chExt cx="1392597" cy="120944"/>
            </a:xfrm>
          </p:grpSpPr>
          <p:grpSp>
            <p:nvGrpSpPr>
              <p:cNvPr id="70818" name="グループ化 70817">
                <a:extLst>
                  <a:ext uri="{FF2B5EF4-FFF2-40B4-BE49-F238E27FC236}">
                    <a16:creationId xmlns:a16="http://schemas.microsoft.com/office/drawing/2014/main" id="{85375BE6-8D62-2E43-EBB6-B63635214DCF}"/>
                  </a:ext>
                </a:extLst>
              </p:cNvPr>
              <p:cNvGrpSpPr/>
              <p:nvPr/>
            </p:nvGrpSpPr>
            <p:grpSpPr>
              <a:xfrm>
                <a:off x="1483188" y="2535145"/>
                <a:ext cx="1167537" cy="120944"/>
                <a:chOff x="1466906" y="2872389"/>
                <a:chExt cx="1167537" cy="120944"/>
              </a:xfrm>
            </p:grpSpPr>
            <p:grpSp>
              <p:nvGrpSpPr>
                <p:cNvPr id="70821" name="グループ化 70820">
                  <a:extLst>
                    <a:ext uri="{FF2B5EF4-FFF2-40B4-BE49-F238E27FC236}">
                      <a16:creationId xmlns:a16="http://schemas.microsoft.com/office/drawing/2014/main" id="{432E2801-B6ED-BC0E-0FD2-BB7FF4AD5E68}"/>
                    </a:ext>
                  </a:extLst>
                </p:cNvPr>
                <p:cNvGrpSpPr/>
                <p:nvPr/>
              </p:nvGrpSpPr>
              <p:grpSpPr>
                <a:xfrm>
                  <a:off x="1577941" y="2872389"/>
                  <a:ext cx="957780" cy="117769"/>
                  <a:chOff x="1569323" y="3106506"/>
                  <a:chExt cx="957780" cy="117769"/>
                </a:xfrm>
              </p:grpSpPr>
              <p:grpSp>
                <p:nvGrpSpPr>
                  <p:cNvPr id="70824" name="グループ化 70823">
                    <a:extLst>
                      <a:ext uri="{FF2B5EF4-FFF2-40B4-BE49-F238E27FC236}">
                        <a16:creationId xmlns:a16="http://schemas.microsoft.com/office/drawing/2014/main" id="{33C5EEC0-9181-314B-EEFB-FD4F3882FCD0}"/>
                      </a:ext>
                    </a:extLst>
                  </p:cNvPr>
                  <p:cNvGrpSpPr/>
                  <p:nvPr/>
                </p:nvGrpSpPr>
                <p:grpSpPr>
                  <a:xfrm>
                    <a:off x="1684699" y="3106506"/>
                    <a:ext cx="743259" cy="114594"/>
                    <a:chOff x="139683" y="3326838"/>
                    <a:chExt cx="743259" cy="114594"/>
                  </a:xfrm>
                </p:grpSpPr>
                <p:sp>
                  <p:nvSpPr>
                    <p:cNvPr id="70827" name="楕円 70826">
                      <a:extLst>
                        <a:ext uri="{FF2B5EF4-FFF2-40B4-BE49-F238E27FC236}">
                          <a16:creationId xmlns:a16="http://schemas.microsoft.com/office/drawing/2014/main" id="{56142C28-EF57-4BC3-A93D-AF6AFDE555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64A10ACD-0D8C-DCA1-3BB2-85920D8116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AA2D0BFD-2432-DAA5-6A63-A94D02D6D45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A497B1B0-4674-E17D-2B33-8036D0D621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C6A0FAB-AB56-E1C7-DB16-844E2E5909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661738DD-412A-6521-9F8F-3BF2910F734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BCB75089-8E3B-D23C-A8CB-E232C52DE71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5" name="楕円 70824">
                    <a:extLst>
                      <a:ext uri="{FF2B5EF4-FFF2-40B4-BE49-F238E27FC236}">
                        <a16:creationId xmlns:a16="http://schemas.microsoft.com/office/drawing/2014/main" id="{BBE79950-7FBA-CD2A-6E82-FA6DEE2592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663C0159-E1CA-2201-65D8-8C726B0494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2" name="楕円 70821">
                  <a:extLst>
                    <a:ext uri="{FF2B5EF4-FFF2-40B4-BE49-F238E27FC236}">
                      <a16:creationId xmlns:a16="http://schemas.microsoft.com/office/drawing/2014/main" id="{93A912BE-6E56-D765-7C70-F585DD24C0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D70E2AC-1185-EA10-35A4-3EA9DF3B203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9" name="楕円 70818">
                <a:extLst>
                  <a:ext uri="{FF2B5EF4-FFF2-40B4-BE49-F238E27FC236}">
                    <a16:creationId xmlns:a16="http://schemas.microsoft.com/office/drawing/2014/main" id="{D6506F8B-D70D-1FB1-32E4-61C79390886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8CD30042-BCB1-15AE-5E58-BBEF0047FF5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7" name="楕円 70816">
              <a:extLst>
                <a:ext uri="{FF2B5EF4-FFF2-40B4-BE49-F238E27FC236}">
                  <a16:creationId xmlns:a16="http://schemas.microsoft.com/office/drawing/2014/main" id="{E80E13A4-8872-E8E9-FCD9-1244C254621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34" name="グループ化 70833">
            <a:extLst>
              <a:ext uri="{FF2B5EF4-FFF2-40B4-BE49-F238E27FC236}">
                <a16:creationId xmlns:a16="http://schemas.microsoft.com/office/drawing/2014/main" id="{EBBD53EB-27F5-D737-7ED3-79DB4ECEFDCB}"/>
              </a:ext>
            </a:extLst>
          </p:cNvPr>
          <p:cNvGrpSpPr/>
          <p:nvPr/>
        </p:nvGrpSpPr>
        <p:grpSpPr>
          <a:xfrm>
            <a:off x="1243241" y="2081741"/>
            <a:ext cx="1626176" cy="128935"/>
            <a:chOff x="1249752" y="2301670"/>
            <a:chExt cx="1626176" cy="128935"/>
          </a:xfrm>
        </p:grpSpPr>
        <p:sp>
          <p:nvSpPr>
            <p:cNvPr id="70835" name="楕円 70834">
              <a:extLst>
                <a:ext uri="{FF2B5EF4-FFF2-40B4-BE49-F238E27FC236}">
                  <a16:creationId xmlns:a16="http://schemas.microsoft.com/office/drawing/2014/main" id="{ADE8585E-1FEE-8CA1-127D-01F38E2C439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36" name="グループ化 70835">
              <a:extLst>
                <a:ext uri="{FF2B5EF4-FFF2-40B4-BE49-F238E27FC236}">
                  <a16:creationId xmlns:a16="http://schemas.microsoft.com/office/drawing/2014/main" id="{82B86A13-2A5D-26D8-92AD-EBBB4E20AFAF}"/>
                </a:ext>
              </a:extLst>
            </p:cNvPr>
            <p:cNvGrpSpPr/>
            <p:nvPr/>
          </p:nvGrpSpPr>
          <p:grpSpPr>
            <a:xfrm>
              <a:off x="1371881" y="2301670"/>
              <a:ext cx="1392597" cy="120944"/>
              <a:chOff x="1371881" y="2535145"/>
              <a:chExt cx="1392597" cy="120944"/>
            </a:xfrm>
          </p:grpSpPr>
          <p:grpSp>
            <p:nvGrpSpPr>
              <p:cNvPr id="70838" name="グループ化 70837">
                <a:extLst>
                  <a:ext uri="{FF2B5EF4-FFF2-40B4-BE49-F238E27FC236}">
                    <a16:creationId xmlns:a16="http://schemas.microsoft.com/office/drawing/2014/main" id="{E8A54544-1763-27BE-7AAD-87EAD925FE41}"/>
                  </a:ext>
                </a:extLst>
              </p:cNvPr>
              <p:cNvGrpSpPr/>
              <p:nvPr/>
            </p:nvGrpSpPr>
            <p:grpSpPr>
              <a:xfrm>
                <a:off x="1483188" y="2535145"/>
                <a:ext cx="1167537" cy="120944"/>
                <a:chOff x="1466906" y="2872389"/>
                <a:chExt cx="1167537" cy="120944"/>
              </a:xfrm>
            </p:grpSpPr>
            <p:grpSp>
              <p:nvGrpSpPr>
                <p:cNvPr id="70841" name="グループ化 70840">
                  <a:extLst>
                    <a:ext uri="{FF2B5EF4-FFF2-40B4-BE49-F238E27FC236}">
                      <a16:creationId xmlns:a16="http://schemas.microsoft.com/office/drawing/2014/main" id="{F31F070A-E4D5-CB44-FF5A-5AC838A9968E}"/>
                    </a:ext>
                  </a:extLst>
                </p:cNvPr>
                <p:cNvGrpSpPr/>
                <p:nvPr/>
              </p:nvGrpSpPr>
              <p:grpSpPr>
                <a:xfrm>
                  <a:off x="1577941" y="2872389"/>
                  <a:ext cx="957780" cy="117769"/>
                  <a:chOff x="1569323" y="3106506"/>
                  <a:chExt cx="957780" cy="117769"/>
                </a:xfrm>
              </p:grpSpPr>
              <p:grpSp>
                <p:nvGrpSpPr>
                  <p:cNvPr id="70844" name="グループ化 70843">
                    <a:extLst>
                      <a:ext uri="{FF2B5EF4-FFF2-40B4-BE49-F238E27FC236}">
                        <a16:creationId xmlns:a16="http://schemas.microsoft.com/office/drawing/2014/main" id="{2987DFE5-4AF8-F12A-35BC-143D5523ADC6}"/>
                      </a:ext>
                    </a:extLst>
                  </p:cNvPr>
                  <p:cNvGrpSpPr/>
                  <p:nvPr/>
                </p:nvGrpSpPr>
                <p:grpSpPr>
                  <a:xfrm>
                    <a:off x="1684699" y="3106506"/>
                    <a:ext cx="743259" cy="114594"/>
                    <a:chOff x="139683" y="3326838"/>
                    <a:chExt cx="743259" cy="114594"/>
                  </a:xfrm>
                </p:grpSpPr>
                <p:sp>
                  <p:nvSpPr>
                    <p:cNvPr id="70847" name="楕円 70846">
                      <a:extLst>
                        <a:ext uri="{FF2B5EF4-FFF2-40B4-BE49-F238E27FC236}">
                          <a16:creationId xmlns:a16="http://schemas.microsoft.com/office/drawing/2014/main" id="{1C3B65E9-D6CF-1A90-2075-4DF7FB31755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ECEF2BEE-0068-7055-80E0-DC06383FD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FA5479E2-C4FD-F0C1-9286-4F0EAFCD304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D1B720FC-5667-FD3D-358F-162AE697152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13A5E4C3-204E-1FD3-BCD4-81E85D18E3B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EAD4BAD6-53FA-B55C-1F6A-462CB1EB82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3DF313D3-04BC-7829-F220-2E83D59D3E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5" name="楕円 70844">
                    <a:extLst>
                      <a:ext uri="{FF2B5EF4-FFF2-40B4-BE49-F238E27FC236}">
                        <a16:creationId xmlns:a16="http://schemas.microsoft.com/office/drawing/2014/main" id="{CD85A3FA-B383-E838-5E31-E323A1386C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6D0203C5-852E-836D-1F4F-2B96547679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2" name="楕円 70841">
                  <a:extLst>
                    <a:ext uri="{FF2B5EF4-FFF2-40B4-BE49-F238E27FC236}">
                      <a16:creationId xmlns:a16="http://schemas.microsoft.com/office/drawing/2014/main" id="{58191B1F-D3FC-14A3-BDE8-4479CE348DE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B3A292C7-DE2A-E3FA-0565-AF208469187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9" name="楕円 70838">
                <a:extLst>
                  <a:ext uri="{FF2B5EF4-FFF2-40B4-BE49-F238E27FC236}">
                    <a16:creationId xmlns:a16="http://schemas.microsoft.com/office/drawing/2014/main" id="{84976B6A-7AFC-7076-63B5-4AA4A70DE9D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6DFF5FD1-83EA-D8E4-8868-AA4C97E496D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7" name="楕円 70836">
              <a:extLst>
                <a:ext uri="{FF2B5EF4-FFF2-40B4-BE49-F238E27FC236}">
                  <a16:creationId xmlns:a16="http://schemas.microsoft.com/office/drawing/2014/main" id="{51978D6D-2631-51C6-34CB-CB4018BAF6A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6" name="グループ化 70875">
            <a:extLst>
              <a:ext uri="{FF2B5EF4-FFF2-40B4-BE49-F238E27FC236}">
                <a16:creationId xmlns:a16="http://schemas.microsoft.com/office/drawing/2014/main" id="{A48CD15F-3487-3777-8AD5-B0E2BAB3361D}"/>
              </a:ext>
            </a:extLst>
          </p:cNvPr>
          <p:cNvGrpSpPr/>
          <p:nvPr/>
        </p:nvGrpSpPr>
        <p:grpSpPr>
          <a:xfrm>
            <a:off x="1114947" y="1973741"/>
            <a:ext cx="1849025" cy="129642"/>
            <a:chOff x="1114947" y="1973741"/>
            <a:chExt cx="1849025" cy="129642"/>
          </a:xfrm>
        </p:grpSpPr>
        <p:grpSp>
          <p:nvGrpSpPr>
            <p:cNvPr id="70854" name="グループ化 70853">
              <a:extLst>
                <a:ext uri="{FF2B5EF4-FFF2-40B4-BE49-F238E27FC236}">
                  <a16:creationId xmlns:a16="http://schemas.microsoft.com/office/drawing/2014/main" id="{CD4EDA77-F116-6B18-052B-4B3418E3520F}"/>
                </a:ext>
              </a:extLst>
            </p:cNvPr>
            <p:cNvGrpSpPr/>
            <p:nvPr/>
          </p:nvGrpSpPr>
          <p:grpSpPr>
            <a:xfrm>
              <a:off x="1233620" y="1974448"/>
              <a:ext cx="1626176" cy="128935"/>
              <a:chOff x="1249752" y="2301670"/>
              <a:chExt cx="1626176" cy="128935"/>
            </a:xfrm>
          </p:grpSpPr>
          <p:sp>
            <p:nvSpPr>
              <p:cNvPr id="70855" name="楕円 70854">
                <a:extLst>
                  <a:ext uri="{FF2B5EF4-FFF2-40B4-BE49-F238E27FC236}">
                    <a16:creationId xmlns:a16="http://schemas.microsoft.com/office/drawing/2014/main" id="{E6EE9DDC-7413-79AA-2AD1-B1213719DF9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6" name="グループ化 70855">
                <a:extLst>
                  <a:ext uri="{FF2B5EF4-FFF2-40B4-BE49-F238E27FC236}">
                    <a16:creationId xmlns:a16="http://schemas.microsoft.com/office/drawing/2014/main" id="{A050B9A1-88E7-688B-9181-78DEB27BD3D3}"/>
                  </a:ext>
                </a:extLst>
              </p:cNvPr>
              <p:cNvGrpSpPr/>
              <p:nvPr/>
            </p:nvGrpSpPr>
            <p:grpSpPr>
              <a:xfrm>
                <a:off x="1371881" y="2301670"/>
                <a:ext cx="1392597" cy="120944"/>
                <a:chOff x="1371881" y="2535145"/>
                <a:chExt cx="1392597" cy="120944"/>
              </a:xfrm>
            </p:grpSpPr>
            <p:grpSp>
              <p:nvGrpSpPr>
                <p:cNvPr id="70858" name="グループ化 70857">
                  <a:extLst>
                    <a:ext uri="{FF2B5EF4-FFF2-40B4-BE49-F238E27FC236}">
                      <a16:creationId xmlns:a16="http://schemas.microsoft.com/office/drawing/2014/main" id="{D8A1E8E5-6FA4-19CC-D3B8-35218A45393B}"/>
                    </a:ext>
                  </a:extLst>
                </p:cNvPr>
                <p:cNvGrpSpPr/>
                <p:nvPr/>
              </p:nvGrpSpPr>
              <p:grpSpPr>
                <a:xfrm>
                  <a:off x="1483188" y="2535145"/>
                  <a:ext cx="1167537" cy="120944"/>
                  <a:chOff x="1466906" y="2872389"/>
                  <a:chExt cx="1167537" cy="120944"/>
                </a:xfrm>
              </p:grpSpPr>
              <p:grpSp>
                <p:nvGrpSpPr>
                  <p:cNvPr id="70861" name="グループ化 70860">
                    <a:extLst>
                      <a:ext uri="{FF2B5EF4-FFF2-40B4-BE49-F238E27FC236}">
                        <a16:creationId xmlns:a16="http://schemas.microsoft.com/office/drawing/2014/main" id="{2637D29C-0EFF-FCB3-A42F-F1280BD63B6C}"/>
                      </a:ext>
                    </a:extLst>
                  </p:cNvPr>
                  <p:cNvGrpSpPr/>
                  <p:nvPr/>
                </p:nvGrpSpPr>
                <p:grpSpPr>
                  <a:xfrm>
                    <a:off x="1577941" y="2872389"/>
                    <a:ext cx="957780" cy="117769"/>
                    <a:chOff x="1569323" y="3106506"/>
                    <a:chExt cx="957780" cy="117769"/>
                  </a:xfrm>
                </p:grpSpPr>
                <p:grpSp>
                  <p:nvGrpSpPr>
                    <p:cNvPr id="70864" name="グループ化 70863">
                      <a:extLst>
                        <a:ext uri="{FF2B5EF4-FFF2-40B4-BE49-F238E27FC236}">
                          <a16:creationId xmlns:a16="http://schemas.microsoft.com/office/drawing/2014/main" id="{084D6626-A601-BB88-4F53-3FB4E43168E5}"/>
                        </a:ext>
                      </a:extLst>
                    </p:cNvPr>
                    <p:cNvGrpSpPr/>
                    <p:nvPr/>
                  </p:nvGrpSpPr>
                  <p:grpSpPr>
                    <a:xfrm>
                      <a:off x="1684699" y="3106506"/>
                      <a:ext cx="743259" cy="114594"/>
                      <a:chOff x="139683" y="3326838"/>
                      <a:chExt cx="743259" cy="114594"/>
                    </a:xfrm>
                  </p:grpSpPr>
                  <p:sp>
                    <p:nvSpPr>
                      <p:cNvPr id="70867" name="楕円 70866">
                        <a:extLst>
                          <a:ext uri="{FF2B5EF4-FFF2-40B4-BE49-F238E27FC236}">
                            <a16:creationId xmlns:a16="http://schemas.microsoft.com/office/drawing/2014/main" id="{BCDD3DF5-935C-3C67-3D37-BA03191A129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00FC06E9-5A24-B33A-026B-F9936CB3A32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7647B49-FD80-2FB7-3636-6C0C7580F8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096EFADE-B0BC-9F2F-4EA6-8D812B5FFD4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7E662CFF-DD0D-5831-E528-1D7167397AF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907A0478-39E8-6565-5B9E-2C8EBC813F3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13A5FDED-F85F-5ED2-E292-2DEECF75AD6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5" name="楕円 70864">
                      <a:extLst>
                        <a:ext uri="{FF2B5EF4-FFF2-40B4-BE49-F238E27FC236}">
                          <a16:creationId xmlns:a16="http://schemas.microsoft.com/office/drawing/2014/main" id="{AF9F0C5F-DFF1-0AA3-C88D-D8E2215FF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1A9B4CDE-B08A-5988-2070-DC327B8CB4F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2" name="楕円 70861">
                    <a:extLst>
                      <a:ext uri="{FF2B5EF4-FFF2-40B4-BE49-F238E27FC236}">
                        <a16:creationId xmlns:a16="http://schemas.microsoft.com/office/drawing/2014/main" id="{225E1DD4-FC5F-9B19-DF96-FCDF984B0E5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700B7628-C000-DF37-DBA6-1DD0EDB230C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428B9F2-1214-D42F-BF82-B6ACF26D98E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3E29CEDB-CA79-7B21-9FEA-6F529AF0FE6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7" name="楕円 70856">
                <a:extLst>
                  <a:ext uri="{FF2B5EF4-FFF2-40B4-BE49-F238E27FC236}">
                    <a16:creationId xmlns:a16="http://schemas.microsoft.com/office/drawing/2014/main" id="{613554A5-9250-868E-676F-06E64833648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74" name="楕円 70873">
              <a:extLst>
                <a:ext uri="{FF2B5EF4-FFF2-40B4-BE49-F238E27FC236}">
                  <a16:creationId xmlns:a16="http://schemas.microsoft.com/office/drawing/2014/main" id="{0EA21E8D-4F4B-C894-3F96-5CDF0679F99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B7CFB02D-39F4-72AA-EA55-8D917C46EC7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8" name="グループ化 70877">
            <a:extLst>
              <a:ext uri="{FF2B5EF4-FFF2-40B4-BE49-F238E27FC236}">
                <a16:creationId xmlns:a16="http://schemas.microsoft.com/office/drawing/2014/main" id="{62A68D7A-E328-780D-C36F-68F3F9AA3ABD}"/>
              </a:ext>
            </a:extLst>
          </p:cNvPr>
          <p:cNvGrpSpPr/>
          <p:nvPr/>
        </p:nvGrpSpPr>
        <p:grpSpPr>
          <a:xfrm>
            <a:off x="1122195" y="1863941"/>
            <a:ext cx="1849025" cy="129642"/>
            <a:chOff x="1114947" y="1973741"/>
            <a:chExt cx="1849025" cy="129642"/>
          </a:xfrm>
        </p:grpSpPr>
        <p:grpSp>
          <p:nvGrpSpPr>
            <p:cNvPr id="70879" name="グループ化 70878">
              <a:extLst>
                <a:ext uri="{FF2B5EF4-FFF2-40B4-BE49-F238E27FC236}">
                  <a16:creationId xmlns:a16="http://schemas.microsoft.com/office/drawing/2014/main" id="{48D4763E-4F91-D733-2C80-8548C5643271}"/>
                </a:ext>
              </a:extLst>
            </p:cNvPr>
            <p:cNvGrpSpPr/>
            <p:nvPr/>
          </p:nvGrpSpPr>
          <p:grpSpPr>
            <a:xfrm>
              <a:off x="1233620" y="1974448"/>
              <a:ext cx="1626176" cy="128935"/>
              <a:chOff x="1249752" y="2301670"/>
              <a:chExt cx="1626176" cy="128935"/>
            </a:xfrm>
          </p:grpSpPr>
          <p:sp>
            <p:nvSpPr>
              <p:cNvPr id="70882" name="楕円 70881">
                <a:extLst>
                  <a:ext uri="{FF2B5EF4-FFF2-40B4-BE49-F238E27FC236}">
                    <a16:creationId xmlns:a16="http://schemas.microsoft.com/office/drawing/2014/main" id="{E0A42CF9-1133-DFD3-4B9B-8F433E132EC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83" name="グループ化 70882">
                <a:extLst>
                  <a:ext uri="{FF2B5EF4-FFF2-40B4-BE49-F238E27FC236}">
                    <a16:creationId xmlns:a16="http://schemas.microsoft.com/office/drawing/2014/main" id="{48C7F917-AA8C-06DE-FD0F-111939239AEE}"/>
                  </a:ext>
                </a:extLst>
              </p:cNvPr>
              <p:cNvGrpSpPr/>
              <p:nvPr/>
            </p:nvGrpSpPr>
            <p:grpSpPr>
              <a:xfrm>
                <a:off x="1371881" y="2301670"/>
                <a:ext cx="1392597" cy="120944"/>
                <a:chOff x="1371881" y="2535145"/>
                <a:chExt cx="1392597" cy="120944"/>
              </a:xfrm>
            </p:grpSpPr>
            <p:grpSp>
              <p:nvGrpSpPr>
                <p:cNvPr id="70885" name="グループ化 70884">
                  <a:extLst>
                    <a:ext uri="{FF2B5EF4-FFF2-40B4-BE49-F238E27FC236}">
                      <a16:creationId xmlns:a16="http://schemas.microsoft.com/office/drawing/2014/main" id="{4F0B474C-B9BB-766F-EF37-6BCF70A26714}"/>
                    </a:ext>
                  </a:extLst>
                </p:cNvPr>
                <p:cNvGrpSpPr/>
                <p:nvPr/>
              </p:nvGrpSpPr>
              <p:grpSpPr>
                <a:xfrm>
                  <a:off x="1483188" y="2535145"/>
                  <a:ext cx="1167537" cy="120944"/>
                  <a:chOff x="1466906" y="2872389"/>
                  <a:chExt cx="1167537" cy="120944"/>
                </a:xfrm>
              </p:grpSpPr>
              <p:grpSp>
                <p:nvGrpSpPr>
                  <p:cNvPr id="70888" name="グループ化 70887">
                    <a:extLst>
                      <a:ext uri="{FF2B5EF4-FFF2-40B4-BE49-F238E27FC236}">
                        <a16:creationId xmlns:a16="http://schemas.microsoft.com/office/drawing/2014/main" id="{CB2158EE-1D08-4593-E4AF-9E2ACB4C1E68}"/>
                      </a:ext>
                    </a:extLst>
                  </p:cNvPr>
                  <p:cNvGrpSpPr/>
                  <p:nvPr/>
                </p:nvGrpSpPr>
                <p:grpSpPr>
                  <a:xfrm>
                    <a:off x="1577941" y="2872389"/>
                    <a:ext cx="957780" cy="117769"/>
                    <a:chOff x="1569323" y="3106506"/>
                    <a:chExt cx="957780" cy="117769"/>
                  </a:xfrm>
                </p:grpSpPr>
                <p:grpSp>
                  <p:nvGrpSpPr>
                    <p:cNvPr id="70891" name="グループ化 70890">
                      <a:extLst>
                        <a:ext uri="{FF2B5EF4-FFF2-40B4-BE49-F238E27FC236}">
                          <a16:creationId xmlns:a16="http://schemas.microsoft.com/office/drawing/2014/main" id="{BAE989E3-BE69-1CBC-8365-7A252198B1E4}"/>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EAB0BF85-2146-BEBB-A721-3B77DD4ACB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58833347-9627-8CF4-A55C-577CC2B2A3D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1B4FDA74-9563-42DF-B34D-7D2A00AEDC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73363FA4-87E2-F3F2-3258-57814308DA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888C8038-130B-EE98-15A2-69EC5759461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FC7D4A97-5AA6-50E8-2262-C0521309719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EB5A9CF4-6B46-62D5-9296-BF406A12949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5DA616F3-71AA-1E9D-7F9C-6AF770D26D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8420D6AE-E7E3-BBD8-2849-E0FDD46D03E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6E7341B-ACDB-3085-6435-2D41A77161C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6E143EFB-9774-3603-CBF7-999340548D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6" name="楕円 70885">
                  <a:extLst>
                    <a:ext uri="{FF2B5EF4-FFF2-40B4-BE49-F238E27FC236}">
                      <a16:creationId xmlns:a16="http://schemas.microsoft.com/office/drawing/2014/main" id="{F58E830A-44F1-5EF2-A39A-9D74110F0DD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7D8518D9-50AC-F369-B758-72CCEE7F1B2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4" name="楕円 70883">
                <a:extLst>
                  <a:ext uri="{FF2B5EF4-FFF2-40B4-BE49-F238E27FC236}">
                    <a16:creationId xmlns:a16="http://schemas.microsoft.com/office/drawing/2014/main" id="{A739DE10-742A-6ADA-5188-2050B6B1FDC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0" name="楕円 70879">
              <a:extLst>
                <a:ext uri="{FF2B5EF4-FFF2-40B4-BE49-F238E27FC236}">
                  <a16:creationId xmlns:a16="http://schemas.microsoft.com/office/drawing/2014/main" id="{3B017D77-A2CC-736C-B85B-CFF71A20B56C}"/>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A0F3C790-DB91-FBA0-BC27-A62F9A14CC8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6" name="グループ化 70925">
            <a:extLst>
              <a:ext uri="{FF2B5EF4-FFF2-40B4-BE49-F238E27FC236}">
                <a16:creationId xmlns:a16="http://schemas.microsoft.com/office/drawing/2014/main" id="{9FF8113E-5594-74AD-72E2-40A0A9B6644F}"/>
              </a:ext>
            </a:extLst>
          </p:cNvPr>
          <p:cNvGrpSpPr/>
          <p:nvPr/>
        </p:nvGrpSpPr>
        <p:grpSpPr>
          <a:xfrm>
            <a:off x="4617863" y="1615333"/>
            <a:ext cx="2086626" cy="130648"/>
            <a:chOff x="1011991" y="1745315"/>
            <a:chExt cx="2086626" cy="130648"/>
          </a:xfrm>
        </p:grpSpPr>
        <p:sp>
          <p:nvSpPr>
            <p:cNvPr id="70927" name="楕円 70926">
              <a:extLst>
                <a:ext uri="{FF2B5EF4-FFF2-40B4-BE49-F238E27FC236}">
                  <a16:creationId xmlns:a16="http://schemas.microsoft.com/office/drawing/2014/main" id="{F55AD96F-ACC9-D8FD-0A85-DFE0F6F12145}"/>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8" name="グループ化 70927">
              <a:extLst>
                <a:ext uri="{FF2B5EF4-FFF2-40B4-BE49-F238E27FC236}">
                  <a16:creationId xmlns:a16="http://schemas.microsoft.com/office/drawing/2014/main" id="{F7CDF8FA-7666-AA56-67D2-54601CD5BBF3}"/>
                </a:ext>
              </a:extLst>
            </p:cNvPr>
            <p:cNvGrpSpPr/>
            <p:nvPr/>
          </p:nvGrpSpPr>
          <p:grpSpPr>
            <a:xfrm>
              <a:off x="1128565" y="1745315"/>
              <a:ext cx="1849025" cy="129642"/>
              <a:chOff x="1114947" y="1973741"/>
              <a:chExt cx="1849025" cy="129642"/>
            </a:xfrm>
          </p:grpSpPr>
          <p:grpSp>
            <p:nvGrpSpPr>
              <p:cNvPr id="70930" name="グループ化 70929">
                <a:extLst>
                  <a:ext uri="{FF2B5EF4-FFF2-40B4-BE49-F238E27FC236}">
                    <a16:creationId xmlns:a16="http://schemas.microsoft.com/office/drawing/2014/main" id="{49776388-535D-2D95-A758-205C1B1B7178}"/>
                  </a:ext>
                </a:extLst>
              </p:cNvPr>
              <p:cNvGrpSpPr/>
              <p:nvPr/>
            </p:nvGrpSpPr>
            <p:grpSpPr>
              <a:xfrm>
                <a:off x="1233620" y="1974448"/>
                <a:ext cx="1626176" cy="128935"/>
                <a:chOff x="1249752" y="2301670"/>
                <a:chExt cx="1626176" cy="128935"/>
              </a:xfrm>
            </p:grpSpPr>
            <p:sp>
              <p:nvSpPr>
                <p:cNvPr id="70933" name="楕円 70932">
                  <a:extLst>
                    <a:ext uri="{FF2B5EF4-FFF2-40B4-BE49-F238E27FC236}">
                      <a16:creationId xmlns:a16="http://schemas.microsoft.com/office/drawing/2014/main" id="{669B3130-9282-1E7C-B62F-E20B7819238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4" name="グループ化 70933">
                  <a:extLst>
                    <a:ext uri="{FF2B5EF4-FFF2-40B4-BE49-F238E27FC236}">
                      <a16:creationId xmlns:a16="http://schemas.microsoft.com/office/drawing/2014/main" id="{B1F97C0F-6EDD-0778-71B3-2E466037F0B1}"/>
                    </a:ext>
                  </a:extLst>
                </p:cNvPr>
                <p:cNvGrpSpPr/>
                <p:nvPr/>
              </p:nvGrpSpPr>
              <p:grpSpPr>
                <a:xfrm>
                  <a:off x="1371881" y="2301670"/>
                  <a:ext cx="1392597" cy="120944"/>
                  <a:chOff x="1371881" y="2535145"/>
                  <a:chExt cx="1392597" cy="120944"/>
                </a:xfrm>
              </p:grpSpPr>
              <p:grpSp>
                <p:nvGrpSpPr>
                  <p:cNvPr id="70936" name="グループ化 70935">
                    <a:extLst>
                      <a:ext uri="{FF2B5EF4-FFF2-40B4-BE49-F238E27FC236}">
                        <a16:creationId xmlns:a16="http://schemas.microsoft.com/office/drawing/2014/main" id="{AECB8815-1060-8C53-2924-EA1F02B31964}"/>
                      </a:ext>
                    </a:extLst>
                  </p:cNvPr>
                  <p:cNvGrpSpPr/>
                  <p:nvPr/>
                </p:nvGrpSpPr>
                <p:grpSpPr>
                  <a:xfrm>
                    <a:off x="1483188" y="2535145"/>
                    <a:ext cx="1167537" cy="120944"/>
                    <a:chOff x="1466906" y="2872389"/>
                    <a:chExt cx="1167537" cy="120944"/>
                  </a:xfrm>
                </p:grpSpPr>
                <p:grpSp>
                  <p:nvGrpSpPr>
                    <p:cNvPr id="70939" name="グループ化 70938">
                      <a:extLst>
                        <a:ext uri="{FF2B5EF4-FFF2-40B4-BE49-F238E27FC236}">
                          <a16:creationId xmlns:a16="http://schemas.microsoft.com/office/drawing/2014/main" id="{F70A7B2D-8FBD-E33D-90A6-3DBDC8EE127E}"/>
                        </a:ext>
                      </a:extLst>
                    </p:cNvPr>
                    <p:cNvGrpSpPr/>
                    <p:nvPr/>
                  </p:nvGrpSpPr>
                  <p:grpSpPr>
                    <a:xfrm>
                      <a:off x="1577941" y="2872389"/>
                      <a:ext cx="957780" cy="117769"/>
                      <a:chOff x="1569323" y="3106506"/>
                      <a:chExt cx="957780" cy="117769"/>
                    </a:xfrm>
                  </p:grpSpPr>
                  <p:grpSp>
                    <p:nvGrpSpPr>
                      <p:cNvPr id="70942" name="グループ化 70941">
                        <a:extLst>
                          <a:ext uri="{FF2B5EF4-FFF2-40B4-BE49-F238E27FC236}">
                            <a16:creationId xmlns:a16="http://schemas.microsoft.com/office/drawing/2014/main" id="{D25667AF-4D4A-1A64-9666-10DCBB0D7F91}"/>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E0E2737-46D1-7627-38B4-7E9C949652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F91AEE0A-641A-304B-1FB1-0039C4AED97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09323BFD-EC5E-87BA-A130-2926DCB4DC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126E8285-3647-C5BD-E97C-4ADADBDFFA3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25A3500C-1AFB-170A-85F2-7288E77105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FAA0291C-7173-648F-B4CD-7DC039785E2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248772AA-AE2A-43BB-FEC8-0ABC7B5BD7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D64D7E01-8426-A319-8B96-0106AFDB4C6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C14DE8CA-A9D8-EE89-534A-1FBC0101F7E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0" name="楕円 70939">
                      <a:extLst>
                        <a:ext uri="{FF2B5EF4-FFF2-40B4-BE49-F238E27FC236}">
                          <a16:creationId xmlns:a16="http://schemas.microsoft.com/office/drawing/2014/main" id="{221F1AB6-2B42-16B8-E75F-6A25490178E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138A7A77-771B-7F64-F768-EC6355427E4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7" name="楕円 70936">
                    <a:extLst>
                      <a:ext uri="{FF2B5EF4-FFF2-40B4-BE49-F238E27FC236}">
                        <a16:creationId xmlns:a16="http://schemas.microsoft.com/office/drawing/2014/main" id="{F35D60E1-B898-EA2F-F5A1-F24F030E988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DB8DEE6A-3B5A-5830-C9D7-6EF89582EA5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5" name="楕円 70934">
                  <a:extLst>
                    <a:ext uri="{FF2B5EF4-FFF2-40B4-BE49-F238E27FC236}">
                      <a16:creationId xmlns:a16="http://schemas.microsoft.com/office/drawing/2014/main" id="{211078DB-3CA3-3272-B4F2-2959A442DE4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760B6C0D-3CAD-F5E8-D437-F31D841A73DE}"/>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F5D73236-43FA-6F6A-E5C0-A3F4A1A4154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9" name="楕円 70928">
              <a:extLst>
                <a:ext uri="{FF2B5EF4-FFF2-40B4-BE49-F238E27FC236}">
                  <a16:creationId xmlns:a16="http://schemas.microsoft.com/office/drawing/2014/main" id="{77DB645E-C1AF-81A3-B06F-6CED3EB5CBF5}"/>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52" name="グループ化 70951">
            <a:extLst>
              <a:ext uri="{FF2B5EF4-FFF2-40B4-BE49-F238E27FC236}">
                <a16:creationId xmlns:a16="http://schemas.microsoft.com/office/drawing/2014/main" id="{86B9D9B5-A433-4AD5-D98C-668666C05504}"/>
              </a:ext>
            </a:extLst>
          </p:cNvPr>
          <p:cNvGrpSpPr/>
          <p:nvPr/>
        </p:nvGrpSpPr>
        <p:grpSpPr>
          <a:xfrm>
            <a:off x="4724753" y="1845873"/>
            <a:ext cx="1849025" cy="129642"/>
            <a:chOff x="1114947" y="1973741"/>
            <a:chExt cx="1849025" cy="129642"/>
          </a:xfrm>
        </p:grpSpPr>
        <p:grpSp>
          <p:nvGrpSpPr>
            <p:cNvPr id="70953" name="グループ化 70952">
              <a:extLst>
                <a:ext uri="{FF2B5EF4-FFF2-40B4-BE49-F238E27FC236}">
                  <a16:creationId xmlns:a16="http://schemas.microsoft.com/office/drawing/2014/main" id="{541B35E2-35D6-94A0-F8B4-C6F453B30E48}"/>
                </a:ext>
              </a:extLst>
            </p:cNvPr>
            <p:cNvGrpSpPr/>
            <p:nvPr/>
          </p:nvGrpSpPr>
          <p:grpSpPr>
            <a:xfrm>
              <a:off x="1233620" y="1974448"/>
              <a:ext cx="1626176" cy="128935"/>
              <a:chOff x="1249752" y="2301670"/>
              <a:chExt cx="1626176" cy="128935"/>
            </a:xfrm>
          </p:grpSpPr>
          <p:sp>
            <p:nvSpPr>
              <p:cNvPr id="70956" name="楕円 70955">
                <a:extLst>
                  <a:ext uri="{FF2B5EF4-FFF2-40B4-BE49-F238E27FC236}">
                    <a16:creationId xmlns:a16="http://schemas.microsoft.com/office/drawing/2014/main" id="{5C293603-3E3E-4F80-A23C-8D3C9145067B}"/>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7" name="グループ化 70956">
                <a:extLst>
                  <a:ext uri="{FF2B5EF4-FFF2-40B4-BE49-F238E27FC236}">
                    <a16:creationId xmlns:a16="http://schemas.microsoft.com/office/drawing/2014/main" id="{E391CF29-F0D7-5027-0D71-FBE7E2A18B80}"/>
                  </a:ext>
                </a:extLst>
              </p:cNvPr>
              <p:cNvGrpSpPr/>
              <p:nvPr/>
            </p:nvGrpSpPr>
            <p:grpSpPr>
              <a:xfrm>
                <a:off x="1371881" y="2301670"/>
                <a:ext cx="1392597" cy="120944"/>
                <a:chOff x="1371881" y="2535145"/>
                <a:chExt cx="1392597" cy="120944"/>
              </a:xfrm>
            </p:grpSpPr>
            <p:grpSp>
              <p:nvGrpSpPr>
                <p:cNvPr id="70959" name="グループ化 70958">
                  <a:extLst>
                    <a:ext uri="{FF2B5EF4-FFF2-40B4-BE49-F238E27FC236}">
                      <a16:creationId xmlns:a16="http://schemas.microsoft.com/office/drawing/2014/main" id="{6BAD2FFB-2A17-194C-DD7B-A054B2491E23}"/>
                    </a:ext>
                  </a:extLst>
                </p:cNvPr>
                <p:cNvGrpSpPr/>
                <p:nvPr/>
              </p:nvGrpSpPr>
              <p:grpSpPr>
                <a:xfrm>
                  <a:off x="1483188" y="2535145"/>
                  <a:ext cx="1167537" cy="120944"/>
                  <a:chOff x="1466906" y="2872389"/>
                  <a:chExt cx="1167537" cy="120944"/>
                </a:xfrm>
              </p:grpSpPr>
              <p:grpSp>
                <p:nvGrpSpPr>
                  <p:cNvPr id="70962" name="グループ化 70961">
                    <a:extLst>
                      <a:ext uri="{FF2B5EF4-FFF2-40B4-BE49-F238E27FC236}">
                        <a16:creationId xmlns:a16="http://schemas.microsoft.com/office/drawing/2014/main" id="{59FF6655-223B-F25A-8B26-EE0E95CB675E}"/>
                      </a:ext>
                    </a:extLst>
                  </p:cNvPr>
                  <p:cNvGrpSpPr/>
                  <p:nvPr/>
                </p:nvGrpSpPr>
                <p:grpSpPr>
                  <a:xfrm>
                    <a:off x="1577941" y="2872389"/>
                    <a:ext cx="957780" cy="117769"/>
                    <a:chOff x="1569323" y="3106506"/>
                    <a:chExt cx="957780" cy="117769"/>
                  </a:xfrm>
                </p:grpSpPr>
                <p:grpSp>
                  <p:nvGrpSpPr>
                    <p:cNvPr id="70965" name="グループ化 70964">
                      <a:extLst>
                        <a:ext uri="{FF2B5EF4-FFF2-40B4-BE49-F238E27FC236}">
                          <a16:creationId xmlns:a16="http://schemas.microsoft.com/office/drawing/2014/main" id="{99408912-B902-3B64-CF69-C452DE9827E1}"/>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84DBDFAB-47D7-B3B4-0AFF-B74307EC3E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AA05456D-5E3F-8480-2D69-67F058FD10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ED9BCD74-7444-19A0-5527-9F6EC01F1F2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4C0CC28F-F807-F9B5-94D5-4B979413DC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E44CE830-0BA6-FE74-71FF-0796099D00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B155C3E0-909B-D953-85D8-A80ABB2156D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412E45C9-89FD-170D-3A52-88782F2CCB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359562EA-F656-C021-F765-87554C6754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7BCD0774-3922-A04B-5017-F7C7E418554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3" name="楕円 70962">
                    <a:extLst>
                      <a:ext uri="{FF2B5EF4-FFF2-40B4-BE49-F238E27FC236}">
                        <a16:creationId xmlns:a16="http://schemas.microsoft.com/office/drawing/2014/main" id="{2E36D73F-C36F-18C9-879D-E2C66690EF3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59100B59-0D4B-8A4E-7BE4-B48E66F258A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0" name="楕円 70959">
                  <a:extLst>
                    <a:ext uri="{FF2B5EF4-FFF2-40B4-BE49-F238E27FC236}">
                      <a16:creationId xmlns:a16="http://schemas.microsoft.com/office/drawing/2014/main" id="{5E3B5D33-C67E-DBC3-CF9A-C7E6BE313EA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B2B9AF05-10E9-A9CE-DD81-CA80BC740BE4}"/>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8" name="楕円 70957">
                <a:extLst>
                  <a:ext uri="{FF2B5EF4-FFF2-40B4-BE49-F238E27FC236}">
                    <a16:creationId xmlns:a16="http://schemas.microsoft.com/office/drawing/2014/main" id="{30CE3346-D664-ACF6-F73A-A35652823D9A}"/>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4" name="楕円 70953">
              <a:extLst>
                <a:ext uri="{FF2B5EF4-FFF2-40B4-BE49-F238E27FC236}">
                  <a16:creationId xmlns:a16="http://schemas.microsoft.com/office/drawing/2014/main" id="{76146058-5320-8ED0-4E48-F277B8DF6BE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1C0F36AA-B5A8-B526-80A2-F6FF84F7C61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75" name="グループ化 70974">
            <a:extLst>
              <a:ext uri="{FF2B5EF4-FFF2-40B4-BE49-F238E27FC236}">
                <a16:creationId xmlns:a16="http://schemas.microsoft.com/office/drawing/2014/main" id="{CEF843E5-C1A1-9EB9-F2AF-B88D68E40B84}"/>
              </a:ext>
            </a:extLst>
          </p:cNvPr>
          <p:cNvGrpSpPr/>
          <p:nvPr/>
        </p:nvGrpSpPr>
        <p:grpSpPr>
          <a:xfrm>
            <a:off x="1015907" y="1626738"/>
            <a:ext cx="2086626" cy="130648"/>
            <a:chOff x="1011991" y="1745315"/>
            <a:chExt cx="2086626" cy="130648"/>
          </a:xfrm>
        </p:grpSpPr>
        <p:sp>
          <p:nvSpPr>
            <p:cNvPr id="70976" name="楕円 70975">
              <a:extLst>
                <a:ext uri="{FF2B5EF4-FFF2-40B4-BE49-F238E27FC236}">
                  <a16:creationId xmlns:a16="http://schemas.microsoft.com/office/drawing/2014/main" id="{F51B0724-D297-5E8D-4550-567C417F3D46}"/>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7" name="グループ化 70976">
              <a:extLst>
                <a:ext uri="{FF2B5EF4-FFF2-40B4-BE49-F238E27FC236}">
                  <a16:creationId xmlns:a16="http://schemas.microsoft.com/office/drawing/2014/main" id="{CDF0D7A5-8C68-9CD1-54C1-A25A76306422}"/>
                </a:ext>
              </a:extLst>
            </p:cNvPr>
            <p:cNvGrpSpPr/>
            <p:nvPr/>
          </p:nvGrpSpPr>
          <p:grpSpPr>
            <a:xfrm>
              <a:off x="1128565" y="1745315"/>
              <a:ext cx="1849025" cy="129642"/>
              <a:chOff x="1114947" y="1973741"/>
              <a:chExt cx="1849025" cy="129642"/>
            </a:xfrm>
          </p:grpSpPr>
          <p:grpSp>
            <p:nvGrpSpPr>
              <p:cNvPr id="70979" name="グループ化 70978">
                <a:extLst>
                  <a:ext uri="{FF2B5EF4-FFF2-40B4-BE49-F238E27FC236}">
                    <a16:creationId xmlns:a16="http://schemas.microsoft.com/office/drawing/2014/main" id="{1B8C6A38-3EF1-0E13-462A-466DDF52B9F4}"/>
                  </a:ext>
                </a:extLst>
              </p:cNvPr>
              <p:cNvGrpSpPr/>
              <p:nvPr/>
            </p:nvGrpSpPr>
            <p:grpSpPr>
              <a:xfrm>
                <a:off x="1233620" y="1974448"/>
                <a:ext cx="1626176" cy="128935"/>
                <a:chOff x="1249752" y="2301670"/>
                <a:chExt cx="1626176" cy="128935"/>
              </a:xfrm>
            </p:grpSpPr>
            <p:sp>
              <p:nvSpPr>
                <p:cNvPr id="70982" name="楕円 70981">
                  <a:extLst>
                    <a:ext uri="{FF2B5EF4-FFF2-40B4-BE49-F238E27FC236}">
                      <a16:creationId xmlns:a16="http://schemas.microsoft.com/office/drawing/2014/main" id="{DCAE5B42-38E7-6B52-DD3B-363D10A6C9C4}"/>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83" name="グループ化 70982">
                  <a:extLst>
                    <a:ext uri="{FF2B5EF4-FFF2-40B4-BE49-F238E27FC236}">
                      <a16:creationId xmlns:a16="http://schemas.microsoft.com/office/drawing/2014/main" id="{7514A745-FAB7-C1BD-FBFE-07FC75C847A0}"/>
                    </a:ext>
                  </a:extLst>
                </p:cNvPr>
                <p:cNvGrpSpPr/>
                <p:nvPr/>
              </p:nvGrpSpPr>
              <p:grpSpPr>
                <a:xfrm>
                  <a:off x="1371881" y="2301670"/>
                  <a:ext cx="1392597" cy="120944"/>
                  <a:chOff x="1371881" y="2535145"/>
                  <a:chExt cx="1392597" cy="120944"/>
                </a:xfrm>
              </p:grpSpPr>
              <p:grpSp>
                <p:nvGrpSpPr>
                  <p:cNvPr id="70985" name="グループ化 70984">
                    <a:extLst>
                      <a:ext uri="{FF2B5EF4-FFF2-40B4-BE49-F238E27FC236}">
                        <a16:creationId xmlns:a16="http://schemas.microsoft.com/office/drawing/2014/main" id="{7E2F4D85-A0B1-3BCF-BF69-EA690B3A42A6}"/>
                      </a:ext>
                    </a:extLst>
                  </p:cNvPr>
                  <p:cNvGrpSpPr/>
                  <p:nvPr/>
                </p:nvGrpSpPr>
                <p:grpSpPr>
                  <a:xfrm>
                    <a:off x="1483188" y="2535145"/>
                    <a:ext cx="1167537" cy="120944"/>
                    <a:chOff x="1466906" y="2872389"/>
                    <a:chExt cx="1167537" cy="120944"/>
                  </a:xfrm>
                </p:grpSpPr>
                <p:grpSp>
                  <p:nvGrpSpPr>
                    <p:cNvPr id="70988" name="グループ化 70987">
                      <a:extLst>
                        <a:ext uri="{FF2B5EF4-FFF2-40B4-BE49-F238E27FC236}">
                          <a16:creationId xmlns:a16="http://schemas.microsoft.com/office/drawing/2014/main" id="{F8531AD0-07ED-0C57-71D0-7B8B60D8F294}"/>
                        </a:ext>
                      </a:extLst>
                    </p:cNvPr>
                    <p:cNvGrpSpPr/>
                    <p:nvPr/>
                  </p:nvGrpSpPr>
                  <p:grpSpPr>
                    <a:xfrm>
                      <a:off x="1577941" y="2872389"/>
                      <a:ext cx="957780" cy="117769"/>
                      <a:chOff x="1569323" y="3106506"/>
                      <a:chExt cx="957780" cy="117769"/>
                    </a:xfrm>
                  </p:grpSpPr>
                  <p:grpSp>
                    <p:nvGrpSpPr>
                      <p:cNvPr id="70991" name="グループ化 70990">
                        <a:extLst>
                          <a:ext uri="{FF2B5EF4-FFF2-40B4-BE49-F238E27FC236}">
                            <a16:creationId xmlns:a16="http://schemas.microsoft.com/office/drawing/2014/main" id="{C6945760-F308-EF3E-EDA6-708F491501AD}"/>
                          </a:ext>
                        </a:extLst>
                      </p:cNvPr>
                      <p:cNvGrpSpPr/>
                      <p:nvPr/>
                    </p:nvGrpSpPr>
                    <p:grpSpPr>
                      <a:xfrm>
                        <a:off x="1684699" y="3106506"/>
                        <a:ext cx="743259" cy="114594"/>
                        <a:chOff x="139683" y="3326838"/>
                        <a:chExt cx="743259" cy="114594"/>
                      </a:xfrm>
                    </p:grpSpPr>
                    <p:sp>
                      <p:nvSpPr>
                        <p:cNvPr id="70994" name="楕円 70993">
                          <a:extLst>
                            <a:ext uri="{FF2B5EF4-FFF2-40B4-BE49-F238E27FC236}">
                              <a16:creationId xmlns:a16="http://schemas.microsoft.com/office/drawing/2014/main" id="{B7760146-154A-60F7-DFE1-6B37058A2F8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8261C47C-180C-72A2-FE56-DD27E0B2931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6E597ABE-48A7-397E-51EE-77F63311A8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A2B6E56D-135B-EFE3-0D4A-18DC2969C95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8" name="楕円 70997">
                          <a:extLst>
                            <a:ext uri="{FF2B5EF4-FFF2-40B4-BE49-F238E27FC236}">
                              <a16:creationId xmlns:a16="http://schemas.microsoft.com/office/drawing/2014/main" id="{AE8BAF16-206E-38E1-198B-5C611D2C45B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76D2E779-DB32-AC30-5023-F09FCD8123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40B8B9C1-3D5F-71EE-BD0A-A90BA08FAC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2" name="楕円 70991">
                        <a:extLst>
                          <a:ext uri="{FF2B5EF4-FFF2-40B4-BE49-F238E27FC236}">
                            <a16:creationId xmlns:a16="http://schemas.microsoft.com/office/drawing/2014/main" id="{D7E2BE9B-4A20-3F99-5723-EAB8AE0E197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5C415ED-9728-F070-4ED9-4631E550D78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394BE957-CA9C-B89F-8453-606F88F355F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FBEA0BB0-F0CD-A3CF-CBB4-925C961CA77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6" name="楕円 70985">
                    <a:extLst>
                      <a:ext uri="{FF2B5EF4-FFF2-40B4-BE49-F238E27FC236}">
                        <a16:creationId xmlns:a16="http://schemas.microsoft.com/office/drawing/2014/main" id="{8F78234B-50C1-ECEC-B7FD-9F54147510D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7" name="楕円 70986">
                    <a:extLst>
                      <a:ext uri="{FF2B5EF4-FFF2-40B4-BE49-F238E27FC236}">
                        <a16:creationId xmlns:a16="http://schemas.microsoft.com/office/drawing/2014/main" id="{B6820083-B2F1-D6B0-F045-3570A47A465C}"/>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4" name="楕円 70983">
                  <a:extLst>
                    <a:ext uri="{FF2B5EF4-FFF2-40B4-BE49-F238E27FC236}">
                      <a16:creationId xmlns:a16="http://schemas.microsoft.com/office/drawing/2014/main" id="{9E470A80-0C88-7E67-3DCF-BE619D4A816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0" name="楕円 70979">
                <a:extLst>
                  <a:ext uri="{FF2B5EF4-FFF2-40B4-BE49-F238E27FC236}">
                    <a16:creationId xmlns:a16="http://schemas.microsoft.com/office/drawing/2014/main" id="{1002D057-4579-0042-41B9-87CB0851B117}"/>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ED91BB43-A79B-137F-7874-2D91DF19A4E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8" name="楕円 70977">
              <a:extLst>
                <a:ext uri="{FF2B5EF4-FFF2-40B4-BE49-F238E27FC236}">
                  <a16:creationId xmlns:a16="http://schemas.microsoft.com/office/drawing/2014/main" id="{36266134-752D-4885-C197-D6AE549B91A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01" name="グループ化 71000">
            <a:extLst>
              <a:ext uri="{FF2B5EF4-FFF2-40B4-BE49-F238E27FC236}">
                <a16:creationId xmlns:a16="http://schemas.microsoft.com/office/drawing/2014/main" id="{701A1E86-60A1-387F-25A7-D5C2EE051526}"/>
              </a:ext>
            </a:extLst>
          </p:cNvPr>
          <p:cNvGrpSpPr/>
          <p:nvPr/>
        </p:nvGrpSpPr>
        <p:grpSpPr>
          <a:xfrm>
            <a:off x="1009806" y="1743268"/>
            <a:ext cx="2086626" cy="130648"/>
            <a:chOff x="1011991" y="1745315"/>
            <a:chExt cx="2086626" cy="130648"/>
          </a:xfrm>
        </p:grpSpPr>
        <p:sp>
          <p:nvSpPr>
            <p:cNvPr id="71002" name="楕円 71001">
              <a:extLst>
                <a:ext uri="{FF2B5EF4-FFF2-40B4-BE49-F238E27FC236}">
                  <a16:creationId xmlns:a16="http://schemas.microsoft.com/office/drawing/2014/main" id="{25C3C309-C91C-6DB3-BBE2-18487B273D50}"/>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3" name="グループ化 71002">
              <a:extLst>
                <a:ext uri="{FF2B5EF4-FFF2-40B4-BE49-F238E27FC236}">
                  <a16:creationId xmlns:a16="http://schemas.microsoft.com/office/drawing/2014/main" id="{34F469B3-8DCC-6D8F-C060-D1B7D4C0838F}"/>
                </a:ext>
              </a:extLst>
            </p:cNvPr>
            <p:cNvGrpSpPr/>
            <p:nvPr/>
          </p:nvGrpSpPr>
          <p:grpSpPr>
            <a:xfrm>
              <a:off x="1128565" y="1745315"/>
              <a:ext cx="1849025" cy="129642"/>
              <a:chOff x="1114947" y="1973741"/>
              <a:chExt cx="1849025" cy="129642"/>
            </a:xfrm>
          </p:grpSpPr>
          <p:grpSp>
            <p:nvGrpSpPr>
              <p:cNvPr id="71005" name="グループ化 71004">
                <a:extLst>
                  <a:ext uri="{FF2B5EF4-FFF2-40B4-BE49-F238E27FC236}">
                    <a16:creationId xmlns:a16="http://schemas.microsoft.com/office/drawing/2014/main" id="{27274CFA-B756-3D00-726D-6CD35950FB5B}"/>
                  </a:ext>
                </a:extLst>
              </p:cNvPr>
              <p:cNvGrpSpPr/>
              <p:nvPr/>
            </p:nvGrpSpPr>
            <p:grpSpPr>
              <a:xfrm>
                <a:off x="1233620" y="1974448"/>
                <a:ext cx="1626176" cy="128935"/>
                <a:chOff x="1249752" y="2301670"/>
                <a:chExt cx="1626176" cy="128935"/>
              </a:xfrm>
            </p:grpSpPr>
            <p:sp>
              <p:nvSpPr>
                <p:cNvPr id="71008" name="楕円 71007">
                  <a:extLst>
                    <a:ext uri="{FF2B5EF4-FFF2-40B4-BE49-F238E27FC236}">
                      <a16:creationId xmlns:a16="http://schemas.microsoft.com/office/drawing/2014/main" id="{5C365C51-5557-0B47-86FE-9F1ADF26EF0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9" name="グループ化 71008">
                  <a:extLst>
                    <a:ext uri="{FF2B5EF4-FFF2-40B4-BE49-F238E27FC236}">
                      <a16:creationId xmlns:a16="http://schemas.microsoft.com/office/drawing/2014/main" id="{7B7B5350-F24D-65A4-E6B9-D901A12BF1D5}"/>
                    </a:ext>
                  </a:extLst>
                </p:cNvPr>
                <p:cNvGrpSpPr/>
                <p:nvPr/>
              </p:nvGrpSpPr>
              <p:grpSpPr>
                <a:xfrm>
                  <a:off x="1371881" y="2301670"/>
                  <a:ext cx="1392597" cy="120944"/>
                  <a:chOff x="1371881" y="2535145"/>
                  <a:chExt cx="1392597" cy="120944"/>
                </a:xfrm>
              </p:grpSpPr>
              <p:grpSp>
                <p:nvGrpSpPr>
                  <p:cNvPr id="71011" name="グループ化 71010">
                    <a:extLst>
                      <a:ext uri="{FF2B5EF4-FFF2-40B4-BE49-F238E27FC236}">
                        <a16:creationId xmlns:a16="http://schemas.microsoft.com/office/drawing/2014/main" id="{AFFC0264-29CF-78D2-8827-1590EDB2BBD0}"/>
                      </a:ext>
                    </a:extLst>
                  </p:cNvPr>
                  <p:cNvGrpSpPr/>
                  <p:nvPr/>
                </p:nvGrpSpPr>
                <p:grpSpPr>
                  <a:xfrm>
                    <a:off x="1483188" y="2535145"/>
                    <a:ext cx="1167537" cy="120944"/>
                    <a:chOff x="1466906" y="2872389"/>
                    <a:chExt cx="1167537" cy="120944"/>
                  </a:xfrm>
                </p:grpSpPr>
                <p:grpSp>
                  <p:nvGrpSpPr>
                    <p:cNvPr id="71014" name="グループ化 71013">
                      <a:extLst>
                        <a:ext uri="{FF2B5EF4-FFF2-40B4-BE49-F238E27FC236}">
                          <a16:creationId xmlns:a16="http://schemas.microsoft.com/office/drawing/2014/main" id="{C9E46411-B1B3-1F5D-C94A-E713CF7A042D}"/>
                        </a:ext>
                      </a:extLst>
                    </p:cNvPr>
                    <p:cNvGrpSpPr/>
                    <p:nvPr/>
                  </p:nvGrpSpPr>
                  <p:grpSpPr>
                    <a:xfrm>
                      <a:off x="1577941" y="2872389"/>
                      <a:ext cx="957780" cy="117769"/>
                      <a:chOff x="1569323" y="3106506"/>
                      <a:chExt cx="957780" cy="117769"/>
                    </a:xfrm>
                  </p:grpSpPr>
                  <p:grpSp>
                    <p:nvGrpSpPr>
                      <p:cNvPr id="71017" name="グループ化 71016">
                        <a:extLst>
                          <a:ext uri="{FF2B5EF4-FFF2-40B4-BE49-F238E27FC236}">
                            <a16:creationId xmlns:a16="http://schemas.microsoft.com/office/drawing/2014/main" id="{768AF93B-91DE-B38A-75B0-A3205E405B94}"/>
                          </a:ext>
                        </a:extLst>
                      </p:cNvPr>
                      <p:cNvGrpSpPr/>
                      <p:nvPr/>
                    </p:nvGrpSpPr>
                    <p:grpSpPr>
                      <a:xfrm>
                        <a:off x="1684699" y="3106506"/>
                        <a:ext cx="743259" cy="114594"/>
                        <a:chOff x="139683" y="3326838"/>
                        <a:chExt cx="743259" cy="114594"/>
                      </a:xfrm>
                    </p:grpSpPr>
                    <p:sp>
                      <p:nvSpPr>
                        <p:cNvPr id="71020" name="楕円 71019">
                          <a:extLst>
                            <a:ext uri="{FF2B5EF4-FFF2-40B4-BE49-F238E27FC236}">
                              <a16:creationId xmlns:a16="http://schemas.microsoft.com/office/drawing/2014/main" id="{338BFDB8-6D28-4363-C872-3FFE67C3037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1" name="楕円 71020">
                          <a:extLst>
                            <a:ext uri="{FF2B5EF4-FFF2-40B4-BE49-F238E27FC236}">
                              <a16:creationId xmlns:a16="http://schemas.microsoft.com/office/drawing/2014/main" id="{4F466617-90BA-242E-A934-3F4B4CA252B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9DF68CE7-824D-68D4-9943-21137EA63C6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BAA2C34E-DF51-4FC6-1CB5-3D73617D7C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9C3CAB2E-57B1-1930-4DF5-1C501E341B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51CCF3BC-1212-4C51-B74B-3F1F15A1D94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FAF58BD5-11A5-E499-AAA0-162FDFE15C1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8" name="楕円 71017">
                        <a:extLst>
                          <a:ext uri="{FF2B5EF4-FFF2-40B4-BE49-F238E27FC236}">
                            <a16:creationId xmlns:a16="http://schemas.microsoft.com/office/drawing/2014/main" id="{74BBCF9B-2BA9-8BA8-4C76-D5A41F1786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802E7E04-BECD-56BF-24BE-79AA46F9CB2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5" name="楕円 71014">
                      <a:extLst>
                        <a:ext uri="{FF2B5EF4-FFF2-40B4-BE49-F238E27FC236}">
                          <a16:creationId xmlns:a16="http://schemas.microsoft.com/office/drawing/2014/main" id="{2621E93E-FC2E-89DA-07C6-3566F01F22F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AD774728-3F80-37FD-E86A-66A3924EB39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9FE09F1D-B7BA-8592-98CD-A9B3CEEEA21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51AC7D3-EA82-FCC2-D064-88FE471E35C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0" name="楕円 71009">
                  <a:extLst>
                    <a:ext uri="{FF2B5EF4-FFF2-40B4-BE49-F238E27FC236}">
                      <a16:creationId xmlns:a16="http://schemas.microsoft.com/office/drawing/2014/main" id="{A54EE6F3-7EED-F93C-D917-091840CEBB0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6" name="楕円 71005">
                <a:extLst>
                  <a:ext uri="{FF2B5EF4-FFF2-40B4-BE49-F238E27FC236}">
                    <a16:creationId xmlns:a16="http://schemas.microsoft.com/office/drawing/2014/main" id="{ECA6F51F-3B01-104A-2C8C-76F40AB12BB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603CBC7-30B6-B63A-EB66-E93C3E31BE20}"/>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4" name="楕円 71003">
              <a:extLst>
                <a:ext uri="{FF2B5EF4-FFF2-40B4-BE49-F238E27FC236}">
                  <a16:creationId xmlns:a16="http://schemas.microsoft.com/office/drawing/2014/main" id="{DFCC4CDA-D84F-CC41-7A5F-BC18A0B3A3D7}"/>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29" name="グループ化 71028">
            <a:extLst>
              <a:ext uri="{FF2B5EF4-FFF2-40B4-BE49-F238E27FC236}">
                <a16:creationId xmlns:a16="http://schemas.microsoft.com/office/drawing/2014/main" id="{A5A09CC0-2452-6679-5240-C4234914601A}"/>
              </a:ext>
            </a:extLst>
          </p:cNvPr>
          <p:cNvGrpSpPr/>
          <p:nvPr/>
        </p:nvGrpSpPr>
        <p:grpSpPr>
          <a:xfrm>
            <a:off x="895979" y="1508621"/>
            <a:ext cx="2310177" cy="130648"/>
            <a:chOff x="895979" y="1508621"/>
            <a:chExt cx="2310177" cy="130648"/>
          </a:xfrm>
        </p:grpSpPr>
        <p:grpSp>
          <p:nvGrpSpPr>
            <p:cNvPr id="70925" name="グループ化 70924">
              <a:extLst>
                <a:ext uri="{FF2B5EF4-FFF2-40B4-BE49-F238E27FC236}">
                  <a16:creationId xmlns:a16="http://schemas.microsoft.com/office/drawing/2014/main" id="{A51B8B14-5CED-5C76-1CA7-F13C6CE661A5}"/>
                </a:ext>
              </a:extLst>
            </p:cNvPr>
            <p:cNvGrpSpPr/>
            <p:nvPr/>
          </p:nvGrpSpPr>
          <p:grpSpPr>
            <a:xfrm>
              <a:off x="1003395" y="1508621"/>
              <a:ext cx="2086626" cy="130648"/>
              <a:chOff x="1011991" y="1745315"/>
              <a:chExt cx="2086626" cy="130648"/>
            </a:xfrm>
          </p:grpSpPr>
          <p:sp>
            <p:nvSpPr>
              <p:cNvPr id="70877" name="楕円 70876">
                <a:extLst>
                  <a:ext uri="{FF2B5EF4-FFF2-40B4-BE49-F238E27FC236}">
                    <a16:creationId xmlns:a16="http://schemas.microsoft.com/office/drawing/2014/main" id="{6DD192C9-AB9B-06FC-4C47-D27F0FE003EC}"/>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1" name="グループ化 70900">
                <a:extLst>
                  <a:ext uri="{FF2B5EF4-FFF2-40B4-BE49-F238E27FC236}">
                    <a16:creationId xmlns:a16="http://schemas.microsoft.com/office/drawing/2014/main" id="{9C268D3F-706F-373C-70FC-0ADB72BDFFD9}"/>
                  </a:ext>
                </a:extLst>
              </p:cNvPr>
              <p:cNvGrpSpPr/>
              <p:nvPr/>
            </p:nvGrpSpPr>
            <p:grpSpPr>
              <a:xfrm>
                <a:off x="1128565" y="1745315"/>
                <a:ext cx="1849025" cy="129642"/>
                <a:chOff x="1114947" y="1973741"/>
                <a:chExt cx="1849025" cy="129642"/>
              </a:xfrm>
            </p:grpSpPr>
            <p:grpSp>
              <p:nvGrpSpPr>
                <p:cNvPr id="70902" name="グループ化 70901">
                  <a:extLst>
                    <a:ext uri="{FF2B5EF4-FFF2-40B4-BE49-F238E27FC236}">
                      <a16:creationId xmlns:a16="http://schemas.microsoft.com/office/drawing/2014/main" id="{B30B0361-9191-A212-594A-75CEAF404893}"/>
                    </a:ext>
                  </a:extLst>
                </p:cNvPr>
                <p:cNvGrpSpPr/>
                <p:nvPr/>
              </p:nvGrpSpPr>
              <p:grpSpPr>
                <a:xfrm>
                  <a:off x="1233620" y="1974448"/>
                  <a:ext cx="1626176" cy="128935"/>
                  <a:chOff x="1249752" y="2301670"/>
                  <a:chExt cx="1626176" cy="128935"/>
                </a:xfrm>
              </p:grpSpPr>
              <p:sp>
                <p:nvSpPr>
                  <p:cNvPr id="70905" name="楕円 70904">
                    <a:extLst>
                      <a:ext uri="{FF2B5EF4-FFF2-40B4-BE49-F238E27FC236}">
                        <a16:creationId xmlns:a16="http://schemas.microsoft.com/office/drawing/2014/main" id="{D982D58C-122C-7797-6DE7-CB5D89322C1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6" name="グループ化 70905">
                    <a:extLst>
                      <a:ext uri="{FF2B5EF4-FFF2-40B4-BE49-F238E27FC236}">
                        <a16:creationId xmlns:a16="http://schemas.microsoft.com/office/drawing/2014/main" id="{65C9F150-529A-4987-B0A9-CBAE7D835DBF}"/>
                      </a:ext>
                    </a:extLst>
                  </p:cNvPr>
                  <p:cNvGrpSpPr/>
                  <p:nvPr/>
                </p:nvGrpSpPr>
                <p:grpSpPr>
                  <a:xfrm>
                    <a:off x="1371881" y="2301670"/>
                    <a:ext cx="1392597" cy="120944"/>
                    <a:chOff x="1371881" y="2535145"/>
                    <a:chExt cx="1392597" cy="120944"/>
                  </a:xfrm>
                </p:grpSpPr>
                <p:grpSp>
                  <p:nvGrpSpPr>
                    <p:cNvPr id="70908" name="グループ化 70907">
                      <a:extLst>
                        <a:ext uri="{FF2B5EF4-FFF2-40B4-BE49-F238E27FC236}">
                          <a16:creationId xmlns:a16="http://schemas.microsoft.com/office/drawing/2014/main" id="{27085C96-2339-D8FD-D24F-1D3CDC2AAB35}"/>
                        </a:ext>
                      </a:extLst>
                    </p:cNvPr>
                    <p:cNvGrpSpPr/>
                    <p:nvPr/>
                  </p:nvGrpSpPr>
                  <p:grpSpPr>
                    <a:xfrm>
                      <a:off x="1483188" y="2535145"/>
                      <a:ext cx="1167537" cy="120944"/>
                      <a:chOff x="1466906" y="2872389"/>
                      <a:chExt cx="1167537" cy="120944"/>
                    </a:xfrm>
                  </p:grpSpPr>
                  <p:grpSp>
                    <p:nvGrpSpPr>
                      <p:cNvPr id="70911" name="グループ化 70910">
                        <a:extLst>
                          <a:ext uri="{FF2B5EF4-FFF2-40B4-BE49-F238E27FC236}">
                            <a16:creationId xmlns:a16="http://schemas.microsoft.com/office/drawing/2014/main" id="{F1B86A58-D7FA-139A-EA18-7E652A20F1A4}"/>
                          </a:ext>
                        </a:extLst>
                      </p:cNvPr>
                      <p:cNvGrpSpPr/>
                      <p:nvPr/>
                    </p:nvGrpSpPr>
                    <p:grpSpPr>
                      <a:xfrm>
                        <a:off x="1577941" y="2872389"/>
                        <a:ext cx="957780" cy="117769"/>
                        <a:chOff x="1569323" y="3106506"/>
                        <a:chExt cx="957780" cy="117769"/>
                      </a:xfrm>
                    </p:grpSpPr>
                    <p:grpSp>
                      <p:nvGrpSpPr>
                        <p:cNvPr id="70914" name="グループ化 70913">
                          <a:extLst>
                            <a:ext uri="{FF2B5EF4-FFF2-40B4-BE49-F238E27FC236}">
                              <a16:creationId xmlns:a16="http://schemas.microsoft.com/office/drawing/2014/main" id="{C695DA3E-DD6E-9150-BC1D-3015E29C1102}"/>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82EA4144-5E2C-8A71-F394-907FA366A94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61293698-A435-D33C-3D7E-20BA9B8515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48EAFFCF-4923-3379-07D8-9DC5A3CE2C2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AE970B34-9BDE-8895-FECD-9C77724353E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4093B1B9-E753-BA24-AA61-FA409621D23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C8EA0A02-B50E-FADE-DA44-73C060564FB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1C01C99C-8765-2784-4752-88D89B9C98A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12A93D89-9A5A-47FB-3CFD-41C00D70F0A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9439B702-EEA7-C6A8-F5B6-7EC5613CE0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2" name="楕円 70911">
                        <a:extLst>
                          <a:ext uri="{FF2B5EF4-FFF2-40B4-BE49-F238E27FC236}">
                            <a16:creationId xmlns:a16="http://schemas.microsoft.com/office/drawing/2014/main" id="{3F86BF93-D06A-9730-AC29-9F7B305CDB9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F730A663-6206-CE97-5365-E943A62E678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9" name="楕円 70908">
                      <a:extLst>
                        <a:ext uri="{FF2B5EF4-FFF2-40B4-BE49-F238E27FC236}">
                          <a16:creationId xmlns:a16="http://schemas.microsoft.com/office/drawing/2014/main" id="{92EB80DF-C857-BF61-8C2E-9769ADCE86E8}"/>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2EBC43C3-8CD8-24BA-C3A2-0CBA62367EF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6741BBFD-FCC4-49CE-7BD0-4937C1B3189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3" name="楕円 70902">
                  <a:extLst>
                    <a:ext uri="{FF2B5EF4-FFF2-40B4-BE49-F238E27FC236}">
                      <a16:creationId xmlns:a16="http://schemas.microsoft.com/office/drawing/2014/main" id="{98A7E3D6-BC53-8875-10F3-EB2697712C1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1870364A-A9FD-2EB2-AAD4-7DBA639BB77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4" name="楕円 70923">
                <a:extLst>
                  <a:ext uri="{FF2B5EF4-FFF2-40B4-BE49-F238E27FC236}">
                    <a16:creationId xmlns:a16="http://schemas.microsoft.com/office/drawing/2014/main" id="{35DF9FF4-69A4-723E-BF3F-D795E1AE35FD}"/>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7" name="楕円 71026">
              <a:extLst>
                <a:ext uri="{FF2B5EF4-FFF2-40B4-BE49-F238E27FC236}">
                  <a16:creationId xmlns:a16="http://schemas.microsoft.com/office/drawing/2014/main" id="{0728D61B-DDD1-4E49-DEEF-1E7725424127}"/>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FECB8025-C895-1908-1F34-2B28CE03FC7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0" name="楕円 71029">
            <a:extLst>
              <a:ext uri="{FF2B5EF4-FFF2-40B4-BE49-F238E27FC236}">
                <a16:creationId xmlns:a16="http://schemas.microsoft.com/office/drawing/2014/main" id="{F0B1C599-3C9D-DD3D-1950-AC4C764FEA6E}"/>
              </a:ext>
            </a:extLst>
          </p:cNvPr>
          <p:cNvSpPr/>
          <p:nvPr/>
        </p:nvSpPr>
        <p:spPr>
          <a:xfrm>
            <a:off x="3204832" y="11944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1" name="グループ化 71030">
            <a:extLst>
              <a:ext uri="{FF2B5EF4-FFF2-40B4-BE49-F238E27FC236}">
                <a16:creationId xmlns:a16="http://schemas.microsoft.com/office/drawing/2014/main" id="{3C1D40E2-E187-CD3D-74A8-F5AEEFAE0B7C}"/>
              </a:ext>
            </a:extLst>
          </p:cNvPr>
          <p:cNvGrpSpPr/>
          <p:nvPr/>
        </p:nvGrpSpPr>
        <p:grpSpPr>
          <a:xfrm>
            <a:off x="891209" y="1399058"/>
            <a:ext cx="2310177" cy="130648"/>
            <a:chOff x="895979" y="1508621"/>
            <a:chExt cx="2310177" cy="130648"/>
          </a:xfrm>
        </p:grpSpPr>
        <p:grpSp>
          <p:nvGrpSpPr>
            <p:cNvPr id="71032" name="グループ化 71031">
              <a:extLst>
                <a:ext uri="{FF2B5EF4-FFF2-40B4-BE49-F238E27FC236}">
                  <a16:creationId xmlns:a16="http://schemas.microsoft.com/office/drawing/2014/main" id="{1BAD3E5C-FAA7-D5C8-221B-5F7DBF1F3CEE}"/>
                </a:ext>
              </a:extLst>
            </p:cNvPr>
            <p:cNvGrpSpPr/>
            <p:nvPr/>
          </p:nvGrpSpPr>
          <p:grpSpPr>
            <a:xfrm>
              <a:off x="1003395" y="1508621"/>
              <a:ext cx="2086626" cy="130648"/>
              <a:chOff x="1011991" y="1745315"/>
              <a:chExt cx="2086626" cy="130648"/>
            </a:xfrm>
          </p:grpSpPr>
          <p:sp>
            <p:nvSpPr>
              <p:cNvPr id="71035" name="楕円 71034">
                <a:extLst>
                  <a:ext uri="{FF2B5EF4-FFF2-40B4-BE49-F238E27FC236}">
                    <a16:creationId xmlns:a16="http://schemas.microsoft.com/office/drawing/2014/main" id="{2A823293-E89F-2661-4B5E-24A256BC86B3}"/>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6" name="グループ化 71035">
                <a:extLst>
                  <a:ext uri="{FF2B5EF4-FFF2-40B4-BE49-F238E27FC236}">
                    <a16:creationId xmlns:a16="http://schemas.microsoft.com/office/drawing/2014/main" id="{AF1552F9-9977-7F2C-91D9-982F28431D4A}"/>
                  </a:ext>
                </a:extLst>
              </p:cNvPr>
              <p:cNvGrpSpPr/>
              <p:nvPr/>
            </p:nvGrpSpPr>
            <p:grpSpPr>
              <a:xfrm>
                <a:off x="1128565" y="1745315"/>
                <a:ext cx="1849025" cy="129642"/>
                <a:chOff x="1114947" y="1973741"/>
                <a:chExt cx="1849025" cy="129642"/>
              </a:xfrm>
            </p:grpSpPr>
            <p:grpSp>
              <p:nvGrpSpPr>
                <p:cNvPr id="71038" name="グループ化 71037">
                  <a:extLst>
                    <a:ext uri="{FF2B5EF4-FFF2-40B4-BE49-F238E27FC236}">
                      <a16:creationId xmlns:a16="http://schemas.microsoft.com/office/drawing/2014/main" id="{09C71FD0-B6EF-B5C9-B4A5-CAD88317BC39}"/>
                    </a:ext>
                  </a:extLst>
                </p:cNvPr>
                <p:cNvGrpSpPr/>
                <p:nvPr/>
              </p:nvGrpSpPr>
              <p:grpSpPr>
                <a:xfrm>
                  <a:off x="1233620" y="1974448"/>
                  <a:ext cx="1626176" cy="128935"/>
                  <a:chOff x="1249752" y="2301670"/>
                  <a:chExt cx="1626176" cy="128935"/>
                </a:xfrm>
              </p:grpSpPr>
              <p:sp>
                <p:nvSpPr>
                  <p:cNvPr id="71041" name="楕円 71040">
                    <a:extLst>
                      <a:ext uri="{FF2B5EF4-FFF2-40B4-BE49-F238E27FC236}">
                        <a16:creationId xmlns:a16="http://schemas.microsoft.com/office/drawing/2014/main" id="{DD78A9B5-6D8D-D83B-6020-2DB7A7C3D4E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42" name="グループ化 71041">
                    <a:extLst>
                      <a:ext uri="{FF2B5EF4-FFF2-40B4-BE49-F238E27FC236}">
                        <a16:creationId xmlns:a16="http://schemas.microsoft.com/office/drawing/2014/main" id="{F36CAA9C-3709-D375-13FD-5ECBF612F25B}"/>
                      </a:ext>
                    </a:extLst>
                  </p:cNvPr>
                  <p:cNvGrpSpPr/>
                  <p:nvPr/>
                </p:nvGrpSpPr>
                <p:grpSpPr>
                  <a:xfrm>
                    <a:off x="1371881" y="2301670"/>
                    <a:ext cx="1392597" cy="120944"/>
                    <a:chOff x="1371881" y="2535145"/>
                    <a:chExt cx="1392597" cy="120944"/>
                  </a:xfrm>
                </p:grpSpPr>
                <p:grpSp>
                  <p:nvGrpSpPr>
                    <p:cNvPr id="71044" name="グループ化 71043">
                      <a:extLst>
                        <a:ext uri="{FF2B5EF4-FFF2-40B4-BE49-F238E27FC236}">
                          <a16:creationId xmlns:a16="http://schemas.microsoft.com/office/drawing/2014/main" id="{164A3301-5D2D-5EA5-BBD7-ACA57A098732}"/>
                        </a:ext>
                      </a:extLst>
                    </p:cNvPr>
                    <p:cNvGrpSpPr/>
                    <p:nvPr/>
                  </p:nvGrpSpPr>
                  <p:grpSpPr>
                    <a:xfrm>
                      <a:off x="1483188" y="2535145"/>
                      <a:ext cx="1167537" cy="120944"/>
                      <a:chOff x="1466906" y="2872389"/>
                      <a:chExt cx="1167537" cy="120944"/>
                    </a:xfrm>
                  </p:grpSpPr>
                  <p:grpSp>
                    <p:nvGrpSpPr>
                      <p:cNvPr id="71047" name="グループ化 71046">
                        <a:extLst>
                          <a:ext uri="{FF2B5EF4-FFF2-40B4-BE49-F238E27FC236}">
                            <a16:creationId xmlns:a16="http://schemas.microsoft.com/office/drawing/2014/main" id="{8201D0A3-85C9-79A4-DCB1-D2E5DF2B20B4}"/>
                          </a:ext>
                        </a:extLst>
                      </p:cNvPr>
                      <p:cNvGrpSpPr/>
                      <p:nvPr/>
                    </p:nvGrpSpPr>
                    <p:grpSpPr>
                      <a:xfrm>
                        <a:off x="1577941" y="2872389"/>
                        <a:ext cx="957780" cy="117769"/>
                        <a:chOff x="1569323" y="3106506"/>
                        <a:chExt cx="957780" cy="117769"/>
                      </a:xfrm>
                    </p:grpSpPr>
                    <p:grpSp>
                      <p:nvGrpSpPr>
                        <p:cNvPr id="71050" name="グループ化 71049">
                          <a:extLst>
                            <a:ext uri="{FF2B5EF4-FFF2-40B4-BE49-F238E27FC236}">
                              <a16:creationId xmlns:a16="http://schemas.microsoft.com/office/drawing/2014/main" id="{DF31548C-50FD-0906-F000-83DA462213E0}"/>
                            </a:ext>
                          </a:extLst>
                        </p:cNvPr>
                        <p:cNvGrpSpPr/>
                        <p:nvPr/>
                      </p:nvGrpSpPr>
                      <p:grpSpPr>
                        <a:xfrm>
                          <a:off x="1684699" y="3106506"/>
                          <a:ext cx="743259" cy="114594"/>
                          <a:chOff x="139683" y="3326838"/>
                          <a:chExt cx="743259" cy="114594"/>
                        </a:xfrm>
                      </p:grpSpPr>
                      <p:sp>
                        <p:nvSpPr>
                          <p:cNvPr id="71053" name="楕円 71052">
                            <a:extLst>
                              <a:ext uri="{FF2B5EF4-FFF2-40B4-BE49-F238E27FC236}">
                                <a16:creationId xmlns:a16="http://schemas.microsoft.com/office/drawing/2014/main" id="{CA9870F3-1214-B9DF-FAB0-C66D6E7C61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4" name="楕円 71053">
                            <a:extLst>
                              <a:ext uri="{FF2B5EF4-FFF2-40B4-BE49-F238E27FC236}">
                                <a16:creationId xmlns:a16="http://schemas.microsoft.com/office/drawing/2014/main" id="{07D237D9-32BC-8B2E-DD80-97958F69A01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3CD7BDB5-18A4-DF48-6FD4-3638A359E78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6" name="楕円 71055">
                            <a:extLst>
                              <a:ext uri="{FF2B5EF4-FFF2-40B4-BE49-F238E27FC236}">
                                <a16:creationId xmlns:a16="http://schemas.microsoft.com/office/drawing/2014/main" id="{C9EC1FA0-7019-C6C8-D56F-71A10DA0965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87D630-2158-DCF2-61E7-C8F62B3AE1C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0DB76998-C740-4FB0-988C-295EB37D0FB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C1DA16E6-C1F5-3025-34F4-205E64A177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1" name="楕円 71050">
                          <a:extLst>
                            <a:ext uri="{FF2B5EF4-FFF2-40B4-BE49-F238E27FC236}">
                              <a16:creationId xmlns:a16="http://schemas.microsoft.com/office/drawing/2014/main" id="{7E1F95E9-552D-BB52-B833-8CD1FEDE65C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3464964D-BCDB-0B24-821C-E4B5FDC63CA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8" name="楕円 71047">
                        <a:extLst>
                          <a:ext uri="{FF2B5EF4-FFF2-40B4-BE49-F238E27FC236}">
                            <a16:creationId xmlns:a16="http://schemas.microsoft.com/office/drawing/2014/main" id="{54B9683F-5C9D-E4DF-F623-225852CC523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FCFD797-20D0-953B-FB53-5C6CA479FEF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BFC41562-42D2-EF51-A168-50E04C94F47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5F6C4951-830E-1289-7702-9089DF4A3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3" name="楕円 71042">
                    <a:extLst>
                      <a:ext uri="{FF2B5EF4-FFF2-40B4-BE49-F238E27FC236}">
                        <a16:creationId xmlns:a16="http://schemas.microsoft.com/office/drawing/2014/main" id="{CBDCE2C8-F386-DD9A-0AF1-BCCA1E3BBB6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9" name="楕円 71038">
                  <a:extLst>
                    <a:ext uri="{FF2B5EF4-FFF2-40B4-BE49-F238E27FC236}">
                      <a16:creationId xmlns:a16="http://schemas.microsoft.com/office/drawing/2014/main" id="{87E1D4A1-08D1-7246-5928-C0FF0336CFBA}"/>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7201C4A9-7358-83BD-ABA2-3A9F9699ADF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7" name="楕円 71036">
                <a:extLst>
                  <a:ext uri="{FF2B5EF4-FFF2-40B4-BE49-F238E27FC236}">
                    <a16:creationId xmlns:a16="http://schemas.microsoft.com/office/drawing/2014/main" id="{F41F74E4-43EF-EE09-BB58-B572B5CA678C}"/>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3" name="楕円 71032">
              <a:extLst>
                <a:ext uri="{FF2B5EF4-FFF2-40B4-BE49-F238E27FC236}">
                  <a16:creationId xmlns:a16="http://schemas.microsoft.com/office/drawing/2014/main" id="{14B89F83-94F6-FA14-C08A-A2A890E60F6C}"/>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899D1F69-0E71-8FC1-DAF8-07DB5EA1B40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0" name="グループ化 71059">
            <a:extLst>
              <a:ext uri="{FF2B5EF4-FFF2-40B4-BE49-F238E27FC236}">
                <a16:creationId xmlns:a16="http://schemas.microsoft.com/office/drawing/2014/main" id="{AB2A795B-6550-ECBB-A61E-24E89695F9CE}"/>
              </a:ext>
            </a:extLst>
          </p:cNvPr>
          <p:cNvGrpSpPr/>
          <p:nvPr/>
        </p:nvGrpSpPr>
        <p:grpSpPr>
          <a:xfrm>
            <a:off x="891209" y="1288621"/>
            <a:ext cx="2310177" cy="130648"/>
            <a:chOff x="895979" y="1508621"/>
            <a:chExt cx="2310177" cy="130648"/>
          </a:xfrm>
        </p:grpSpPr>
        <p:grpSp>
          <p:nvGrpSpPr>
            <p:cNvPr id="71061" name="グループ化 71060">
              <a:extLst>
                <a:ext uri="{FF2B5EF4-FFF2-40B4-BE49-F238E27FC236}">
                  <a16:creationId xmlns:a16="http://schemas.microsoft.com/office/drawing/2014/main" id="{BD2117FE-604C-4A07-9A12-DC1075BFEB85}"/>
                </a:ext>
              </a:extLst>
            </p:cNvPr>
            <p:cNvGrpSpPr/>
            <p:nvPr/>
          </p:nvGrpSpPr>
          <p:grpSpPr>
            <a:xfrm>
              <a:off x="1003395" y="1508621"/>
              <a:ext cx="2086626" cy="130648"/>
              <a:chOff x="1011991" y="1745315"/>
              <a:chExt cx="2086626" cy="130648"/>
            </a:xfrm>
          </p:grpSpPr>
          <p:sp>
            <p:nvSpPr>
              <p:cNvPr id="71064" name="楕円 71063">
                <a:extLst>
                  <a:ext uri="{FF2B5EF4-FFF2-40B4-BE49-F238E27FC236}">
                    <a16:creationId xmlns:a16="http://schemas.microsoft.com/office/drawing/2014/main" id="{EB1DF837-56CF-AD59-161B-2CA7C4E821EA}"/>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5" name="グループ化 71064">
                <a:extLst>
                  <a:ext uri="{FF2B5EF4-FFF2-40B4-BE49-F238E27FC236}">
                    <a16:creationId xmlns:a16="http://schemas.microsoft.com/office/drawing/2014/main" id="{2D98076F-C050-C3A0-4C72-F6BBA8D86C78}"/>
                  </a:ext>
                </a:extLst>
              </p:cNvPr>
              <p:cNvGrpSpPr/>
              <p:nvPr/>
            </p:nvGrpSpPr>
            <p:grpSpPr>
              <a:xfrm>
                <a:off x="1128565" y="1745315"/>
                <a:ext cx="1849025" cy="129642"/>
                <a:chOff x="1114947" y="1973741"/>
                <a:chExt cx="1849025" cy="129642"/>
              </a:xfrm>
            </p:grpSpPr>
            <p:grpSp>
              <p:nvGrpSpPr>
                <p:cNvPr id="71067" name="グループ化 71066">
                  <a:extLst>
                    <a:ext uri="{FF2B5EF4-FFF2-40B4-BE49-F238E27FC236}">
                      <a16:creationId xmlns:a16="http://schemas.microsoft.com/office/drawing/2014/main" id="{EAD1132C-C197-EF14-8F3F-0F6B0CFEEC26}"/>
                    </a:ext>
                  </a:extLst>
                </p:cNvPr>
                <p:cNvGrpSpPr/>
                <p:nvPr/>
              </p:nvGrpSpPr>
              <p:grpSpPr>
                <a:xfrm>
                  <a:off x="1233620" y="1974448"/>
                  <a:ext cx="1626176" cy="128935"/>
                  <a:chOff x="1249752" y="2301670"/>
                  <a:chExt cx="1626176" cy="128935"/>
                </a:xfrm>
              </p:grpSpPr>
              <p:sp>
                <p:nvSpPr>
                  <p:cNvPr id="71070" name="楕円 71069">
                    <a:extLst>
                      <a:ext uri="{FF2B5EF4-FFF2-40B4-BE49-F238E27FC236}">
                        <a16:creationId xmlns:a16="http://schemas.microsoft.com/office/drawing/2014/main" id="{8AB60E57-23B1-BB7F-32A2-A64799EC8D2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71" name="グループ化 71070">
                    <a:extLst>
                      <a:ext uri="{FF2B5EF4-FFF2-40B4-BE49-F238E27FC236}">
                        <a16:creationId xmlns:a16="http://schemas.microsoft.com/office/drawing/2014/main" id="{33E5298B-59C8-C751-424D-C3F732572646}"/>
                      </a:ext>
                    </a:extLst>
                  </p:cNvPr>
                  <p:cNvGrpSpPr/>
                  <p:nvPr/>
                </p:nvGrpSpPr>
                <p:grpSpPr>
                  <a:xfrm>
                    <a:off x="1371881" y="2301670"/>
                    <a:ext cx="1392597" cy="120944"/>
                    <a:chOff x="1371881" y="2535145"/>
                    <a:chExt cx="1392597" cy="120944"/>
                  </a:xfrm>
                </p:grpSpPr>
                <p:grpSp>
                  <p:nvGrpSpPr>
                    <p:cNvPr id="71073" name="グループ化 71072">
                      <a:extLst>
                        <a:ext uri="{FF2B5EF4-FFF2-40B4-BE49-F238E27FC236}">
                          <a16:creationId xmlns:a16="http://schemas.microsoft.com/office/drawing/2014/main" id="{75E0A08C-0876-B49A-E2F8-C0368A5C5887}"/>
                        </a:ext>
                      </a:extLst>
                    </p:cNvPr>
                    <p:cNvGrpSpPr/>
                    <p:nvPr/>
                  </p:nvGrpSpPr>
                  <p:grpSpPr>
                    <a:xfrm>
                      <a:off x="1483188" y="2535145"/>
                      <a:ext cx="1167537" cy="120944"/>
                      <a:chOff x="1466906" y="2872389"/>
                      <a:chExt cx="1167537" cy="120944"/>
                    </a:xfrm>
                  </p:grpSpPr>
                  <p:grpSp>
                    <p:nvGrpSpPr>
                      <p:cNvPr id="71076" name="グループ化 71075">
                        <a:extLst>
                          <a:ext uri="{FF2B5EF4-FFF2-40B4-BE49-F238E27FC236}">
                            <a16:creationId xmlns:a16="http://schemas.microsoft.com/office/drawing/2014/main" id="{D3374874-B775-3B1F-D6BA-72B0FB38F529}"/>
                          </a:ext>
                        </a:extLst>
                      </p:cNvPr>
                      <p:cNvGrpSpPr/>
                      <p:nvPr/>
                    </p:nvGrpSpPr>
                    <p:grpSpPr>
                      <a:xfrm>
                        <a:off x="1577941" y="2872389"/>
                        <a:ext cx="957780" cy="117769"/>
                        <a:chOff x="1569323" y="3106506"/>
                        <a:chExt cx="957780" cy="117769"/>
                      </a:xfrm>
                    </p:grpSpPr>
                    <p:grpSp>
                      <p:nvGrpSpPr>
                        <p:cNvPr id="71079" name="グループ化 71078">
                          <a:extLst>
                            <a:ext uri="{FF2B5EF4-FFF2-40B4-BE49-F238E27FC236}">
                              <a16:creationId xmlns:a16="http://schemas.microsoft.com/office/drawing/2014/main" id="{45ACA59B-2398-DE03-7DDF-C23FD1B7BEB1}"/>
                            </a:ext>
                          </a:extLst>
                        </p:cNvPr>
                        <p:cNvGrpSpPr/>
                        <p:nvPr/>
                      </p:nvGrpSpPr>
                      <p:grpSpPr>
                        <a:xfrm>
                          <a:off x="1684699" y="3106506"/>
                          <a:ext cx="743259" cy="114594"/>
                          <a:chOff x="139683" y="3326838"/>
                          <a:chExt cx="743259" cy="114594"/>
                        </a:xfrm>
                      </p:grpSpPr>
                      <p:sp>
                        <p:nvSpPr>
                          <p:cNvPr id="71082" name="楕円 71081">
                            <a:extLst>
                              <a:ext uri="{FF2B5EF4-FFF2-40B4-BE49-F238E27FC236}">
                                <a16:creationId xmlns:a16="http://schemas.microsoft.com/office/drawing/2014/main" id="{FB04EE14-5491-1FB6-49F9-A89DCDBB358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3" name="楕円 71082">
                            <a:extLst>
                              <a:ext uri="{FF2B5EF4-FFF2-40B4-BE49-F238E27FC236}">
                                <a16:creationId xmlns:a16="http://schemas.microsoft.com/office/drawing/2014/main" id="{5785EA09-DBB0-5220-79C3-44A70E231C5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ED1DC03C-9BD9-F2EA-3EF0-F51FCE19945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6628038A-67EF-90A5-DF55-407631CC15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0A1B56F0-971E-8984-4478-13BEE9513F5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142978D-2995-5CE2-1607-F6F9D790E11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260E8AAC-34E8-1CF6-E0CF-6703BFB444B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0" name="楕円 71079">
                          <a:extLst>
                            <a:ext uri="{FF2B5EF4-FFF2-40B4-BE49-F238E27FC236}">
                              <a16:creationId xmlns:a16="http://schemas.microsoft.com/office/drawing/2014/main" id="{BFA6DC86-6C01-8ECC-1797-2CD38FBBEE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1" name="楕円 71080">
                          <a:extLst>
                            <a:ext uri="{FF2B5EF4-FFF2-40B4-BE49-F238E27FC236}">
                              <a16:creationId xmlns:a16="http://schemas.microsoft.com/office/drawing/2014/main" id="{410AD36B-0BA2-26A6-77AA-D61254815F7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7" name="楕円 71076">
                        <a:extLst>
                          <a:ext uri="{FF2B5EF4-FFF2-40B4-BE49-F238E27FC236}">
                            <a16:creationId xmlns:a16="http://schemas.microsoft.com/office/drawing/2014/main" id="{629B12F7-EF00-11B8-25CE-E85391FBD18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8" name="楕円 71077">
                        <a:extLst>
                          <a:ext uri="{FF2B5EF4-FFF2-40B4-BE49-F238E27FC236}">
                            <a16:creationId xmlns:a16="http://schemas.microsoft.com/office/drawing/2014/main" id="{20E5BE6B-350F-B024-97D4-F087E0EF02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4" name="楕円 71073">
                      <a:extLst>
                        <a:ext uri="{FF2B5EF4-FFF2-40B4-BE49-F238E27FC236}">
                          <a16:creationId xmlns:a16="http://schemas.microsoft.com/office/drawing/2014/main" id="{9DB7DCD7-118B-59A9-2B2B-2BEC8DFDCC6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8D16396C-9370-9FA8-5026-550D65BC415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2" name="楕円 71071">
                    <a:extLst>
                      <a:ext uri="{FF2B5EF4-FFF2-40B4-BE49-F238E27FC236}">
                        <a16:creationId xmlns:a16="http://schemas.microsoft.com/office/drawing/2014/main" id="{B57F5356-FFBE-68A8-C073-E2B5CDA2E8F9}"/>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489D34E0-E812-2465-A8CE-C77209B487C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F42DCCEE-DA2B-E0D6-04A8-92C84CCC9AE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6" name="楕円 71065">
                <a:extLst>
                  <a:ext uri="{FF2B5EF4-FFF2-40B4-BE49-F238E27FC236}">
                    <a16:creationId xmlns:a16="http://schemas.microsoft.com/office/drawing/2014/main" id="{72E27900-0201-152B-D06D-5C9BEA9DEC2F}"/>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2" name="楕円 71061">
              <a:extLst>
                <a:ext uri="{FF2B5EF4-FFF2-40B4-BE49-F238E27FC236}">
                  <a16:creationId xmlns:a16="http://schemas.microsoft.com/office/drawing/2014/main" id="{7AC62503-1A60-ADF0-E920-CB06D11B4820}"/>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3A166AE9-753D-4D5F-414A-D18C4146E16A}"/>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89" name="グループ化 71088">
            <a:extLst>
              <a:ext uri="{FF2B5EF4-FFF2-40B4-BE49-F238E27FC236}">
                <a16:creationId xmlns:a16="http://schemas.microsoft.com/office/drawing/2014/main" id="{C5824E51-CF25-060F-EF96-328165B9E4C9}"/>
              </a:ext>
            </a:extLst>
          </p:cNvPr>
          <p:cNvGrpSpPr/>
          <p:nvPr/>
        </p:nvGrpSpPr>
        <p:grpSpPr>
          <a:xfrm>
            <a:off x="884853" y="1180817"/>
            <a:ext cx="2310177" cy="130648"/>
            <a:chOff x="895979" y="1508621"/>
            <a:chExt cx="2310177" cy="130648"/>
          </a:xfrm>
        </p:grpSpPr>
        <p:grpSp>
          <p:nvGrpSpPr>
            <p:cNvPr id="71090" name="グループ化 71089">
              <a:extLst>
                <a:ext uri="{FF2B5EF4-FFF2-40B4-BE49-F238E27FC236}">
                  <a16:creationId xmlns:a16="http://schemas.microsoft.com/office/drawing/2014/main" id="{F321AC5E-BE38-6DBC-3D83-49E61E7086D7}"/>
                </a:ext>
              </a:extLst>
            </p:cNvPr>
            <p:cNvGrpSpPr/>
            <p:nvPr/>
          </p:nvGrpSpPr>
          <p:grpSpPr>
            <a:xfrm>
              <a:off x="1003395" y="1508621"/>
              <a:ext cx="2086626" cy="130648"/>
              <a:chOff x="1011991" y="1745315"/>
              <a:chExt cx="2086626" cy="130648"/>
            </a:xfrm>
          </p:grpSpPr>
          <p:sp>
            <p:nvSpPr>
              <p:cNvPr id="71093" name="楕円 71092">
                <a:extLst>
                  <a:ext uri="{FF2B5EF4-FFF2-40B4-BE49-F238E27FC236}">
                    <a16:creationId xmlns:a16="http://schemas.microsoft.com/office/drawing/2014/main" id="{413F406E-11D1-48CC-AC14-96E376E3F9FB}"/>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4" name="グループ化 71093">
                <a:extLst>
                  <a:ext uri="{FF2B5EF4-FFF2-40B4-BE49-F238E27FC236}">
                    <a16:creationId xmlns:a16="http://schemas.microsoft.com/office/drawing/2014/main" id="{ED859B6C-CF32-2B34-0A96-5EB2A763061B}"/>
                  </a:ext>
                </a:extLst>
              </p:cNvPr>
              <p:cNvGrpSpPr/>
              <p:nvPr/>
            </p:nvGrpSpPr>
            <p:grpSpPr>
              <a:xfrm>
                <a:off x="1128565" y="1745315"/>
                <a:ext cx="1849025" cy="129642"/>
                <a:chOff x="1114947" y="1973741"/>
                <a:chExt cx="1849025" cy="129642"/>
              </a:xfrm>
            </p:grpSpPr>
            <p:grpSp>
              <p:nvGrpSpPr>
                <p:cNvPr id="71096" name="グループ化 71095">
                  <a:extLst>
                    <a:ext uri="{FF2B5EF4-FFF2-40B4-BE49-F238E27FC236}">
                      <a16:creationId xmlns:a16="http://schemas.microsoft.com/office/drawing/2014/main" id="{18961464-1254-0B38-1BFA-E6B001758F2C}"/>
                    </a:ext>
                  </a:extLst>
                </p:cNvPr>
                <p:cNvGrpSpPr/>
                <p:nvPr/>
              </p:nvGrpSpPr>
              <p:grpSpPr>
                <a:xfrm>
                  <a:off x="1233620" y="1974448"/>
                  <a:ext cx="1626176" cy="128935"/>
                  <a:chOff x="1249752" y="2301670"/>
                  <a:chExt cx="1626176" cy="128935"/>
                </a:xfrm>
              </p:grpSpPr>
              <p:sp>
                <p:nvSpPr>
                  <p:cNvPr id="71099" name="楕円 71098">
                    <a:extLst>
                      <a:ext uri="{FF2B5EF4-FFF2-40B4-BE49-F238E27FC236}">
                        <a16:creationId xmlns:a16="http://schemas.microsoft.com/office/drawing/2014/main" id="{12CAA59C-8033-0D64-9B48-711E4DFFD0A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00" name="グループ化 71099">
                    <a:extLst>
                      <a:ext uri="{FF2B5EF4-FFF2-40B4-BE49-F238E27FC236}">
                        <a16:creationId xmlns:a16="http://schemas.microsoft.com/office/drawing/2014/main" id="{1874A9DE-218C-45FB-DAC0-889E981D3898}"/>
                      </a:ext>
                    </a:extLst>
                  </p:cNvPr>
                  <p:cNvGrpSpPr/>
                  <p:nvPr/>
                </p:nvGrpSpPr>
                <p:grpSpPr>
                  <a:xfrm>
                    <a:off x="1371881" y="2301670"/>
                    <a:ext cx="1392597" cy="120944"/>
                    <a:chOff x="1371881" y="2535145"/>
                    <a:chExt cx="1392597" cy="120944"/>
                  </a:xfrm>
                </p:grpSpPr>
                <p:grpSp>
                  <p:nvGrpSpPr>
                    <p:cNvPr id="71102" name="グループ化 71101">
                      <a:extLst>
                        <a:ext uri="{FF2B5EF4-FFF2-40B4-BE49-F238E27FC236}">
                          <a16:creationId xmlns:a16="http://schemas.microsoft.com/office/drawing/2014/main" id="{53657194-8F32-E192-93C5-7ACC46B3C1CB}"/>
                        </a:ext>
                      </a:extLst>
                    </p:cNvPr>
                    <p:cNvGrpSpPr/>
                    <p:nvPr/>
                  </p:nvGrpSpPr>
                  <p:grpSpPr>
                    <a:xfrm>
                      <a:off x="1483188" y="2535145"/>
                      <a:ext cx="1167537" cy="120944"/>
                      <a:chOff x="1466906" y="2872389"/>
                      <a:chExt cx="1167537" cy="120944"/>
                    </a:xfrm>
                  </p:grpSpPr>
                  <p:grpSp>
                    <p:nvGrpSpPr>
                      <p:cNvPr id="71105" name="グループ化 71104">
                        <a:extLst>
                          <a:ext uri="{FF2B5EF4-FFF2-40B4-BE49-F238E27FC236}">
                            <a16:creationId xmlns:a16="http://schemas.microsoft.com/office/drawing/2014/main" id="{EE0FAF74-645D-964D-0706-00C9F845CF12}"/>
                          </a:ext>
                        </a:extLst>
                      </p:cNvPr>
                      <p:cNvGrpSpPr/>
                      <p:nvPr/>
                    </p:nvGrpSpPr>
                    <p:grpSpPr>
                      <a:xfrm>
                        <a:off x="1577941" y="2872389"/>
                        <a:ext cx="957780" cy="117769"/>
                        <a:chOff x="1569323" y="3106506"/>
                        <a:chExt cx="957780" cy="117769"/>
                      </a:xfrm>
                    </p:grpSpPr>
                    <p:grpSp>
                      <p:nvGrpSpPr>
                        <p:cNvPr id="71108" name="グループ化 71107">
                          <a:extLst>
                            <a:ext uri="{FF2B5EF4-FFF2-40B4-BE49-F238E27FC236}">
                              <a16:creationId xmlns:a16="http://schemas.microsoft.com/office/drawing/2014/main" id="{EE142208-F139-3803-C3A7-58988DD4A2B7}"/>
                            </a:ext>
                          </a:extLst>
                        </p:cNvPr>
                        <p:cNvGrpSpPr/>
                        <p:nvPr/>
                      </p:nvGrpSpPr>
                      <p:grpSpPr>
                        <a:xfrm>
                          <a:off x="1684699" y="3106506"/>
                          <a:ext cx="743259" cy="114594"/>
                          <a:chOff x="139683" y="3326838"/>
                          <a:chExt cx="743259" cy="114594"/>
                        </a:xfrm>
                      </p:grpSpPr>
                      <p:sp>
                        <p:nvSpPr>
                          <p:cNvPr id="71111" name="楕円 71110">
                            <a:extLst>
                              <a:ext uri="{FF2B5EF4-FFF2-40B4-BE49-F238E27FC236}">
                                <a16:creationId xmlns:a16="http://schemas.microsoft.com/office/drawing/2014/main" id="{BD62C42C-5DEB-E8CF-B350-AEAEC4B9ED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6BD7875C-3DBF-7D16-1AE1-6DE4688DF0A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3" name="楕円 71112">
                            <a:extLst>
                              <a:ext uri="{FF2B5EF4-FFF2-40B4-BE49-F238E27FC236}">
                                <a16:creationId xmlns:a16="http://schemas.microsoft.com/office/drawing/2014/main" id="{5BFBF184-250E-AF83-4776-30AA74182A8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4" name="楕円 71113">
                            <a:extLst>
                              <a:ext uri="{FF2B5EF4-FFF2-40B4-BE49-F238E27FC236}">
                                <a16:creationId xmlns:a16="http://schemas.microsoft.com/office/drawing/2014/main" id="{3648747F-4F6A-6866-1410-EBF2A0D968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14B85211-48E7-A53F-E0C2-BE5414E08B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6" name="楕円 71115">
                            <a:extLst>
                              <a:ext uri="{FF2B5EF4-FFF2-40B4-BE49-F238E27FC236}">
                                <a16:creationId xmlns:a16="http://schemas.microsoft.com/office/drawing/2014/main" id="{BBFDF8FE-1C02-56EE-49A5-DA45CA60D45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82423FE0-DC65-5311-1531-1F804F72B2A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9" name="楕円 71108">
                          <a:extLst>
                            <a:ext uri="{FF2B5EF4-FFF2-40B4-BE49-F238E27FC236}">
                              <a16:creationId xmlns:a16="http://schemas.microsoft.com/office/drawing/2014/main" id="{8011C490-4C7C-D0A3-FEE7-780735C0E21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5D19A4E4-FE6F-921F-7F99-8A08B01F9F6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6" name="楕円 71105">
                        <a:extLst>
                          <a:ext uri="{FF2B5EF4-FFF2-40B4-BE49-F238E27FC236}">
                            <a16:creationId xmlns:a16="http://schemas.microsoft.com/office/drawing/2014/main" id="{0B854F83-DD7A-7D21-C4BB-F3784F39549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7FADA34F-CE8F-B191-ABCD-72B7A5199E50}"/>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3" name="楕円 71102">
                      <a:extLst>
                        <a:ext uri="{FF2B5EF4-FFF2-40B4-BE49-F238E27FC236}">
                          <a16:creationId xmlns:a16="http://schemas.microsoft.com/office/drawing/2014/main" id="{19D97D83-FCC3-AA6F-56CB-4542AAB628B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4" name="楕円 71103">
                      <a:extLst>
                        <a:ext uri="{FF2B5EF4-FFF2-40B4-BE49-F238E27FC236}">
                          <a16:creationId xmlns:a16="http://schemas.microsoft.com/office/drawing/2014/main" id="{196688C3-D714-9910-5EAB-B6AFFE58DBD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1" name="楕円 71100">
                    <a:extLst>
                      <a:ext uri="{FF2B5EF4-FFF2-40B4-BE49-F238E27FC236}">
                        <a16:creationId xmlns:a16="http://schemas.microsoft.com/office/drawing/2014/main" id="{66C17F3D-B379-392D-C0CE-650F69B76FE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7" name="楕円 71096">
                  <a:extLst>
                    <a:ext uri="{FF2B5EF4-FFF2-40B4-BE49-F238E27FC236}">
                      <a16:creationId xmlns:a16="http://schemas.microsoft.com/office/drawing/2014/main" id="{6CD71566-3C9B-CEA4-41FB-8D0F24734FB5}"/>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812FAB89-E8FF-11AB-B64C-C059C53C8BCC}"/>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5" name="楕円 71094">
                <a:extLst>
                  <a:ext uri="{FF2B5EF4-FFF2-40B4-BE49-F238E27FC236}">
                    <a16:creationId xmlns:a16="http://schemas.microsoft.com/office/drawing/2014/main" id="{22101341-1567-E23C-39C0-BDDF60CE4216}"/>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C1B697E9-6FD9-75AF-3857-51E29BED8EE5}"/>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81DD575B-0644-BC0E-D913-78B567DF95A4}"/>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8" name="楕円 71117">
            <a:extLst>
              <a:ext uri="{FF2B5EF4-FFF2-40B4-BE49-F238E27FC236}">
                <a16:creationId xmlns:a16="http://schemas.microsoft.com/office/drawing/2014/main" id="{9148C4B9-A4C4-A85D-183E-51295EE91AA3}"/>
              </a:ext>
            </a:extLst>
          </p:cNvPr>
          <p:cNvSpPr/>
          <p:nvPr/>
        </p:nvSpPr>
        <p:spPr>
          <a:xfrm>
            <a:off x="787061" y="12048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1D6B705B-328C-412C-8C3C-A4363FD38107}"/>
              </a:ext>
            </a:extLst>
          </p:cNvPr>
          <p:cNvSpPr/>
          <p:nvPr/>
        </p:nvSpPr>
        <p:spPr>
          <a:xfrm>
            <a:off x="5525133" y="320614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58BAC9A-4096-F9A6-780D-80731E9291DC}"/>
              </a:ext>
            </a:extLst>
          </p:cNvPr>
          <p:cNvSpPr/>
          <p:nvPr/>
        </p:nvSpPr>
        <p:spPr>
          <a:xfrm>
            <a:off x="5588684" y="329512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6" name="楕円 71155">
            <a:extLst>
              <a:ext uri="{FF2B5EF4-FFF2-40B4-BE49-F238E27FC236}">
                <a16:creationId xmlns:a16="http://schemas.microsoft.com/office/drawing/2014/main" id="{84DDDDF8-4FA3-C312-6CA1-4DFEA594573C}"/>
              </a:ext>
            </a:extLst>
          </p:cNvPr>
          <p:cNvSpPr/>
          <p:nvPr/>
        </p:nvSpPr>
        <p:spPr>
          <a:xfrm>
            <a:off x="5282216" y="3040488"/>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7" name="楕円 71156">
            <a:extLst>
              <a:ext uri="{FF2B5EF4-FFF2-40B4-BE49-F238E27FC236}">
                <a16:creationId xmlns:a16="http://schemas.microsoft.com/office/drawing/2014/main" id="{FE78E63B-BF2F-1D66-E93A-4CB294E839D2}"/>
              </a:ext>
            </a:extLst>
          </p:cNvPr>
          <p:cNvSpPr/>
          <p:nvPr/>
        </p:nvSpPr>
        <p:spPr>
          <a:xfrm>
            <a:off x="4600100" y="364694"/>
            <a:ext cx="2084598" cy="2155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8" name="フローチャート: 処理 71157">
            <a:extLst>
              <a:ext uri="{FF2B5EF4-FFF2-40B4-BE49-F238E27FC236}">
                <a16:creationId xmlns:a16="http://schemas.microsoft.com/office/drawing/2014/main" id="{C039639B-20F5-824B-1F40-D7DFF52ABD5E}"/>
              </a:ext>
            </a:extLst>
          </p:cNvPr>
          <p:cNvSpPr/>
          <p:nvPr/>
        </p:nvSpPr>
        <p:spPr>
          <a:xfrm>
            <a:off x="4614721" y="364693"/>
            <a:ext cx="2084598" cy="12519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59" name="グループ化 71158">
            <a:extLst>
              <a:ext uri="{FF2B5EF4-FFF2-40B4-BE49-F238E27FC236}">
                <a16:creationId xmlns:a16="http://schemas.microsoft.com/office/drawing/2014/main" id="{D2B730AD-E17F-51FB-F9B5-AA754FE6924D}"/>
              </a:ext>
            </a:extLst>
          </p:cNvPr>
          <p:cNvGrpSpPr/>
          <p:nvPr/>
        </p:nvGrpSpPr>
        <p:grpSpPr>
          <a:xfrm>
            <a:off x="5254645" y="2332824"/>
            <a:ext cx="743259" cy="114594"/>
            <a:chOff x="139683" y="3326838"/>
            <a:chExt cx="743259" cy="114594"/>
          </a:xfrm>
        </p:grpSpPr>
        <p:sp>
          <p:nvSpPr>
            <p:cNvPr id="71160" name="楕円 71159">
              <a:extLst>
                <a:ext uri="{FF2B5EF4-FFF2-40B4-BE49-F238E27FC236}">
                  <a16:creationId xmlns:a16="http://schemas.microsoft.com/office/drawing/2014/main" id="{61ADBA7A-7DBF-48F2-685B-1B05853037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1" name="楕円 71160">
              <a:extLst>
                <a:ext uri="{FF2B5EF4-FFF2-40B4-BE49-F238E27FC236}">
                  <a16:creationId xmlns:a16="http://schemas.microsoft.com/office/drawing/2014/main" id="{B3A8C8FE-9424-F9C1-90F8-9B90FAC588A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2" name="楕円 71161">
              <a:extLst>
                <a:ext uri="{FF2B5EF4-FFF2-40B4-BE49-F238E27FC236}">
                  <a16:creationId xmlns:a16="http://schemas.microsoft.com/office/drawing/2014/main" id="{E3169D14-8A47-3C16-E984-7A5E54F40DF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3" name="楕円 71162">
              <a:extLst>
                <a:ext uri="{FF2B5EF4-FFF2-40B4-BE49-F238E27FC236}">
                  <a16:creationId xmlns:a16="http://schemas.microsoft.com/office/drawing/2014/main" id="{B9CEBA23-620A-E10B-AB5C-E0DF9867FF2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4" name="楕円 71163">
              <a:extLst>
                <a:ext uri="{FF2B5EF4-FFF2-40B4-BE49-F238E27FC236}">
                  <a16:creationId xmlns:a16="http://schemas.microsoft.com/office/drawing/2014/main" id="{9A734FE5-8BAB-F2A6-D305-331ED679E9C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5" name="楕円 71164">
              <a:extLst>
                <a:ext uri="{FF2B5EF4-FFF2-40B4-BE49-F238E27FC236}">
                  <a16:creationId xmlns:a16="http://schemas.microsoft.com/office/drawing/2014/main" id="{90C39AF2-09F4-EFD2-33C6-D844F9D11A4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6" name="楕円 71165">
              <a:extLst>
                <a:ext uri="{FF2B5EF4-FFF2-40B4-BE49-F238E27FC236}">
                  <a16:creationId xmlns:a16="http://schemas.microsoft.com/office/drawing/2014/main" id="{78D61483-8BF5-F777-B226-5D52480DA7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67" name="グループ化 71166">
            <a:extLst>
              <a:ext uri="{FF2B5EF4-FFF2-40B4-BE49-F238E27FC236}">
                <a16:creationId xmlns:a16="http://schemas.microsoft.com/office/drawing/2014/main" id="{0219ABAE-307D-E11D-BFA5-43053B3EF0CA}"/>
              </a:ext>
            </a:extLst>
          </p:cNvPr>
          <p:cNvGrpSpPr/>
          <p:nvPr/>
        </p:nvGrpSpPr>
        <p:grpSpPr>
          <a:xfrm>
            <a:off x="4702430" y="1731949"/>
            <a:ext cx="1849025" cy="129642"/>
            <a:chOff x="1114947" y="1973741"/>
            <a:chExt cx="1849025" cy="129642"/>
          </a:xfrm>
        </p:grpSpPr>
        <p:grpSp>
          <p:nvGrpSpPr>
            <p:cNvPr id="71168" name="グループ化 71167">
              <a:extLst>
                <a:ext uri="{FF2B5EF4-FFF2-40B4-BE49-F238E27FC236}">
                  <a16:creationId xmlns:a16="http://schemas.microsoft.com/office/drawing/2014/main" id="{340C2F9C-82C3-D22B-27E3-07697BB28B93}"/>
                </a:ext>
              </a:extLst>
            </p:cNvPr>
            <p:cNvGrpSpPr/>
            <p:nvPr/>
          </p:nvGrpSpPr>
          <p:grpSpPr>
            <a:xfrm>
              <a:off x="1233620" y="1974448"/>
              <a:ext cx="1626176" cy="128935"/>
              <a:chOff x="1249752" y="2301670"/>
              <a:chExt cx="1626176" cy="128935"/>
            </a:xfrm>
          </p:grpSpPr>
          <p:sp>
            <p:nvSpPr>
              <p:cNvPr id="71171" name="楕円 71170">
                <a:extLst>
                  <a:ext uri="{FF2B5EF4-FFF2-40B4-BE49-F238E27FC236}">
                    <a16:creationId xmlns:a16="http://schemas.microsoft.com/office/drawing/2014/main" id="{3DF872F7-72FA-E6E9-6901-AA14BD1CAFD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72" name="グループ化 71171">
                <a:extLst>
                  <a:ext uri="{FF2B5EF4-FFF2-40B4-BE49-F238E27FC236}">
                    <a16:creationId xmlns:a16="http://schemas.microsoft.com/office/drawing/2014/main" id="{58637880-F9CE-0D1C-077D-968872B23410}"/>
                  </a:ext>
                </a:extLst>
              </p:cNvPr>
              <p:cNvGrpSpPr/>
              <p:nvPr/>
            </p:nvGrpSpPr>
            <p:grpSpPr>
              <a:xfrm>
                <a:off x="1371881" y="2301670"/>
                <a:ext cx="1392597" cy="120944"/>
                <a:chOff x="1371881" y="2535145"/>
                <a:chExt cx="1392597" cy="120944"/>
              </a:xfrm>
            </p:grpSpPr>
            <p:grpSp>
              <p:nvGrpSpPr>
                <p:cNvPr id="71174" name="グループ化 71173">
                  <a:extLst>
                    <a:ext uri="{FF2B5EF4-FFF2-40B4-BE49-F238E27FC236}">
                      <a16:creationId xmlns:a16="http://schemas.microsoft.com/office/drawing/2014/main" id="{6A940FB6-EC14-6033-C8A5-2E6C77894E27}"/>
                    </a:ext>
                  </a:extLst>
                </p:cNvPr>
                <p:cNvGrpSpPr/>
                <p:nvPr/>
              </p:nvGrpSpPr>
              <p:grpSpPr>
                <a:xfrm>
                  <a:off x="1483188" y="2535145"/>
                  <a:ext cx="1167537" cy="120944"/>
                  <a:chOff x="1466906" y="2872389"/>
                  <a:chExt cx="1167537" cy="120944"/>
                </a:xfrm>
              </p:grpSpPr>
              <p:grpSp>
                <p:nvGrpSpPr>
                  <p:cNvPr id="71177" name="グループ化 71176">
                    <a:extLst>
                      <a:ext uri="{FF2B5EF4-FFF2-40B4-BE49-F238E27FC236}">
                        <a16:creationId xmlns:a16="http://schemas.microsoft.com/office/drawing/2014/main" id="{1089D529-CF85-54DC-7638-6D9CD75DED66}"/>
                      </a:ext>
                    </a:extLst>
                  </p:cNvPr>
                  <p:cNvGrpSpPr/>
                  <p:nvPr/>
                </p:nvGrpSpPr>
                <p:grpSpPr>
                  <a:xfrm>
                    <a:off x="1577941" y="2872389"/>
                    <a:ext cx="957780" cy="117769"/>
                    <a:chOff x="1569323" y="3106506"/>
                    <a:chExt cx="957780" cy="117769"/>
                  </a:xfrm>
                </p:grpSpPr>
                <p:grpSp>
                  <p:nvGrpSpPr>
                    <p:cNvPr id="71180" name="グループ化 71179">
                      <a:extLst>
                        <a:ext uri="{FF2B5EF4-FFF2-40B4-BE49-F238E27FC236}">
                          <a16:creationId xmlns:a16="http://schemas.microsoft.com/office/drawing/2014/main" id="{CE3C6018-8E5A-459D-A5DA-1BFD50AA26D3}"/>
                        </a:ext>
                      </a:extLst>
                    </p:cNvPr>
                    <p:cNvGrpSpPr/>
                    <p:nvPr/>
                  </p:nvGrpSpPr>
                  <p:grpSpPr>
                    <a:xfrm>
                      <a:off x="1684699" y="3106506"/>
                      <a:ext cx="743259" cy="114594"/>
                      <a:chOff x="139683" y="3326838"/>
                      <a:chExt cx="743259" cy="114594"/>
                    </a:xfrm>
                  </p:grpSpPr>
                  <p:sp>
                    <p:nvSpPr>
                      <p:cNvPr id="71183" name="楕円 71182">
                        <a:extLst>
                          <a:ext uri="{FF2B5EF4-FFF2-40B4-BE49-F238E27FC236}">
                            <a16:creationId xmlns:a16="http://schemas.microsoft.com/office/drawing/2014/main" id="{06D2ECFF-E175-A4EA-5014-5D6FB7E09D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4" name="楕円 71183">
                        <a:extLst>
                          <a:ext uri="{FF2B5EF4-FFF2-40B4-BE49-F238E27FC236}">
                            <a16:creationId xmlns:a16="http://schemas.microsoft.com/office/drawing/2014/main" id="{12F9FFE4-DE27-1346-1A5E-DCFC7DF398B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5" name="楕円 71184">
                        <a:extLst>
                          <a:ext uri="{FF2B5EF4-FFF2-40B4-BE49-F238E27FC236}">
                            <a16:creationId xmlns:a16="http://schemas.microsoft.com/office/drawing/2014/main" id="{27B4A583-1963-1FF1-B1DE-424C4EEBBC8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6" name="楕円 71185">
                        <a:extLst>
                          <a:ext uri="{FF2B5EF4-FFF2-40B4-BE49-F238E27FC236}">
                            <a16:creationId xmlns:a16="http://schemas.microsoft.com/office/drawing/2014/main" id="{8AC8F0D5-C26F-1740-FBF1-10A43AC516B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7" name="楕円 71186">
                        <a:extLst>
                          <a:ext uri="{FF2B5EF4-FFF2-40B4-BE49-F238E27FC236}">
                            <a16:creationId xmlns:a16="http://schemas.microsoft.com/office/drawing/2014/main" id="{F5993FFF-C3AA-2E57-1B0E-8E53023B414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8" name="楕円 71187">
                        <a:extLst>
                          <a:ext uri="{FF2B5EF4-FFF2-40B4-BE49-F238E27FC236}">
                            <a16:creationId xmlns:a16="http://schemas.microsoft.com/office/drawing/2014/main" id="{D86FDE09-F5BF-2A38-9407-8959CBA589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9" name="楕円 71188">
                        <a:extLst>
                          <a:ext uri="{FF2B5EF4-FFF2-40B4-BE49-F238E27FC236}">
                            <a16:creationId xmlns:a16="http://schemas.microsoft.com/office/drawing/2014/main" id="{D89C955B-4ADB-6E02-AE1E-5B14963E675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81" name="楕円 71180">
                      <a:extLst>
                        <a:ext uri="{FF2B5EF4-FFF2-40B4-BE49-F238E27FC236}">
                          <a16:creationId xmlns:a16="http://schemas.microsoft.com/office/drawing/2014/main" id="{30AC5559-1C54-AB8D-F511-ED52D61C338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2" name="楕円 71181">
                      <a:extLst>
                        <a:ext uri="{FF2B5EF4-FFF2-40B4-BE49-F238E27FC236}">
                          <a16:creationId xmlns:a16="http://schemas.microsoft.com/office/drawing/2014/main" id="{BC8A65DB-D570-BF05-2F27-AE28129890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8" name="楕円 71177">
                    <a:extLst>
                      <a:ext uri="{FF2B5EF4-FFF2-40B4-BE49-F238E27FC236}">
                        <a16:creationId xmlns:a16="http://schemas.microsoft.com/office/drawing/2014/main" id="{D4376829-8066-DCD5-1225-B218DA95102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539FBA45-4DC1-36ED-5611-203F17CE8F5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5" name="楕円 71174">
                  <a:extLst>
                    <a:ext uri="{FF2B5EF4-FFF2-40B4-BE49-F238E27FC236}">
                      <a16:creationId xmlns:a16="http://schemas.microsoft.com/office/drawing/2014/main" id="{5E480021-965B-B41F-BEA4-3C1148AD1C5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38E2DB5A-D163-29A2-B76D-C91B3E5B110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3" name="楕円 71172">
                <a:extLst>
                  <a:ext uri="{FF2B5EF4-FFF2-40B4-BE49-F238E27FC236}">
                    <a16:creationId xmlns:a16="http://schemas.microsoft.com/office/drawing/2014/main" id="{80554432-90E4-0D3D-C582-57D50CE560A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69" name="楕円 71168">
              <a:extLst>
                <a:ext uri="{FF2B5EF4-FFF2-40B4-BE49-F238E27FC236}">
                  <a16:creationId xmlns:a16="http://schemas.microsoft.com/office/drawing/2014/main" id="{2B07DBD2-20DB-4F0C-B07A-F02A4D51DAC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6594E045-D96C-9F39-7BEE-268B793294BF}"/>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90" name="楕円 71189">
            <a:extLst>
              <a:ext uri="{FF2B5EF4-FFF2-40B4-BE49-F238E27FC236}">
                <a16:creationId xmlns:a16="http://schemas.microsoft.com/office/drawing/2014/main" id="{49FB5761-7D17-AB12-2FDE-29F1938048A2}"/>
              </a:ext>
            </a:extLst>
          </p:cNvPr>
          <p:cNvSpPr/>
          <p:nvPr/>
        </p:nvSpPr>
        <p:spPr>
          <a:xfrm>
            <a:off x="5810375" y="34204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1" name="楕円 71190">
            <a:extLst>
              <a:ext uri="{FF2B5EF4-FFF2-40B4-BE49-F238E27FC236}">
                <a16:creationId xmlns:a16="http://schemas.microsoft.com/office/drawing/2014/main" id="{CBE1CAA0-77BC-F890-692D-F05FDFD3485E}"/>
              </a:ext>
            </a:extLst>
          </p:cNvPr>
          <p:cNvSpPr/>
          <p:nvPr/>
        </p:nvSpPr>
        <p:spPr>
          <a:xfrm>
            <a:off x="5698166" y="3428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2" name="楕円 71191">
            <a:extLst>
              <a:ext uri="{FF2B5EF4-FFF2-40B4-BE49-F238E27FC236}">
                <a16:creationId xmlns:a16="http://schemas.microsoft.com/office/drawing/2014/main" id="{F226179B-8275-9632-69C3-E9D06533A6DE}"/>
              </a:ext>
            </a:extLst>
          </p:cNvPr>
          <p:cNvSpPr/>
          <p:nvPr/>
        </p:nvSpPr>
        <p:spPr>
          <a:xfrm>
            <a:off x="5582307" y="342644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3" name="楕円 71192">
            <a:extLst>
              <a:ext uri="{FF2B5EF4-FFF2-40B4-BE49-F238E27FC236}">
                <a16:creationId xmlns:a16="http://schemas.microsoft.com/office/drawing/2014/main" id="{4F0224B4-6D87-D77C-7F95-0CD1E9F34E10}"/>
              </a:ext>
            </a:extLst>
          </p:cNvPr>
          <p:cNvSpPr/>
          <p:nvPr/>
        </p:nvSpPr>
        <p:spPr>
          <a:xfrm>
            <a:off x="5353696" y="343170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4" name="楕円 71193">
            <a:extLst>
              <a:ext uri="{FF2B5EF4-FFF2-40B4-BE49-F238E27FC236}">
                <a16:creationId xmlns:a16="http://schemas.microsoft.com/office/drawing/2014/main" id="{E3F6ADF8-BFFB-93EC-704B-756207E7CA16}"/>
              </a:ext>
            </a:extLst>
          </p:cNvPr>
          <p:cNvSpPr/>
          <p:nvPr/>
        </p:nvSpPr>
        <p:spPr>
          <a:xfrm>
            <a:off x="5464606" y="3440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5" name="楕円 71194">
            <a:extLst>
              <a:ext uri="{FF2B5EF4-FFF2-40B4-BE49-F238E27FC236}">
                <a16:creationId xmlns:a16="http://schemas.microsoft.com/office/drawing/2014/main" id="{A5FCD962-486C-6146-F30A-9855D57E79A5}"/>
              </a:ext>
            </a:extLst>
          </p:cNvPr>
          <p:cNvSpPr/>
          <p:nvPr/>
        </p:nvSpPr>
        <p:spPr>
          <a:xfrm>
            <a:off x="5738545" y="3086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6" name="楕円 71195">
            <a:extLst>
              <a:ext uri="{FF2B5EF4-FFF2-40B4-BE49-F238E27FC236}">
                <a16:creationId xmlns:a16="http://schemas.microsoft.com/office/drawing/2014/main" id="{64336A39-62D5-434C-461D-64C010021409}"/>
              </a:ext>
            </a:extLst>
          </p:cNvPr>
          <p:cNvSpPr/>
          <p:nvPr/>
        </p:nvSpPr>
        <p:spPr>
          <a:xfrm>
            <a:off x="5630648" y="30893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7" name="楕円 71196">
            <a:extLst>
              <a:ext uri="{FF2B5EF4-FFF2-40B4-BE49-F238E27FC236}">
                <a16:creationId xmlns:a16="http://schemas.microsoft.com/office/drawing/2014/main" id="{EB2D6197-6889-ACAD-742A-B9D9532B3B46}"/>
              </a:ext>
            </a:extLst>
          </p:cNvPr>
          <p:cNvSpPr/>
          <p:nvPr/>
        </p:nvSpPr>
        <p:spPr>
          <a:xfrm>
            <a:off x="5406700"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8" name="楕円 71197">
            <a:extLst>
              <a:ext uri="{FF2B5EF4-FFF2-40B4-BE49-F238E27FC236}">
                <a16:creationId xmlns:a16="http://schemas.microsoft.com/office/drawing/2014/main" id="{298C23B2-4D21-F707-8950-484626CEB838}"/>
              </a:ext>
            </a:extLst>
          </p:cNvPr>
          <p:cNvSpPr/>
          <p:nvPr/>
        </p:nvSpPr>
        <p:spPr>
          <a:xfrm>
            <a:off x="5515449"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9" name="楕円 71198">
            <a:extLst>
              <a:ext uri="{FF2B5EF4-FFF2-40B4-BE49-F238E27FC236}">
                <a16:creationId xmlns:a16="http://schemas.microsoft.com/office/drawing/2014/main" id="{C55E7643-9E40-B623-6E65-9557292F335B}"/>
              </a:ext>
            </a:extLst>
          </p:cNvPr>
          <p:cNvSpPr/>
          <p:nvPr/>
        </p:nvSpPr>
        <p:spPr>
          <a:xfrm>
            <a:off x="5655451"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0" name="楕円 71199">
            <a:extLst>
              <a:ext uri="{FF2B5EF4-FFF2-40B4-BE49-F238E27FC236}">
                <a16:creationId xmlns:a16="http://schemas.microsoft.com/office/drawing/2014/main" id="{6B05A40F-0158-D732-D4F5-65E81302A324}"/>
              </a:ext>
            </a:extLst>
          </p:cNvPr>
          <p:cNvSpPr/>
          <p:nvPr/>
        </p:nvSpPr>
        <p:spPr>
          <a:xfrm>
            <a:off x="5764200"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1" name="楕円 71200">
            <a:extLst>
              <a:ext uri="{FF2B5EF4-FFF2-40B4-BE49-F238E27FC236}">
                <a16:creationId xmlns:a16="http://schemas.microsoft.com/office/drawing/2014/main" id="{4C129CF7-A2E1-626B-B8D4-015730F39186}"/>
              </a:ext>
            </a:extLst>
          </p:cNvPr>
          <p:cNvSpPr/>
          <p:nvPr/>
        </p:nvSpPr>
        <p:spPr>
          <a:xfrm>
            <a:off x="5677523" y="3397367"/>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2" name="楕円 71201">
            <a:extLst>
              <a:ext uri="{FF2B5EF4-FFF2-40B4-BE49-F238E27FC236}">
                <a16:creationId xmlns:a16="http://schemas.microsoft.com/office/drawing/2014/main" id="{893F4AD4-7468-AD2B-8381-C6C40CB4EFEA}"/>
              </a:ext>
            </a:extLst>
          </p:cNvPr>
          <p:cNvSpPr/>
          <p:nvPr/>
        </p:nvSpPr>
        <p:spPr>
          <a:xfrm>
            <a:off x="5741030" y="3092357"/>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3" name="楕円 71202">
            <a:extLst>
              <a:ext uri="{FF2B5EF4-FFF2-40B4-BE49-F238E27FC236}">
                <a16:creationId xmlns:a16="http://schemas.microsoft.com/office/drawing/2014/main" id="{D384629A-4070-483E-CEE8-D2FEDF728684}"/>
              </a:ext>
            </a:extLst>
          </p:cNvPr>
          <p:cNvSpPr/>
          <p:nvPr/>
        </p:nvSpPr>
        <p:spPr>
          <a:xfrm>
            <a:off x="5466821" y="3549898"/>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3" name="Text Box 5">
            <a:extLst>
              <a:ext uri="{FF2B5EF4-FFF2-40B4-BE49-F238E27FC236}">
                <a16:creationId xmlns:a16="http://schemas.microsoft.com/office/drawing/2014/main" id="{D4302AB4-9CC7-B695-1353-66DE8AB7C1EC}"/>
              </a:ext>
            </a:extLst>
          </p:cNvPr>
          <p:cNvSpPr txBox="1">
            <a:spLocks noChangeArrowheads="1"/>
          </p:cNvSpPr>
          <p:nvPr/>
        </p:nvSpPr>
        <p:spPr bwMode="auto">
          <a:xfrm>
            <a:off x="1130606" y="733469"/>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横からみた図</a:t>
            </a:r>
            <a:endParaRPr lang="en-US" altLang="ja-JP" sz="2000" dirty="0">
              <a:latin typeface="游ゴシック" panose="020B0400000000000000" pitchFamily="50" charset="-128"/>
            </a:endParaRPr>
          </a:p>
        </p:txBody>
      </p:sp>
      <p:sp>
        <p:nvSpPr>
          <p:cNvPr id="71214" name="Text Box 5">
            <a:extLst>
              <a:ext uri="{FF2B5EF4-FFF2-40B4-BE49-F238E27FC236}">
                <a16:creationId xmlns:a16="http://schemas.microsoft.com/office/drawing/2014/main" id="{F59853E4-F010-5DA9-18F2-FB852ED79AFD}"/>
              </a:ext>
            </a:extLst>
          </p:cNvPr>
          <p:cNvSpPr txBox="1">
            <a:spLocks noChangeArrowheads="1"/>
          </p:cNvSpPr>
          <p:nvPr/>
        </p:nvSpPr>
        <p:spPr bwMode="auto">
          <a:xfrm>
            <a:off x="4634332" y="753025"/>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上からみた図</a:t>
            </a:r>
            <a:endParaRPr lang="en-US" altLang="ja-JP" sz="2000" dirty="0">
              <a:latin typeface="游ゴシック" panose="020B0400000000000000" pitchFamily="50" charset="-128"/>
            </a:endParaRPr>
          </a:p>
        </p:txBody>
      </p:sp>
      <p:sp>
        <p:nvSpPr>
          <p:cNvPr id="71215" name="Text Box 5">
            <a:extLst>
              <a:ext uri="{FF2B5EF4-FFF2-40B4-BE49-F238E27FC236}">
                <a16:creationId xmlns:a16="http://schemas.microsoft.com/office/drawing/2014/main" id="{07DF7307-0ECD-7736-5069-E5F104DA23E6}"/>
              </a:ext>
            </a:extLst>
          </p:cNvPr>
          <p:cNvSpPr txBox="1">
            <a:spLocks noChangeArrowheads="1"/>
          </p:cNvSpPr>
          <p:nvPr/>
        </p:nvSpPr>
        <p:spPr bwMode="auto">
          <a:xfrm>
            <a:off x="3585317" y="4209433"/>
            <a:ext cx="2487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の穴に</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個の砂が１秒間落ちる</a:t>
            </a:r>
            <a:endParaRPr lang="en-US" altLang="ja-JP" sz="2000" dirty="0">
              <a:latin typeface="游ゴシック" panose="020B0400000000000000" pitchFamily="50" charset="-128"/>
            </a:endParaRPr>
          </a:p>
        </p:txBody>
      </p:sp>
      <p:sp>
        <p:nvSpPr>
          <p:cNvPr id="71222" name="フローチャート: 処理 71221">
            <a:extLst>
              <a:ext uri="{FF2B5EF4-FFF2-40B4-BE49-F238E27FC236}">
                <a16:creationId xmlns:a16="http://schemas.microsoft.com/office/drawing/2014/main" id="{6E00ACE2-6426-BFF2-4816-9804848405A0}"/>
              </a:ext>
            </a:extLst>
          </p:cNvPr>
          <p:cNvSpPr/>
          <p:nvPr/>
        </p:nvSpPr>
        <p:spPr>
          <a:xfrm>
            <a:off x="6750127" y="1"/>
            <a:ext cx="2404914" cy="167521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23" name="グループ化 71222">
            <a:extLst>
              <a:ext uri="{FF2B5EF4-FFF2-40B4-BE49-F238E27FC236}">
                <a16:creationId xmlns:a16="http://schemas.microsoft.com/office/drawing/2014/main" id="{81DD5ED2-524A-81F8-22F3-53439CA9AFF7}"/>
              </a:ext>
            </a:extLst>
          </p:cNvPr>
          <p:cNvGrpSpPr/>
          <p:nvPr/>
        </p:nvGrpSpPr>
        <p:grpSpPr>
          <a:xfrm>
            <a:off x="7909560" y="2427145"/>
            <a:ext cx="1167537" cy="120944"/>
            <a:chOff x="1466906" y="2872389"/>
            <a:chExt cx="1167537" cy="120944"/>
          </a:xfrm>
        </p:grpSpPr>
        <p:grpSp>
          <p:nvGrpSpPr>
            <p:cNvPr id="71224" name="グループ化 71223">
              <a:extLst>
                <a:ext uri="{FF2B5EF4-FFF2-40B4-BE49-F238E27FC236}">
                  <a16:creationId xmlns:a16="http://schemas.microsoft.com/office/drawing/2014/main" id="{96033BF2-7750-5C56-F8DE-336F4851C18E}"/>
                </a:ext>
              </a:extLst>
            </p:cNvPr>
            <p:cNvGrpSpPr/>
            <p:nvPr/>
          </p:nvGrpSpPr>
          <p:grpSpPr>
            <a:xfrm>
              <a:off x="1577941" y="2872389"/>
              <a:ext cx="957780" cy="117769"/>
              <a:chOff x="1569323" y="3106506"/>
              <a:chExt cx="957780" cy="117769"/>
            </a:xfrm>
          </p:grpSpPr>
          <p:grpSp>
            <p:nvGrpSpPr>
              <p:cNvPr id="71227" name="グループ化 71226">
                <a:extLst>
                  <a:ext uri="{FF2B5EF4-FFF2-40B4-BE49-F238E27FC236}">
                    <a16:creationId xmlns:a16="http://schemas.microsoft.com/office/drawing/2014/main" id="{E69B7F00-4F25-E3A1-1616-135E906C1C49}"/>
                  </a:ext>
                </a:extLst>
              </p:cNvPr>
              <p:cNvGrpSpPr/>
              <p:nvPr/>
            </p:nvGrpSpPr>
            <p:grpSpPr>
              <a:xfrm>
                <a:off x="1684699" y="3106506"/>
                <a:ext cx="743259" cy="114594"/>
                <a:chOff x="139683" y="3326838"/>
                <a:chExt cx="743259" cy="114594"/>
              </a:xfrm>
            </p:grpSpPr>
            <p:sp>
              <p:nvSpPr>
                <p:cNvPr id="71230" name="楕円 71229">
                  <a:extLst>
                    <a:ext uri="{FF2B5EF4-FFF2-40B4-BE49-F238E27FC236}">
                      <a16:creationId xmlns:a16="http://schemas.microsoft.com/office/drawing/2014/main" id="{3CE18F1D-A633-9670-B738-A62AB72796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1" name="楕円 71230">
                  <a:extLst>
                    <a:ext uri="{FF2B5EF4-FFF2-40B4-BE49-F238E27FC236}">
                      <a16:creationId xmlns:a16="http://schemas.microsoft.com/office/drawing/2014/main" id="{6509B4C3-44EE-FAE1-777A-9587357F50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2" name="楕円 71231">
                  <a:extLst>
                    <a:ext uri="{FF2B5EF4-FFF2-40B4-BE49-F238E27FC236}">
                      <a16:creationId xmlns:a16="http://schemas.microsoft.com/office/drawing/2014/main" id="{DF6BC7EB-4908-B8C8-A2DB-D07A7A5DA3E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3" name="楕円 71232">
                  <a:extLst>
                    <a:ext uri="{FF2B5EF4-FFF2-40B4-BE49-F238E27FC236}">
                      <a16:creationId xmlns:a16="http://schemas.microsoft.com/office/drawing/2014/main" id="{4229F563-6639-8542-D6B5-E410E45ECD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4" name="楕円 71233">
                  <a:extLst>
                    <a:ext uri="{FF2B5EF4-FFF2-40B4-BE49-F238E27FC236}">
                      <a16:creationId xmlns:a16="http://schemas.microsoft.com/office/drawing/2014/main" id="{5ACBD796-C9F5-9007-E730-91C08751476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5" name="楕円 71234">
                  <a:extLst>
                    <a:ext uri="{FF2B5EF4-FFF2-40B4-BE49-F238E27FC236}">
                      <a16:creationId xmlns:a16="http://schemas.microsoft.com/office/drawing/2014/main" id="{0DE530E5-AAE1-874D-590B-E2530B3E727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6" name="楕円 71235">
                  <a:extLst>
                    <a:ext uri="{FF2B5EF4-FFF2-40B4-BE49-F238E27FC236}">
                      <a16:creationId xmlns:a16="http://schemas.microsoft.com/office/drawing/2014/main" id="{8F535F26-DC3E-BA5F-8B8C-330F607F707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8" name="楕円 71227">
                <a:extLst>
                  <a:ext uri="{FF2B5EF4-FFF2-40B4-BE49-F238E27FC236}">
                    <a16:creationId xmlns:a16="http://schemas.microsoft.com/office/drawing/2014/main" id="{B3D4D07C-FFC6-7A59-A010-C01FEC879D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9" name="楕円 71228">
                <a:extLst>
                  <a:ext uri="{FF2B5EF4-FFF2-40B4-BE49-F238E27FC236}">
                    <a16:creationId xmlns:a16="http://schemas.microsoft.com/office/drawing/2014/main" id="{90EDEE5C-FC8D-EF45-6536-A9A08135D01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5" name="楕円 71224">
              <a:extLst>
                <a:ext uri="{FF2B5EF4-FFF2-40B4-BE49-F238E27FC236}">
                  <a16:creationId xmlns:a16="http://schemas.microsoft.com/office/drawing/2014/main" id="{E831A6A5-2632-CDE1-D709-251E8F3C97E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6" name="楕円 71225">
              <a:extLst>
                <a:ext uri="{FF2B5EF4-FFF2-40B4-BE49-F238E27FC236}">
                  <a16:creationId xmlns:a16="http://schemas.microsoft.com/office/drawing/2014/main" id="{516691D1-E645-A94B-9A8D-DE25E79F178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37" name="グループ化 71236">
            <a:extLst>
              <a:ext uri="{FF2B5EF4-FFF2-40B4-BE49-F238E27FC236}">
                <a16:creationId xmlns:a16="http://schemas.microsoft.com/office/drawing/2014/main" id="{92A56CB0-8C0D-EDF4-5782-8FF7848F0492}"/>
              </a:ext>
            </a:extLst>
          </p:cNvPr>
          <p:cNvGrpSpPr/>
          <p:nvPr/>
        </p:nvGrpSpPr>
        <p:grpSpPr>
          <a:xfrm>
            <a:off x="7289860" y="1939492"/>
            <a:ext cx="2086626" cy="130648"/>
            <a:chOff x="1011991" y="1745315"/>
            <a:chExt cx="2086626" cy="130648"/>
          </a:xfrm>
        </p:grpSpPr>
        <p:sp>
          <p:nvSpPr>
            <p:cNvPr id="71238" name="楕円 71237">
              <a:extLst>
                <a:ext uri="{FF2B5EF4-FFF2-40B4-BE49-F238E27FC236}">
                  <a16:creationId xmlns:a16="http://schemas.microsoft.com/office/drawing/2014/main" id="{BA473E1C-85DC-6086-6AC4-A315C4BC6062}"/>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39" name="グループ化 71238">
              <a:extLst>
                <a:ext uri="{FF2B5EF4-FFF2-40B4-BE49-F238E27FC236}">
                  <a16:creationId xmlns:a16="http://schemas.microsoft.com/office/drawing/2014/main" id="{57C81071-1899-46D8-1621-841639ACC6BD}"/>
                </a:ext>
              </a:extLst>
            </p:cNvPr>
            <p:cNvGrpSpPr/>
            <p:nvPr/>
          </p:nvGrpSpPr>
          <p:grpSpPr>
            <a:xfrm>
              <a:off x="1128565" y="1745315"/>
              <a:ext cx="1849025" cy="129642"/>
              <a:chOff x="1114947" y="1973741"/>
              <a:chExt cx="1849025" cy="129642"/>
            </a:xfrm>
          </p:grpSpPr>
          <p:grpSp>
            <p:nvGrpSpPr>
              <p:cNvPr id="71241" name="グループ化 71240">
                <a:extLst>
                  <a:ext uri="{FF2B5EF4-FFF2-40B4-BE49-F238E27FC236}">
                    <a16:creationId xmlns:a16="http://schemas.microsoft.com/office/drawing/2014/main" id="{7A26AD69-8060-34E4-6150-7232DAF7076D}"/>
                  </a:ext>
                </a:extLst>
              </p:cNvPr>
              <p:cNvGrpSpPr/>
              <p:nvPr/>
            </p:nvGrpSpPr>
            <p:grpSpPr>
              <a:xfrm>
                <a:off x="1233620" y="1974448"/>
                <a:ext cx="1626176" cy="128935"/>
                <a:chOff x="1249752" y="2301670"/>
                <a:chExt cx="1626176" cy="128935"/>
              </a:xfrm>
            </p:grpSpPr>
            <p:sp>
              <p:nvSpPr>
                <p:cNvPr id="71244" name="楕円 71243">
                  <a:extLst>
                    <a:ext uri="{FF2B5EF4-FFF2-40B4-BE49-F238E27FC236}">
                      <a16:creationId xmlns:a16="http://schemas.microsoft.com/office/drawing/2014/main" id="{8B3B7DF3-7559-3102-A086-62C198295C3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45" name="グループ化 71244">
                  <a:extLst>
                    <a:ext uri="{FF2B5EF4-FFF2-40B4-BE49-F238E27FC236}">
                      <a16:creationId xmlns:a16="http://schemas.microsoft.com/office/drawing/2014/main" id="{DF57A2A3-7249-7322-DFAA-C43270750D0C}"/>
                    </a:ext>
                  </a:extLst>
                </p:cNvPr>
                <p:cNvGrpSpPr/>
                <p:nvPr/>
              </p:nvGrpSpPr>
              <p:grpSpPr>
                <a:xfrm>
                  <a:off x="1371881" y="2301670"/>
                  <a:ext cx="1392597" cy="120944"/>
                  <a:chOff x="1371881" y="2535145"/>
                  <a:chExt cx="1392597" cy="120944"/>
                </a:xfrm>
              </p:grpSpPr>
              <p:grpSp>
                <p:nvGrpSpPr>
                  <p:cNvPr id="71247" name="グループ化 71246">
                    <a:extLst>
                      <a:ext uri="{FF2B5EF4-FFF2-40B4-BE49-F238E27FC236}">
                        <a16:creationId xmlns:a16="http://schemas.microsoft.com/office/drawing/2014/main" id="{C88296C8-6D40-64F4-6362-C74767C49C55}"/>
                      </a:ext>
                    </a:extLst>
                  </p:cNvPr>
                  <p:cNvGrpSpPr/>
                  <p:nvPr/>
                </p:nvGrpSpPr>
                <p:grpSpPr>
                  <a:xfrm>
                    <a:off x="1483188" y="2535145"/>
                    <a:ext cx="1167537" cy="120944"/>
                    <a:chOff x="1466906" y="2872389"/>
                    <a:chExt cx="1167537" cy="120944"/>
                  </a:xfrm>
                </p:grpSpPr>
                <p:grpSp>
                  <p:nvGrpSpPr>
                    <p:cNvPr id="71250" name="グループ化 71249">
                      <a:extLst>
                        <a:ext uri="{FF2B5EF4-FFF2-40B4-BE49-F238E27FC236}">
                          <a16:creationId xmlns:a16="http://schemas.microsoft.com/office/drawing/2014/main" id="{4C9C393F-5AC2-2F55-D3EE-87B30F1A2ADB}"/>
                        </a:ext>
                      </a:extLst>
                    </p:cNvPr>
                    <p:cNvGrpSpPr/>
                    <p:nvPr/>
                  </p:nvGrpSpPr>
                  <p:grpSpPr>
                    <a:xfrm>
                      <a:off x="1577941" y="2872389"/>
                      <a:ext cx="957780" cy="117769"/>
                      <a:chOff x="1569323" y="3106506"/>
                      <a:chExt cx="957780" cy="117769"/>
                    </a:xfrm>
                  </p:grpSpPr>
                  <p:grpSp>
                    <p:nvGrpSpPr>
                      <p:cNvPr id="71253" name="グループ化 71252">
                        <a:extLst>
                          <a:ext uri="{FF2B5EF4-FFF2-40B4-BE49-F238E27FC236}">
                            <a16:creationId xmlns:a16="http://schemas.microsoft.com/office/drawing/2014/main" id="{F6F49FE6-B9CE-4BF3-3408-B6762CD75948}"/>
                          </a:ext>
                        </a:extLst>
                      </p:cNvPr>
                      <p:cNvGrpSpPr/>
                      <p:nvPr/>
                    </p:nvGrpSpPr>
                    <p:grpSpPr>
                      <a:xfrm>
                        <a:off x="1684699" y="3106506"/>
                        <a:ext cx="743259" cy="114594"/>
                        <a:chOff x="139683" y="3326838"/>
                        <a:chExt cx="743259" cy="114594"/>
                      </a:xfrm>
                    </p:grpSpPr>
                    <p:sp>
                      <p:nvSpPr>
                        <p:cNvPr id="71256" name="楕円 71255">
                          <a:extLst>
                            <a:ext uri="{FF2B5EF4-FFF2-40B4-BE49-F238E27FC236}">
                              <a16:creationId xmlns:a16="http://schemas.microsoft.com/office/drawing/2014/main" id="{D1805324-DDFE-9C73-0561-FCD05966EE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7" name="楕円 71256">
                          <a:extLst>
                            <a:ext uri="{FF2B5EF4-FFF2-40B4-BE49-F238E27FC236}">
                              <a16:creationId xmlns:a16="http://schemas.microsoft.com/office/drawing/2014/main" id="{6F8627B5-9B7D-9BDA-6135-E42AC525605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8" name="楕円 71257">
                          <a:extLst>
                            <a:ext uri="{FF2B5EF4-FFF2-40B4-BE49-F238E27FC236}">
                              <a16:creationId xmlns:a16="http://schemas.microsoft.com/office/drawing/2014/main" id="{BE5D53A5-2DEA-719C-366A-45F22300329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9" name="楕円 71258">
                          <a:extLst>
                            <a:ext uri="{FF2B5EF4-FFF2-40B4-BE49-F238E27FC236}">
                              <a16:creationId xmlns:a16="http://schemas.microsoft.com/office/drawing/2014/main" id="{D9DFF566-D607-FAB3-F2C0-77585D1E4D0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0" name="楕円 71259">
                          <a:extLst>
                            <a:ext uri="{FF2B5EF4-FFF2-40B4-BE49-F238E27FC236}">
                              <a16:creationId xmlns:a16="http://schemas.microsoft.com/office/drawing/2014/main" id="{ACE691D5-FECB-4452-FEC3-E560C1FABF2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1" name="楕円 71260">
                          <a:extLst>
                            <a:ext uri="{FF2B5EF4-FFF2-40B4-BE49-F238E27FC236}">
                              <a16:creationId xmlns:a16="http://schemas.microsoft.com/office/drawing/2014/main" id="{4A88D662-3197-77F1-E8C1-3B86549F83E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2" name="楕円 71261">
                          <a:extLst>
                            <a:ext uri="{FF2B5EF4-FFF2-40B4-BE49-F238E27FC236}">
                              <a16:creationId xmlns:a16="http://schemas.microsoft.com/office/drawing/2014/main" id="{086E974A-02D0-0581-082D-3B0605C3EA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4" name="楕円 71253">
                        <a:extLst>
                          <a:ext uri="{FF2B5EF4-FFF2-40B4-BE49-F238E27FC236}">
                            <a16:creationId xmlns:a16="http://schemas.microsoft.com/office/drawing/2014/main" id="{B6245140-B1A1-A90E-FBCE-61BD21CB0E3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5" name="楕円 71254">
                        <a:extLst>
                          <a:ext uri="{FF2B5EF4-FFF2-40B4-BE49-F238E27FC236}">
                            <a16:creationId xmlns:a16="http://schemas.microsoft.com/office/drawing/2014/main" id="{3EA549CB-4D29-68EE-4961-89290C90DB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1" name="楕円 71250">
                      <a:extLst>
                        <a:ext uri="{FF2B5EF4-FFF2-40B4-BE49-F238E27FC236}">
                          <a16:creationId xmlns:a16="http://schemas.microsoft.com/office/drawing/2014/main" id="{ADCEF0BC-FA09-C2CC-D7E3-11D45628E72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2" name="楕円 71251">
                      <a:extLst>
                        <a:ext uri="{FF2B5EF4-FFF2-40B4-BE49-F238E27FC236}">
                          <a16:creationId xmlns:a16="http://schemas.microsoft.com/office/drawing/2014/main" id="{A55FFA61-9AA1-FCA2-47D3-BD1EA854C62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8" name="楕円 71247">
                    <a:extLst>
                      <a:ext uri="{FF2B5EF4-FFF2-40B4-BE49-F238E27FC236}">
                        <a16:creationId xmlns:a16="http://schemas.microsoft.com/office/drawing/2014/main" id="{48DA39CB-0820-3293-7E94-086D0CA3884B}"/>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9" name="楕円 71248">
                    <a:extLst>
                      <a:ext uri="{FF2B5EF4-FFF2-40B4-BE49-F238E27FC236}">
                        <a16:creationId xmlns:a16="http://schemas.microsoft.com/office/drawing/2014/main" id="{CFE50258-6B82-45E2-46B2-A4131CD50FE0}"/>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6" name="楕円 71245">
                  <a:extLst>
                    <a:ext uri="{FF2B5EF4-FFF2-40B4-BE49-F238E27FC236}">
                      <a16:creationId xmlns:a16="http://schemas.microsoft.com/office/drawing/2014/main" id="{A231D066-77F5-4573-A40B-A225D679FB1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2" name="楕円 71241">
                <a:extLst>
                  <a:ext uri="{FF2B5EF4-FFF2-40B4-BE49-F238E27FC236}">
                    <a16:creationId xmlns:a16="http://schemas.microsoft.com/office/drawing/2014/main" id="{E67C74DE-D41B-C5BB-5EEE-644E6B25FF3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3" name="楕円 71242">
                <a:extLst>
                  <a:ext uri="{FF2B5EF4-FFF2-40B4-BE49-F238E27FC236}">
                    <a16:creationId xmlns:a16="http://schemas.microsoft.com/office/drawing/2014/main" id="{F9EDE669-98BA-4D80-BA5A-0B9C02B62C34}"/>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0" name="楕円 71239">
              <a:extLst>
                <a:ext uri="{FF2B5EF4-FFF2-40B4-BE49-F238E27FC236}">
                  <a16:creationId xmlns:a16="http://schemas.microsoft.com/office/drawing/2014/main" id="{1655FE4C-3A6C-3A3F-EEFE-18141EF4698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63" name="グループ化 71262">
            <a:extLst>
              <a:ext uri="{FF2B5EF4-FFF2-40B4-BE49-F238E27FC236}">
                <a16:creationId xmlns:a16="http://schemas.microsoft.com/office/drawing/2014/main" id="{4D8FF250-BDA0-6F69-141D-EB35C9B098FB}"/>
              </a:ext>
            </a:extLst>
          </p:cNvPr>
          <p:cNvGrpSpPr/>
          <p:nvPr/>
        </p:nvGrpSpPr>
        <p:grpSpPr>
          <a:xfrm>
            <a:off x="7332753" y="2086657"/>
            <a:ext cx="1849025" cy="129642"/>
            <a:chOff x="1114947" y="1973741"/>
            <a:chExt cx="1849025" cy="129642"/>
          </a:xfrm>
        </p:grpSpPr>
        <p:grpSp>
          <p:nvGrpSpPr>
            <p:cNvPr id="71264" name="グループ化 71263">
              <a:extLst>
                <a:ext uri="{FF2B5EF4-FFF2-40B4-BE49-F238E27FC236}">
                  <a16:creationId xmlns:a16="http://schemas.microsoft.com/office/drawing/2014/main" id="{1FE7B8BF-9F73-E30A-5431-A010E3ED8513}"/>
                </a:ext>
              </a:extLst>
            </p:cNvPr>
            <p:cNvGrpSpPr/>
            <p:nvPr/>
          </p:nvGrpSpPr>
          <p:grpSpPr>
            <a:xfrm>
              <a:off x="1233620" y="1974448"/>
              <a:ext cx="1626176" cy="128935"/>
              <a:chOff x="1249752" y="2301670"/>
              <a:chExt cx="1626176" cy="128935"/>
            </a:xfrm>
          </p:grpSpPr>
          <p:sp>
            <p:nvSpPr>
              <p:cNvPr id="71267" name="楕円 71266">
                <a:extLst>
                  <a:ext uri="{FF2B5EF4-FFF2-40B4-BE49-F238E27FC236}">
                    <a16:creationId xmlns:a16="http://schemas.microsoft.com/office/drawing/2014/main" id="{D5970A50-E4C6-FF18-B91A-C39941A6D5B3}"/>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8" name="グループ化 71267">
                <a:extLst>
                  <a:ext uri="{FF2B5EF4-FFF2-40B4-BE49-F238E27FC236}">
                    <a16:creationId xmlns:a16="http://schemas.microsoft.com/office/drawing/2014/main" id="{EC1965D8-5979-FC2B-C949-6D3752738984}"/>
                  </a:ext>
                </a:extLst>
              </p:cNvPr>
              <p:cNvGrpSpPr/>
              <p:nvPr/>
            </p:nvGrpSpPr>
            <p:grpSpPr>
              <a:xfrm>
                <a:off x="1371881" y="2301670"/>
                <a:ext cx="1392597" cy="120944"/>
                <a:chOff x="1371881" y="2535145"/>
                <a:chExt cx="1392597" cy="120944"/>
              </a:xfrm>
            </p:grpSpPr>
            <p:grpSp>
              <p:nvGrpSpPr>
                <p:cNvPr id="71270" name="グループ化 71269">
                  <a:extLst>
                    <a:ext uri="{FF2B5EF4-FFF2-40B4-BE49-F238E27FC236}">
                      <a16:creationId xmlns:a16="http://schemas.microsoft.com/office/drawing/2014/main" id="{A42BC91F-026A-2127-71F7-833113E7C5B6}"/>
                    </a:ext>
                  </a:extLst>
                </p:cNvPr>
                <p:cNvGrpSpPr/>
                <p:nvPr/>
              </p:nvGrpSpPr>
              <p:grpSpPr>
                <a:xfrm>
                  <a:off x="1483188" y="2535145"/>
                  <a:ext cx="1167537" cy="120944"/>
                  <a:chOff x="1466906" y="2872389"/>
                  <a:chExt cx="1167537" cy="120944"/>
                </a:xfrm>
              </p:grpSpPr>
              <p:grpSp>
                <p:nvGrpSpPr>
                  <p:cNvPr id="71273" name="グループ化 71272">
                    <a:extLst>
                      <a:ext uri="{FF2B5EF4-FFF2-40B4-BE49-F238E27FC236}">
                        <a16:creationId xmlns:a16="http://schemas.microsoft.com/office/drawing/2014/main" id="{84EAE473-28E0-6D46-A81B-1DC325F69835}"/>
                      </a:ext>
                    </a:extLst>
                  </p:cNvPr>
                  <p:cNvGrpSpPr/>
                  <p:nvPr/>
                </p:nvGrpSpPr>
                <p:grpSpPr>
                  <a:xfrm>
                    <a:off x="1577941" y="2872389"/>
                    <a:ext cx="957780" cy="117769"/>
                    <a:chOff x="1569323" y="3106506"/>
                    <a:chExt cx="957780" cy="117769"/>
                  </a:xfrm>
                </p:grpSpPr>
                <p:grpSp>
                  <p:nvGrpSpPr>
                    <p:cNvPr id="71276" name="グループ化 71275">
                      <a:extLst>
                        <a:ext uri="{FF2B5EF4-FFF2-40B4-BE49-F238E27FC236}">
                          <a16:creationId xmlns:a16="http://schemas.microsoft.com/office/drawing/2014/main" id="{EA61EF23-CD42-B6B9-CC68-FB4955295639}"/>
                        </a:ext>
                      </a:extLst>
                    </p:cNvPr>
                    <p:cNvGrpSpPr/>
                    <p:nvPr/>
                  </p:nvGrpSpPr>
                  <p:grpSpPr>
                    <a:xfrm>
                      <a:off x="1684699" y="3106506"/>
                      <a:ext cx="743259" cy="114594"/>
                      <a:chOff x="139683" y="3326838"/>
                      <a:chExt cx="743259" cy="114594"/>
                    </a:xfrm>
                  </p:grpSpPr>
                  <p:sp>
                    <p:nvSpPr>
                      <p:cNvPr id="71279" name="楕円 71278">
                        <a:extLst>
                          <a:ext uri="{FF2B5EF4-FFF2-40B4-BE49-F238E27FC236}">
                            <a16:creationId xmlns:a16="http://schemas.microsoft.com/office/drawing/2014/main" id="{095EC3CF-B0F5-AEFF-2C65-3FB27E5F7DA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0" name="楕円 71279">
                        <a:extLst>
                          <a:ext uri="{FF2B5EF4-FFF2-40B4-BE49-F238E27FC236}">
                            <a16:creationId xmlns:a16="http://schemas.microsoft.com/office/drawing/2014/main" id="{03FF3E2B-C3C6-9CD1-C386-7695540376B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1" name="楕円 71280">
                        <a:extLst>
                          <a:ext uri="{FF2B5EF4-FFF2-40B4-BE49-F238E27FC236}">
                            <a16:creationId xmlns:a16="http://schemas.microsoft.com/office/drawing/2014/main" id="{7846098C-6F38-BD0A-55BF-7F6CA10FF5E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2" name="楕円 71281">
                        <a:extLst>
                          <a:ext uri="{FF2B5EF4-FFF2-40B4-BE49-F238E27FC236}">
                            <a16:creationId xmlns:a16="http://schemas.microsoft.com/office/drawing/2014/main" id="{2C0E897E-883D-44F1-DA02-0163F5F309C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3" name="楕円 71282">
                        <a:extLst>
                          <a:ext uri="{FF2B5EF4-FFF2-40B4-BE49-F238E27FC236}">
                            <a16:creationId xmlns:a16="http://schemas.microsoft.com/office/drawing/2014/main" id="{8850AADE-19BF-56D2-F268-DC7056214A7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4" name="楕円 71283">
                        <a:extLst>
                          <a:ext uri="{FF2B5EF4-FFF2-40B4-BE49-F238E27FC236}">
                            <a16:creationId xmlns:a16="http://schemas.microsoft.com/office/drawing/2014/main" id="{D41A64A1-F0AF-E79F-C8EB-E13D886F895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5" name="楕円 71284">
                        <a:extLst>
                          <a:ext uri="{FF2B5EF4-FFF2-40B4-BE49-F238E27FC236}">
                            <a16:creationId xmlns:a16="http://schemas.microsoft.com/office/drawing/2014/main" id="{1D9E4512-506A-16B1-C252-0DBF762BC95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7" name="楕円 71276">
                      <a:extLst>
                        <a:ext uri="{FF2B5EF4-FFF2-40B4-BE49-F238E27FC236}">
                          <a16:creationId xmlns:a16="http://schemas.microsoft.com/office/drawing/2014/main" id="{7E6513B1-9070-0FE0-E6EE-065FA47628F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8" name="楕円 71277">
                      <a:extLst>
                        <a:ext uri="{FF2B5EF4-FFF2-40B4-BE49-F238E27FC236}">
                          <a16:creationId xmlns:a16="http://schemas.microsoft.com/office/drawing/2014/main" id="{87CF0EBC-7547-CDF2-6947-8FBA7E2979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4" name="楕円 71273">
                    <a:extLst>
                      <a:ext uri="{FF2B5EF4-FFF2-40B4-BE49-F238E27FC236}">
                        <a16:creationId xmlns:a16="http://schemas.microsoft.com/office/drawing/2014/main" id="{C32A1FB7-3541-402C-5822-F7DA44DC819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5" name="楕円 71274">
                    <a:extLst>
                      <a:ext uri="{FF2B5EF4-FFF2-40B4-BE49-F238E27FC236}">
                        <a16:creationId xmlns:a16="http://schemas.microsoft.com/office/drawing/2014/main" id="{1C419C2E-17A5-FB83-2AD8-61D4D150358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1" name="楕円 71270">
                  <a:extLst>
                    <a:ext uri="{FF2B5EF4-FFF2-40B4-BE49-F238E27FC236}">
                      <a16:creationId xmlns:a16="http://schemas.microsoft.com/office/drawing/2014/main" id="{2842A9CE-A105-EE6A-C754-2AA901B1987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2" name="楕円 71271">
                  <a:extLst>
                    <a:ext uri="{FF2B5EF4-FFF2-40B4-BE49-F238E27FC236}">
                      <a16:creationId xmlns:a16="http://schemas.microsoft.com/office/drawing/2014/main" id="{12A0CB07-D758-62F9-338A-1FAFF1EC770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9" name="楕円 71268">
                <a:extLst>
                  <a:ext uri="{FF2B5EF4-FFF2-40B4-BE49-F238E27FC236}">
                    <a16:creationId xmlns:a16="http://schemas.microsoft.com/office/drawing/2014/main" id="{E2925493-EC4E-0555-68E4-C069B14D50FD}"/>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5" name="楕円 71264">
              <a:extLst>
                <a:ext uri="{FF2B5EF4-FFF2-40B4-BE49-F238E27FC236}">
                  <a16:creationId xmlns:a16="http://schemas.microsoft.com/office/drawing/2014/main" id="{8DB8157C-E479-5B2D-7003-006F5248A6E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6" name="楕円 71265">
              <a:extLst>
                <a:ext uri="{FF2B5EF4-FFF2-40B4-BE49-F238E27FC236}">
                  <a16:creationId xmlns:a16="http://schemas.microsoft.com/office/drawing/2014/main" id="{9BF4004D-5420-2776-9774-8D5DA6F1C79B}"/>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86" name="グループ化 71285">
            <a:extLst>
              <a:ext uri="{FF2B5EF4-FFF2-40B4-BE49-F238E27FC236}">
                <a16:creationId xmlns:a16="http://schemas.microsoft.com/office/drawing/2014/main" id="{B3D686CA-4FAE-FD8A-EE23-DC124B562578}"/>
              </a:ext>
            </a:extLst>
          </p:cNvPr>
          <p:cNvGrpSpPr/>
          <p:nvPr/>
        </p:nvGrpSpPr>
        <p:grpSpPr>
          <a:xfrm>
            <a:off x="7756838" y="2321644"/>
            <a:ext cx="1167537" cy="120944"/>
            <a:chOff x="1466906" y="2872389"/>
            <a:chExt cx="1167537" cy="120944"/>
          </a:xfrm>
        </p:grpSpPr>
        <p:grpSp>
          <p:nvGrpSpPr>
            <p:cNvPr id="71287" name="グループ化 71286">
              <a:extLst>
                <a:ext uri="{FF2B5EF4-FFF2-40B4-BE49-F238E27FC236}">
                  <a16:creationId xmlns:a16="http://schemas.microsoft.com/office/drawing/2014/main" id="{3A89B71F-31BE-60E7-F39E-6C12C3C0C2CE}"/>
                </a:ext>
              </a:extLst>
            </p:cNvPr>
            <p:cNvGrpSpPr/>
            <p:nvPr/>
          </p:nvGrpSpPr>
          <p:grpSpPr>
            <a:xfrm>
              <a:off x="1577941" y="2872389"/>
              <a:ext cx="957780" cy="117769"/>
              <a:chOff x="1569323" y="3106506"/>
              <a:chExt cx="957780" cy="117769"/>
            </a:xfrm>
          </p:grpSpPr>
          <p:grpSp>
            <p:nvGrpSpPr>
              <p:cNvPr id="71290" name="グループ化 71289">
                <a:extLst>
                  <a:ext uri="{FF2B5EF4-FFF2-40B4-BE49-F238E27FC236}">
                    <a16:creationId xmlns:a16="http://schemas.microsoft.com/office/drawing/2014/main" id="{A8D59222-E117-8FF9-A874-0356444719A3}"/>
                  </a:ext>
                </a:extLst>
              </p:cNvPr>
              <p:cNvGrpSpPr/>
              <p:nvPr/>
            </p:nvGrpSpPr>
            <p:grpSpPr>
              <a:xfrm>
                <a:off x="1684699" y="3106506"/>
                <a:ext cx="743259" cy="114594"/>
                <a:chOff x="139683" y="3326838"/>
                <a:chExt cx="743259" cy="114594"/>
              </a:xfrm>
            </p:grpSpPr>
            <p:sp>
              <p:nvSpPr>
                <p:cNvPr id="71293" name="楕円 71292">
                  <a:extLst>
                    <a:ext uri="{FF2B5EF4-FFF2-40B4-BE49-F238E27FC236}">
                      <a16:creationId xmlns:a16="http://schemas.microsoft.com/office/drawing/2014/main" id="{14C55310-AB08-8242-922C-696DAAF7487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4" name="楕円 71293">
                  <a:extLst>
                    <a:ext uri="{FF2B5EF4-FFF2-40B4-BE49-F238E27FC236}">
                      <a16:creationId xmlns:a16="http://schemas.microsoft.com/office/drawing/2014/main" id="{64FC74E2-4BD9-B7D7-671D-DF0EE4B254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5" name="楕円 71294">
                  <a:extLst>
                    <a:ext uri="{FF2B5EF4-FFF2-40B4-BE49-F238E27FC236}">
                      <a16:creationId xmlns:a16="http://schemas.microsoft.com/office/drawing/2014/main" id="{458F6157-0EB3-3C56-5222-F5953EEF85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6" name="楕円 71295">
                  <a:extLst>
                    <a:ext uri="{FF2B5EF4-FFF2-40B4-BE49-F238E27FC236}">
                      <a16:creationId xmlns:a16="http://schemas.microsoft.com/office/drawing/2014/main" id="{44D0688D-1554-68CD-B0F8-130728020D1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7" name="楕円 71296">
                  <a:extLst>
                    <a:ext uri="{FF2B5EF4-FFF2-40B4-BE49-F238E27FC236}">
                      <a16:creationId xmlns:a16="http://schemas.microsoft.com/office/drawing/2014/main" id="{D0C5C28E-E656-653F-61AF-A0EE0553BB2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8" name="楕円 71297">
                  <a:extLst>
                    <a:ext uri="{FF2B5EF4-FFF2-40B4-BE49-F238E27FC236}">
                      <a16:creationId xmlns:a16="http://schemas.microsoft.com/office/drawing/2014/main" id="{38AA5090-B2C9-661E-8684-CFF73F2B800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9" name="楕円 71298">
                  <a:extLst>
                    <a:ext uri="{FF2B5EF4-FFF2-40B4-BE49-F238E27FC236}">
                      <a16:creationId xmlns:a16="http://schemas.microsoft.com/office/drawing/2014/main" id="{6666ACE3-D380-70D1-CA65-9D1BCF1A1F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91" name="楕円 71290">
                <a:extLst>
                  <a:ext uri="{FF2B5EF4-FFF2-40B4-BE49-F238E27FC236}">
                    <a16:creationId xmlns:a16="http://schemas.microsoft.com/office/drawing/2014/main" id="{158E6368-5BB6-D431-8A74-96D7800635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2" name="楕円 71291">
                <a:extLst>
                  <a:ext uri="{FF2B5EF4-FFF2-40B4-BE49-F238E27FC236}">
                    <a16:creationId xmlns:a16="http://schemas.microsoft.com/office/drawing/2014/main" id="{08E2D22A-4D37-7CB2-DABA-01B738A7C9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88" name="楕円 71287">
              <a:extLst>
                <a:ext uri="{FF2B5EF4-FFF2-40B4-BE49-F238E27FC236}">
                  <a16:creationId xmlns:a16="http://schemas.microsoft.com/office/drawing/2014/main" id="{4AF331AB-E6E7-3F0D-762F-77FE06AA8DC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9" name="楕円 71288">
              <a:extLst>
                <a:ext uri="{FF2B5EF4-FFF2-40B4-BE49-F238E27FC236}">
                  <a16:creationId xmlns:a16="http://schemas.microsoft.com/office/drawing/2014/main" id="{7C96EF62-C16D-CB53-F24B-6F8398F0012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00" name="グループ化 71299">
            <a:extLst>
              <a:ext uri="{FF2B5EF4-FFF2-40B4-BE49-F238E27FC236}">
                <a16:creationId xmlns:a16="http://schemas.microsoft.com/office/drawing/2014/main" id="{DCBE061C-BE6A-9ADD-4223-1F17B2BB7FFA}"/>
              </a:ext>
            </a:extLst>
          </p:cNvPr>
          <p:cNvGrpSpPr/>
          <p:nvPr/>
        </p:nvGrpSpPr>
        <p:grpSpPr>
          <a:xfrm>
            <a:off x="7520967" y="2198996"/>
            <a:ext cx="1167537" cy="120944"/>
            <a:chOff x="1466906" y="2872389"/>
            <a:chExt cx="1167537" cy="120944"/>
          </a:xfrm>
        </p:grpSpPr>
        <p:grpSp>
          <p:nvGrpSpPr>
            <p:cNvPr id="71301" name="グループ化 71300">
              <a:extLst>
                <a:ext uri="{FF2B5EF4-FFF2-40B4-BE49-F238E27FC236}">
                  <a16:creationId xmlns:a16="http://schemas.microsoft.com/office/drawing/2014/main" id="{DA2B2867-17F2-5C4C-9DC7-73C703380303}"/>
                </a:ext>
              </a:extLst>
            </p:cNvPr>
            <p:cNvGrpSpPr/>
            <p:nvPr/>
          </p:nvGrpSpPr>
          <p:grpSpPr>
            <a:xfrm>
              <a:off x="1577941" y="2872389"/>
              <a:ext cx="957780" cy="117769"/>
              <a:chOff x="1569323" y="3106506"/>
              <a:chExt cx="957780" cy="117769"/>
            </a:xfrm>
          </p:grpSpPr>
          <p:grpSp>
            <p:nvGrpSpPr>
              <p:cNvPr id="71304" name="グループ化 71303">
                <a:extLst>
                  <a:ext uri="{FF2B5EF4-FFF2-40B4-BE49-F238E27FC236}">
                    <a16:creationId xmlns:a16="http://schemas.microsoft.com/office/drawing/2014/main" id="{55789768-E528-46DB-6726-B60A6B418194}"/>
                  </a:ext>
                </a:extLst>
              </p:cNvPr>
              <p:cNvGrpSpPr/>
              <p:nvPr/>
            </p:nvGrpSpPr>
            <p:grpSpPr>
              <a:xfrm>
                <a:off x="1684699" y="3106506"/>
                <a:ext cx="743259" cy="114594"/>
                <a:chOff x="139683" y="3326838"/>
                <a:chExt cx="743259" cy="114594"/>
              </a:xfrm>
            </p:grpSpPr>
            <p:sp>
              <p:nvSpPr>
                <p:cNvPr id="71307" name="楕円 71306">
                  <a:extLst>
                    <a:ext uri="{FF2B5EF4-FFF2-40B4-BE49-F238E27FC236}">
                      <a16:creationId xmlns:a16="http://schemas.microsoft.com/office/drawing/2014/main" id="{237B720D-A288-6543-9C31-B4D119AD583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8" name="楕円 71307">
                  <a:extLst>
                    <a:ext uri="{FF2B5EF4-FFF2-40B4-BE49-F238E27FC236}">
                      <a16:creationId xmlns:a16="http://schemas.microsoft.com/office/drawing/2014/main" id="{F4F3CF79-1F38-06F4-875A-C7BF4DF97B0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9" name="楕円 71308">
                  <a:extLst>
                    <a:ext uri="{FF2B5EF4-FFF2-40B4-BE49-F238E27FC236}">
                      <a16:creationId xmlns:a16="http://schemas.microsoft.com/office/drawing/2014/main" id="{FAD5512D-8453-C969-0ACA-4A2D946FE1A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0" name="楕円 71309">
                  <a:extLst>
                    <a:ext uri="{FF2B5EF4-FFF2-40B4-BE49-F238E27FC236}">
                      <a16:creationId xmlns:a16="http://schemas.microsoft.com/office/drawing/2014/main" id="{CAD3ED52-066B-828A-52FA-AAE4BA3E465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1" name="楕円 71310">
                  <a:extLst>
                    <a:ext uri="{FF2B5EF4-FFF2-40B4-BE49-F238E27FC236}">
                      <a16:creationId xmlns:a16="http://schemas.microsoft.com/office/drawing/2014/main" id="{78FC554C-F7C5-BA2F-801E-07FED3FFE1B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2" name="楕円 71311">
                  <a:extLst>
                    <a:ext uri="{FF2B5EF4-FFF2-40B4-BE49-F238E27FC236}">
                      <a16:creationId xmlns:a16="http://schemas.microsoft.com/office/drawing/2014/main" id="{1966A073-1D93-CE0C-37C0-6385C1F8874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3" name="楕円 71312">
                  <a:extLst>
                    <a:ext uri="{FF2B5EF4-FFF2-40B4-BE49-F238E27FC236}">
                      <a16:creationId xmlns:a16="http://schemas.microsoft.com/office/drawing/2014/main" id="{0F02287C-B27F-C93F-A16B-FA8521C8B4F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5" name="楕円 71304">
                <a:extLst>
                  <a:ext uri="{FF2B5EF4-FFF2-40B4-BE49-F238E27FC236}">
                    <a16:creationId xmlns:a16="http://schemas.microsoft.com/office/drawing/2014/main" id="{1E4634D0-4016-E94E-4383-4DCE0C69C1C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6" name="楕円 71305">
                <a:extLst>
                  <a:ext uri="{FF2B5EF4-FFF2-40B4-BE49-F238E27FC236}">
                    <a16:creationId xmlns:a16="http://schemas.microsoft.com/office/drawing/2014/main" id="{A27B5796-891D-ECCC-10D3-6A785526C61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2" name="楕円 71301">
              <a:extLst>
                <a:ext uri="{FF2B5EF4-FFF2-40B4-BE49-F238E27FC236}">
                  <a16:creationId xmlns:a16="http://schemas.microsoft.com/office/drawing/2014/main" id="{CC259C8F-8846-DF1E-A213-E05FAD00AFC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3" name="楕円 71302">
              <a:extLst>
                <a:ext uri="{FF2B5EF4-FFF2-40B4-BE49-F238E27FC236}">
                  <a16:creationId xmlns:a16="http://schemas.microsoft.com/office/drawing/2014/main" id="{6794F595-2CFE-2FA0-E0DD-63A0E0DC609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14" name="グループ化 71313">
            <a:extLst>
              <a:ext uri="{FF2B5EF4-FFF2-40B4-BE49-F238E27FC236}">
                <a16:creationId xmlns:a16="http://schemas.microsoft.com/office/drawing/2014/main" id="{A753D395-FF93-E9CA-E330-7C3FDF3A04AE}"/>
              </a:ext>
            </a:extLst>
          </p:cNvPr>
          <p:cNvGrpSpPr/>
          <p:nvPr/>
        </p:nvGrpSpPr>
        <p:grpSpPr>
          <a:xfrm>
            <a:off x="7127970" y="1719959"/>
            <a:ext cx="2086626" cy="130648"/>
            <a:chOff x="1011991" y="1745315"/>
            <a:chExt cx="2086626" cy="130648"/>
          </a:xfrm>
        </p:grpSpPr>
        <p:sp>
          <p:nvSpPr>
            <p:cNvPr id="71315" name="楕円 71314">
              <a:extLst>
                <a:ext uri="{FF2B5EF4-FFF2-40B4-BE49-F238E27FC236}">
                  <a16:creationId xmlns:a16="http://schemas.microsoft.com/office/drawing/2014/main" id="{401976DC-4883-98AE-8585-233AC8BA8F94}"/>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6" name="グループ化 71315">
              <a:extLst>
                <a:ext uri="{FF2B5EF4-FFF2-40B4-BE49-F238E27FC236}">
                  <a16:creationId xmlns:a16="http://schemas.microsoft.com/office/drawing/2014/main" id="{F4F2A703-A3AE-DA8A-1AF0-F50C9AE8B27B}"/>
                </a:ext>
              </a:extLst>
            </p:cNvPr>
            <p:cNvGrpSpPr/>
            <p:nvPr/>
          </p:nvGrpSpPr>
          <p:grpSpPr>
            <a:xfrm>
              <a:off x="1128565" y="1745315"/>
              <a:ext cx="1849025" cy="129642"/>
              <a:chOff x="1114947" y="1973741"/>
              <a:chExt cx="1849025" cy="129642"/>
            </a:xfrm>
          </p:grpSpPr>
          <p:grpSp>
            <p:nvGrpSpPr>
              <p:cNvPr id="71318" name="グループ化 71317">
                <a:extLst>
                  <a:ext uri="{FF2B5EF4-FFF2-40B4-BE49-F238E27FC236}">
                    <a16:creationId xmlns:a16="http://schemas.microsoft.com/office/drawing/2014/main" id="{440F3BD3-3C26-DBE8-89E9-329EAE71F8DC}"/>
                  </a:ext>
                </a:extLst>
              </p:cNvPr>
              <p:cNvGrpSpPr/>
              <p:nvPr/>
            </p:nvGrpSpPr>
            <p:grpSpPr>
              <a:xfrm>
                <a:off x="1233620" y="1974448"/>
                <a:ext cx="1626176" cy="128935"/>
                <a:chOff x="1249752" y="2301670"/>
                <a:chExt cx="1626176" cy="128935"/>
              </a:xfrm>
            </p:grpSpPr>
            <p:sp>
              <p:nvSpPr>
                <p:cNvPr id="71321" name="楕円 71320">
                  <a:extLst>
                    <a:ext uri="{FF2B5EF4-FFF2-40B4-BE49-F238E27FC236}">
                      <a16:creationId xmlns:a16="http://schemas.microsoft.com/office/drawing/2014/main" id="{30D5F57E-A7CA-B962-0571-355FC41758D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22" name="グループ化 71321">
                  <a:extLst>
                    <a:ext uri="{FF2B5EF4-FFF2-40B4-BE49-F238E27FC236}">
                      <a16:creationId xmlns:a16="http://schemas.microsoft.com/office/drawing/2014/main" id="{EE72A35C-544D-3E40-3F1E-005A679BC7E2}"/>
                    </a:ext>
                  </a:extLst>
                </p:cNvPr>
                <p:cNvGrpSpPr/>
                <p:nvPr/>
              </p:nvGrpSpPr>
              <p:grpSpPr>
                <a:xfrm>
                  <a:off x="1371881" y="2301670"/>
                  <a:ext cx="1392597" cy="120944"/>
                  <a:chOff x="1371881" y="2535145"/>
                  <a:chExt cx="1392597" cy="120944"/>
                </a:xfrm>
              </p:grpSpPr>
              <p:grpSp>
                <p:nvGrpSpPr>
                  <p:cNvPr id="71324" name="グループ化 71323">
                    <a:extLst>
                      <a:ext uri="{FF2B5EF4-FFF2-40B4-BE49-F238E27FC236}">
                        <a16:creationId xmlns:a16="http://schemas.microsoft.com/office/drawing/2014/main" id="{CFA6D4C6-A320-6020-C1FE-1CA8F1B47B61}"/>
                      </a:ext>
                    </a:extLst>
                  </p:cNvPr>
                  <p:cNvGrpSpPr/>
                  <p:nvPr/>
                </p:nvGrpSpPr>
                <p:grpSpPr>
                  <a:xfrm>
                    <a:off x="1483188" y="2535145"/>
                    <a:ext cx="1167537" cy="120944"/>
                    <a:chOff x="1466906" y="2872389"/>
                    <a:chExt cx="1167537" cy="120944"/>
                  </a:xfrm>
                </p:grpSpPr>
                <p:grpSp>
                  <p:nvGrpSpPr>
                    <p:cNvPr id="71327" name="グループ化 71326">
                      <a:extLst>
                        <a:ext uri="{FF2B5EF4-FFF2-40B4-BE49-F238E27FC236}">
                          <a16:creationId xmlns:a16="http://schemas.microsoft.com/office/drawing/2014/main" id="{514C1FBB-E57D-C57C-9499-B17CA9CC006C}"/>
                        </a:ext>
                      </a:extLst>
                    </p:cNvPr>
                    <p:cNvGrpSpPr/>
                    <p:nvPr/>
                  </p:nvGrpSpPr>
                  <p:grpSpPr>
                    <a:xfrm>
                      <a:off x="1577941" y="2872389"/>
                      <a:ext cx="957780" cy="117769"/>
                      <a:chOff x="1569323" y="3106506"/>
                      <a:chExt cx="957780" cy="117769"/>
                    </a:xfrm>
                  </p:grpSpPr>
                  <p:grpSp>
                    <p:nvGrpSpPr>
                      <p:cNvPr id="71330" name="グループ化 71329">
                        <a:extLst>
                          <a:ext uri="{FF2B5EF4-FFF2-40B4-BE49-F238E27FC236}">
                            <a16:creationId xmlns:a16="http://schemas.microsoft.com/office/drawing/2014/main" id="{300F1F47-183D-6347-1B24-6BE0998EEDE8}"/>
                          </a:ext>
                        </a:extLst>
                      </p:cNvPr>
                      <p:cNvGrpSpPr/>
                      <p:nvPr/>
                    </p:nvGrpSpPr>
                    <p:grpSpPr>
                      <a:xfrm>
                        <a:off x="1684699" y="3106506"/>
                        <a:ext cx="743259" cy="114594"/>
                        <a:chOff x="139683" y="3326838"/>
                        <a:chExt cx="743259" cy="114594"/>
                      </a:xfrm>
                    </p:grpSpPr>
                    <p:sp>
                      <p:nvSpPr>
                        <p:cNvPr id="71333" name="楕円 71332">
                          <a:extLst>
                            <a:ext uri="{FF2B5EF4-FFF2-40B4-BE49-F238E27FC236}">
                              <a16:creationId xmlns:a16="http://schemas.microsoft.com/office/drawing/2014/main" id="{FBD47DF1-F81D-6847-4651-5E6593F5CC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4" name="楕円 71333">
                          <a:extLst>
                            <a:ext uri="{FF2B5EF4-FFF2-40B4-BE49-F238E27FC236}">
                              <a16:creationId xmlns:a16="http://schemas.microsoft.com/office/drawing/2014/main" id="{2D58B1CD-B4A1-7ABF-1193-1D2FB205FD3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5" name="楕円 71334">
                          <a:extLst>
                            <a:ext uri="{FF2B5EF4-FFF2-40B4-BE49-F238E27FC236}">
                              <a16:creationId xmlns:a16="http://schemas.microsoft.com/office/drawing/2014/main" id="{289B49D2-46EE-32FC-4F82-3DF287761C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6" name="楕円 71335">
                          <a:extLst>
                            <a:ext uri="{FF2B5EF4-FFF2-40B4-BE49-F238E27FC236}">
                              <a16:creationId xmlns:a16="http://schemas.microsoft.com/office/drawing/2014/main" id="{9AE5C3D8-B066-3C19-BBA7-DBA2979297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7" name="楕円 71336">
                          <a:extLst>
                            <a:ext uri="{FF2B5EF4-FFF2-40B4-BE49-F238E27FC236}">
                              <a16:creationId xmlns:a16="http://schemas.microsoft.com/office/drawing/2014/main" id="{76CAFCB1-A46D-846A-B547-B79C587E27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8" name="楕円 71337">
                          <a:extLst>
                            <a:ext uri="{FF2B5EF4-FFF2-40B4-BE49-F238E27FC236}">
                              <a16:creationId xmlns:a16="http://schemas.microsoft.com/office/drawing/2014/main" id="{7BA83AB2-6C82-EBBF-FDA1-B068F532ED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9" name="楕円 71338">
                          <a:extLst>
                            <a:ext uri="{FF2B5EF4-FFF2-40B4-BE49-F238E27FC236}">
                              <a16:creationId xmlns:a16="http://schemas.microsoft.com/office/drawing/2014/main" id="{B466CBC8-D02F-B65E-B3D9-499F0517D9E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31" name="楕円 71330">
                        <a:extLst>
                          <a:ext uri="{FF2B5EF4-FFF2-40B4-BE49-F238E27FC236}">
                            <a16:creationId xmlns:a16="http://schemas.microsoft.com/office/drawing/2014/main" id="{FA5A1F26-0D6C-426D-1D68-7277D60771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2" name="楕円 71331">
                        <a:extLst>
                          <a:ext uri="{FF2B5EF4-FFF2-40B4-BE49-F238E27FC236}">
                            <a16:creationId xmlns:a16="http://schemas.microsoft.com/office/drawing/2014/main" id="{D902B32A-9253-65D8-A6CE-5C797166EA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8" name="楕円 71327">
                      <a:extLst>
                        <a:ext uri="{FF2B5EF4-FFF2-40B4-BE49-F238E27FC236}">
                          <a16:creationId xmlns:a16="http://schemas.microsoft.com/office/drawing/2014/main" id="{DB99AFCF-8FC1-596A-2188-13F644C0FBF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9" name="楕円 71328">
                      <a:extLst>
                        <a:ext uri="{FF2B5EF4-FFF2-40B4-BE49-F238E27FC236}">
                          <a16:creationId xmlns:a16="http://schemas.microsoft.com/office/drawing/2014/main" id="{F98C3BDA-660A-718D-EE0C-D82C64D35ED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5" name="楕円 71324">
                    <a:extLst>
                      <a:ext uri="{FF2B5EF4-FFF2-40B4-BE49-F238E27FC236}">
                        <a16:creationId xmlns:a16="http://schemas.microsoft.com/office/drawing/2014/main" id="{EDF6E3C8-BCD3-3BD6-553E-3E336774DAB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6" name="楕円 71325">
                    <a:extLst>
                      <a:ext uri="{FF2B5EF4-FFF2-40B4-BE49-F238E27FC236}">
                        <a16:creationId xmlns:a16="http://schemas.microsoft.com/office/drawing/2014/main" id="{0598404B-B79B-E8EB-BC1F-D31E8B430C1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3" name="楕円 71322">
                  <a:extLst>
                    <a:ext uri="{FF2B5EF4-FFF2-40B4-BE49-F238E27FC236}">
                      <a16:creationId xmlns:a16="http://schemas.microsoft.com/office/drawing/2014/main" id="{15C9A6B4-6121-2B10-6B53-5B3F12E04FB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9" name="楕円 71318">
                <a:extLst>
                  <a:ext uri="{FF2B5EF4-FFF2-40B4-BE49-F238E27FC236}">
                    <a16:creationId xmlns:a16="http://schemas.microsoft.com/office/drawing/2014/main" id="{4E4B46A8-A9C9-E551-DABA-43133F8CFB2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0" name="楕円 71319">
                <a:extLst>
                  <a:ext uri="{FF2B5EF4-FFF2-40B4-BE49-F238E27FC236}">
                    <a16:creationId xmlns:a16="http://schemas.microsoft.com/office/drawing/2014/main" id="{61FA66EC-570A-C20D-E6A1-B59402BC61A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7" name="楕円 71316">
              <a:extLst>
                <a:ext uri="{FF2B5EF4-FFF2-40B4-BE49-F238E27FC236}">
                  <a16:creationId xmlns:a16="http://schemas.microsoft.com/office/drawing/2014/main" id="{77DE941F-EC72-8F0A-5D48-27F71A5D948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40" name="グループ化 71339">
            <a:extLst>
              <a:ext uri="{FF2B5EF4-FFF2-40B4-BE49-F238E27FC236}">
                <a16:creationId xmlns:a16="http://schemas.microsoft.com/office/drawing/2014/main" id="{05772894-3FF2-E05B-146C-EAABA12064EE}"/>
              </a:ext>
            </a:extLst>
          </p:cNvPr>
          <p:cNvGrpSpPr/>
          <p:nvPr/>
        </p:nvGrpSpPr>
        <p:grpSpPr>
          <a:xfrm>
            <a:off x="7147297" y="1806784"/>
            <a:ext cx="2086626" cy="130648"/>
            <a:chOff x="1011991" y="1745315"/>
            <a:chExt cx="2086626" cy="130648"/>
          </a:xfrm>
        </p:grpSpPr>
        <p:sp>
          <p:nvSpPr>
            <p:cNvPr id="71341" name="楕円 71340">
              <a:extLst>
                <a:ext uri="{FF2B5EF4-FFF2-40B4-BE49-F238E27FC236}">
                  <a16:creationId xmlns:a16="http://schemas.microsoft.com/office/drawing/2014/main" id="{3345519C-5F44-EBED-2179-CFA760919769}"/>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2" name="グループ化 71341">
              <a:extLst>
                <a:ext uri="{FF2B5EF4-FFF2-40B4-BE49-F238E27FC236}">
                  <a16:creationId xmlns:a16="http://schemas.microsoft.com/office/drawing/2014/main" id="{DC981E0F-67C4-BCE1-B27F-15C8F35010AB}"/>
                </a:ext>
              </a:extLst>
            </p:cNvPr>
            <p:cNvGrpSpPr/>
            <p:nvPr/>
          </p:nvGrpSpPr>
          <p:grpSpPr>
            <a:xfrm>
              <a:off x="1128565" y="1745315"/>
              <a:ext cx="1849025" cy="129642"/>
              <a:chOff x="1114947" y="1973741"/>
              <a:chExt cx="1849025" cy="129642"/>
            </a:xfrm>
          </p:grpSpPr>
          <p:grpSp>
            <p:nvGrpSpPr>
              <p:cNvPr id="71344" name="グループ化 71343">
                <a:extLst>
                  <a:ext uri="{FF2B5EF4-FFF2-40B4-BE49-F238E27FC236}">
                    <a16:creationId xmlns:a16="http://schemas.microsoft.com/office/drawing/2014/main" id="{0319C46F-9BFB-283F-59AD-658402B486C1}"/>
                  </a:ext>
                </a:extLst>
              </p:cNvPr>
              <p:cNvGrpSpPr/>
              <p:nvPr/>
            </p:nvGrpSpPr>
            <p:grpSpPr>
              <a:xfrm>
                <a:off x="1233620" y="1974448"/>
                <a:ext cx="1626176" cy="128935"/>
                <a:chOff x="1249752" y="2301670"/>
                <a:chExt cx="1626176" cy="128935"/>
              </a:xfrm>
            </p:grpSpPr>
            <p:sp>
              <p:nvSpPr>
                <p:cNvPr id="71347" name="楕円 71346">
                  <a:extLst>
                    <a:ext uri="{FF2B5EF4-FFF2-40B4-BE49-F238E27FC236}">
                      <a16:creationId xmlns:a16="http://schemas.microsoft.com/office/drawing/2014/main" id="{7001AC77-3005-4B0D-0DB2-79E35593C4B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8" name="グループ化 71347">
                  <a:extLst>
                    <a:ext uri="{FF2B5EF4-FFF2-40B4-BE49-F238E27FC236}">
                      <a16:creationId xmlns:a16="http://schemas.microsoft.com/office/drawing/2014/main" id="{B8900F34-8187-8334-2122-7CB669CDC85B}"/>
                    </a:ext>
                  </a:extLst>
                </p:cNvPr>
                <p:cNvGrpSpPr/>
                <p:nvPr/>
              </p:nvGrpSpPr>
              <p:grpSpPr>
                <a:xfrm>
                  <a:off x="1371881" y="2301670"/>
                  <a:ext cx="1392597" cy="120944"/>
                  <a:chOff x="1371881" y="2535145"/>
                  <a:chExt cx="1392597" cy="120944"/>
                </a:xfrm>
              </p:grpSpPr>
              <p:grpSp>
                <p:nvGrpSpPr>
                  <p:cNvPr id="71350" name="グループ化 71349">
                    <a:extLst>
                      <a:ext uri="{FF2B5EF4-FFF2-40B4-BE49-F238E27FC236}">
                        <a16:creationId xmlns:a16="http://schemas.microsoft.com/office/drawing/2014/main" id="{C6FD30BB-438F-031D-46BC-47CF9D402417}"/>
                      </a:ext>
                    </a:extLst>
                  </p:cNvPr>
                  <p:cNvGrpSpPr/>
                  <p:nvPr/>
                </p:nvGrpSpPr>
                <p:grpSpPr>
                  <a:xfrm>
                    <a:off x="1483188" y="2535145"/>
                    <a:ext cx="1167537" cy="120944"/>
                    <a:chOff x="1466906" y="2872389"/>
                    <a:chExt cx="1167537" cy="120944"/>
                  </a:xfrm>
                </p:grpSpPr>
                <p:grpSp>
                  <p:nvGrpSpPr>
                    <p:cNvPr id="71353" name="グループ化 71352">
                      <a:extLst>
                        <a:ext uri="{FF2B5EF4-FFF2-40B4-BE49-F238E27FC236}">
                          <a16:creationId xmlns:a16="http://schemas.microsoft.com/office/drawing/2014/main" id="{96641B0A-AE6C-B833-FD7C-DF8DDBEF7F2D}"/>
                        </a:ext>
                      </a:extLst>
                    </p:cNvPr>
                    <p:cNvGrpSpPr/>
                    <p:nvPr/>
                  </p:nvGrpSpPr>
                  <p:grpSpPr>
                    <a:xfrm>
                      <a:off x="1577941" y="2872389"/>
                      <a:ext cx="957780" cy="117769"/>
                      <a:chOff x="1569323" y="3106506"/>
                      <a:chExt cx="957780" cy="117769"/>
                    </a:xfrm>
                  </p:grpSpPr>
                  <p:grpSp>
                    <p:nvGrpSpPr>
                      <p:cNvPr id="71356" name="グループ化 71355">
                        <a:extLst>
                          <a:ext uri="{FF2B5EF4-FFF2-40B4-BE49-F238E27FC236}">
                            <a16:creationId xmlns:a16="http://schemas.microsoft.com/office/drawing/2014/main" id="{2CAA487C-B6D0-E22B-11E0-7A5F42A346AE}"/>
                          </a:ext>
                        </a:extLst>
                      </p:cNvPr>
                      <p:cNvGrpSpPr/>
                      <p:nvPr/>
                    </p:nvGrpSpPr>
                    <p:grpSpPr>
                      <a:xfrm>
                        <a:off x="1684699" y="3106506"/>
                        <a:ext cx="743259" cy="114594"/>
                        <a:chOff x="139683" y="3326838"/>
                        <a:chExt cx="743259" cy="114594"/>
                      </a:xfrm>
                    </p:grpSpPr>
                    <p:sp>
                      <p:nvSpPr>
                        <p:cNvPr id="71359" name="楕円 71358">
                          <a:extLst>
                            <a:ext uri="{FF2B5EF4-FFF2-40B4-BE49-F238E27FC236}">
                              <a16:creationId xmlns:a16="http://schemas.microsoft.com/office/drawing/2014/main" id="{75E96909-3DD0-4A0B-5DA0-4637D47C8CF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0" name="楕円 71359">
                          <a:extLst>
                            <a:ext uri="{FF2B5EF4-FFF2-40B4-BE49-F238E27FC236}">
                              <a16:creationId xmlns:a16="http://schemas.microsoft.com/office/drawing/2014/main" id="{44AC3C5F-2339-B242-DE82-DDAD12C47FB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1" name="楕円 71360">
                          <a:extLst>
                            <a:ext uri="{FF2B5EF4-FFF2-40B4-BE49-F238E27FC236}">
                              <a16:creationId xmlns:a16="http://schemas.microsoft.com/office/drawing/2014/main" id="{3E44C3FE-5A73-850D-452A-C42E6EF9D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2" name="楕円 71361">
                          <a:extLst>
                            <a:ext uri="{FF2B5EF4-FFF2-40B4-BE49-F238E27FC236}">
                              <a16:creationId xmlns:a16="http://schemas.microsoft.com/office/drawing/2014/main" id="{A686AB30-FE5A-B2BA-C687-A1E0EF183A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3" name="楕円 71362">
                          <a:extLst>
                            <a:ext uri="{FF2B5EF4-FFF2-40B4-BE49-F238E27FC236}">
                              <a16:creationId xmlns:a16="http://schemas.microsoft.com/office/drawing/2014/main" id="{8BD750C1-4DEE-BD45-69E9-01B9437513D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4" name="楕円 71363">
                          <a:extLst>
                            <a:ext uri="{FF2B5EF4-FFF2-40B4-BE49-F238E27FC236}">
                              <a16:creationId xmlns:a16="http://schemas.microsoft.com/office/drawing/2014/main" id="{83BA8A5F-5066-BFC2-899D-686B4EBE4F9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5" name="楕円 71364">
                          <a:extLst>
                            <a:ext uri="{FF2B5EF4-FFF2-40B4-BE49-F238E27FC236}">
                              <a16:creationId xmlns:a16="http://schemas.microsoft.com/office/drawing/2014/main" id="{B3BFAEAD-118A-7B03-E6B7-2C36D539ED2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7" name="楕円 71356">
                        <a:extLst>
                          <a:ext uri="{FF2B5EF4-FFF2-40B4-BE49-F238E27FC236}">
                            <a16:creationId xmlns:a16="http://schemas.microsoft.com/office/drawing/2014/main" id="{86F60E51-0B7A-F449-64E7-B81AA30FA6D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8" name="楕円 71357">
                        <a:extLst>
                          <a:ext uri="{FF2B5EF4-FFF2-40B4-BE49-F238E27FC236}">
                            <a16:creationId xmlns:a16="http://schemas.microsoft.com/office/drawing/2014/main" id="{7182FB46-AEA2-D294-BAE1-2558C6BC4EB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4" name="楕円 71353">
                      <a:extLst>
                        <a:ext uri="{FF2B5EF4-FFF2-40B4-BE49-F238E27FC236}">
                          <a16:creationId xmlns:a16="http://schemas.microsoft.com/office/drawing/2014/main" id="{FDF0BDC8-BCFA-AADB-F486-CAD8634C37E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5" name="楕円 71354">
                      <a:extLst>
                        <a:ext uri="{FF2B5EF4-FFF2-40B4-BE49-F238E27FC236}">
                          <a16:creationId xmlns:a16="http://schemas.microsoft.com/office/drawing/2014/main" id="{9093D8B7-B6AB-86AE-A677-3F66BA4D35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1" name="楕円 71350">
                    <a:extLst>
                      <a:ext uri="{FF2B5EF4-FFF2-40B4-BE49-F238E27FC236}">
                        <a16:creationId xmlns:a16="http://schemas.microsoft.com/office/drawing/2014/main" id="{06BBA133-7413-F3AE-9DF3-DE67AA39C4C1}"/>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2" name="楕円 71351">
                    <a:extLst>
                      <a:ext uri="{FF2B5EF4-FFF2-40B4-BE49-F238E27FC236}">
                        <a16:creationId xmlns:a16="http://schemas.microsoft.com/office/drawing/2014/main" id="{A3662C7B-CC91-2E15-6052-EAE5A0CA542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9" name="楕円 71348">
                  <a:extLst>
                    <a:ext uri="{FF2B5EF4-FFF2-40B4-BE49-F238E27FC236}">
                      <a16:creationId xmlns:a16="http://schemas.microsoft.com/office/drawing/2014/main" id="{5DC87FD8-882B-E97F-1E93-9454AD471B16}"/>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5" name="楕円 71344">
                <a:extLst>
                  <a:ext uri="{FF2B5EF4-FFF2-40B4-BE49-F238E27FC236}">
                    <a16:creationId xmlns:a16="http://schemas.microsoft.com/office/drawing/2014/main" id="{507A543E-9314-30B3-EB96-DC1396025DE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6" name="楕円 71345">
                <a:extLst>
                  <a:ext uri="{FF2B5EF4-FFF2-40B4-BE49-F238E27FC236}">
                    <a16:creationId xmlns:a16="http://schemas.microsoft.com/office/drawing/2014/main" id="{5C09EF5D-1990-867F-65B8-493E8BAC252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3" name="楕円 71342">
              <a:extLst>
                <a:ext uri="{FF2B5EF4-FFF2-40B4-BE49-F238E27FC236}">
                  <a16:creationId xmlns:a16="http://schemas.microsoft.com/office/drawing/2014/main" id="{E61E749E-E71F-410F-B13E-7A3A88A22F0A}"/>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66" name="グループ化 71365">
            <a:extLst>
              <a:ext uri="{FF2B5EF4-FFF2-40B4-BE49-F238E27FC236}">
                <a16:creationId xmlns:a16="http://schemas.microsoft.com/office/drawing/2014/main" id="{AE70ADD8-F1CF-4A17-C94F-B04CAD20DED3}"/>
              </a:ext>
            </a:extLst>
          </p:cNvPr>
          <p:cNvGrpSpPr/>
          <p:nvPr/>
        </p:nvGrpSpPr>
        <p:grpSpPr>
          <a:xfrm>
            <a:off x="7900461" y="3283125"/>
            <a:ext cx="1167537" cy="120944"/>
            <a:chOff x="1466906" y="2872389"/>
            <a:chExt cx="1167537" cy="120944"/>
          </a:xfrm>
        </p:grpSpPr>
        <p:grpSp>
          <p:nvGrpSpPr>
            <p:cNvPr id="71367" name="グループ化 71366">
              <a:extLst>
                <a:ext uri="{FF2B5EF4-FFF2-40B4-BE49-F238E27FC236}">
                  <a16:creationId xmlns:a16="http://schemas.microsoft.com/office/drawing/2014/main" id="{FFE47A60-08B8-F8EF-B45C-4768A9F41CB8}"/>
                </a:ext>
              </a:extLst>
            </p:cNvPr>
            <p:cNvGrpSpPr/>
            <p:nvPr/>
          </p:nvGrpSpPr>
          <p:grpSpPr>
            <a:xfrm>
              <a:off x="1577941" y="2872389"/>
              <a:ext cx="957780" cy="117769"/>
              <a:chOff x="1569323" y="3106506"/>
              <a:chExt cx="957780" cy="117769"/>
            </a:xfrm>
          </p:grpSpPr>
          <p:grpSp>
            <p:nvGrpSpPr>
              <p:cNvPr id="71370" name="グループ化 71369">
                <a:extLst>
                  <a:ext uri="{FF2B5EF4-FFF2-40B4-BE49-F238E27FC236}">
                    <a16:creationId xmlns:a16="http://schemas.microsoft.com/office/drawing/2014/main" id="{16EEDC98-EA13-3D06-5D07-59810107DB27}"/>
                  </a:ext>
                </a:extLst>
              </p:cNvPr>
              <p:cNvGrpSpPr/>
              <p:nvPr/>
            </p:nvGrpSpPr>
            <p:grpSpPr>
              <a:xfrm>
                <a:off x="1684699" y="3106506"/>
                <a:ext cx="743259" cy="114594"/>
                <a:chOff x="139683" y="3326838"/>
                <a:chExt cx="743259" cy="114594"/>
              </a:xfrm>
            </p:grpSpPr>
            <p:sp>
              <p:nvSpPr>
                <p:cNvPr id="71373" name="楕円 71372">
                  <a:extLst>
                    <a:ext uri="{FF2B5EF4-FFF2-40B4-BE49-F238E27FC236}">
                      <a16:creationId xmlns:a16="http://schemas.microsoft.com/office/drawing/2014/main" id="{EFEF7DB9-9180-C462-6DDC-9A982C3BE09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4" name="楕円 71373">
                  <a:extLst>
                    <a:ext uri="{FF2B5EF4-FFF2-40B4-BE49-F238E27FC236}">
                      <a16:creationId xmlns:a16="http://schemas.microsoft.com/office/drawing/2014/main" id="{B39CD296-FE21-BD72-00F3-9F7071A2A6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5" name="楕円 71374">
                  <a:extLst>
                    <a:ext uri="{FF2B5EF4-FFF2-40B4-BE49-F238E27FC236}">
                      <a16:creationId xmlns:a16="http://schemas.microsoft.com/office/drawing/2014/main" id="{78DCDD2F-7247-EA8E-11EC-EA824A810C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6" name="楕円 71375">
                  <a:extLst>
                    <a:ext uri="{FF2B5EF4-FFF2-40B4-BE49-F238E27FC236}">
                      <a16:creationId xmlns:a16="http://schemas.microsoft.com/office/drawing/2014/main" id="{3ADC1933-A1BE-49A9-57EC-88C0F853BA3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7" name="楕円 71376">
                  <a:extLst>
                    <a:ext uri="{FF2B5EF4-FFF2-40B4-BE49-F238E27FC236}">
                      <a16:creationId xmlns:a16="http://schemas.microsoft.com/office/drawing/2014/main" id="{DA34B5DD-32F4-90F3-8751-2EC50B6E053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8" name="楕円 71377">
                  <a:extLst>
                    <a:ext uri="{FF2B5EF4-FFF2-40B4-BE49-F238E27FC236}">
                      <a16:creationId xmlns:a16="http://schemas.microsoft.com/office/drawing/2014/main" id="{5E163E54-4974-3846-7E9D-68D6F07AE17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9" name="楕円 71378">
                  <a:extLst>
                    <a:ext uri="{FF2B5EF4-FFF2-40B4-BE49-F238E27FC236}">
                      <a16:creationId xmlns:a16="http://schemas.microsoft.com/office/drawing/2014/main" id="{36519C23-FD7C-DAAB-7A0F-D7CF66A872F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71" name="楕円 71370">
                <a:extLst>
                  <a:ext uri="{FF2B5EF4-FFF2-40B4-BE49-F238E27FC236}">
                    <a16:creationId xmlns:a16="http://schemas.microsoft.com/office/drawing/2014/main" id="{7374BA1B-1740-5877-C90E-CC290392392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2" name="楕円 71371">
                <a:extLst>
                  <a:ext uri="{FF2B5EF4-FFF2-40B4-BE49-F238E27FC236}">
                    <a16:creationId xmlns:a16="http://schemas.microsoft.com/office/drawing/2014/main" id="{8E617BFD-B904-D9C4-881B-65240F69DC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68" name="楕円 71367">
              <a:extLst>
                <a:ext uri="{FF2B5EF4-FFF2-40B4-BE49-F238E27FC236}">
                  <a16:creationId xmlns:a16="http://schemas.microsoft.com/office/drawing/2014/main" id="{F82D0EC9-3639-0A86-19F2-A2522A004BC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9" name="楕円 71368">
              <a:extLst>
                <a:ext uri="{FF2B5EF4-FFF2-40B4-BE49-F238E27FC236}">
                  <a16:creationId xmlns:a16="http://schemas.microsoft.com/office/drawing/2014/main" id="{73AD32BD-DDA7-1356-7A71-7068278EC0E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80" name="グループ化 71379">
            <a:extLst>
              <a:ext uri="{FF2B5EF4-FFF2-40B4-BE49-F238E27FC236}">
                <a16:creationId xmlns:a16="http://schemas.microsoft.com/office/drawing/2014/main" id="{496EB910-1802-1FF4-5AE5-E777D7651FCA}"/>
              </a:ext>
            </a:extLst>
          </p:cNvPr>
          <p:cNvGrpSpPr/>
          <p:nvPr/>
        </p:nvGrpSpPr>
        <p:grpSpPr>
          <a:xfrm>
            <a:off x="7903897" y="3410163"/>
            <a:ext cx="1167537" cy="120944"/>
            <a:chOff x="1466906" y="2872389"/>
            <a:chExt cx="1167537" cy="120944"/>
          </a:xfrm>
        </p:grpSpPr>
        <p:grpSp>
          <p:nvGrpSpPr>
            <p:cNvPr id="71381" name="グループ化 71380">
              <a:extLst>
                <a:ext uri="{FF2B5EF4-FFF2-40B4-BE49-F238E27FC236}">
                  <a16:creationId xmlns:a16="http://schemas.microsoft.com/office/drawing/2014/main" id="{7774EE1A-4422-1227-D3B8-70FC84D5EB2F}"/>
                </a:ext>
              </a:extLst>
            </p:cNvPr>
            <p:cNvGrpSpPr/>
            <p:nvPr/>
          </p:nvGrpSpPr>
          <p:grpSpPr>
            <a:xfrm>
              <a:off x="1577941" y="2872389"/>
              <a:ext cx="957780" cy="117769"/>
              <a:chOff x="1569323" y="3106506"/>
              <a:chExt cx="957780" cy="117769"/>
            </a:xfrm>
          </p:grpSpPr>
          <p:grpSp>
            <p:nvGrpSpPr>
              <p:cNvPr id="71384" name="グループ化 71383">
                <a:extLst>
                  <a:ext uri="{FF2B5EF4-FFF2-40B4-BE49-F238E27FC236}">
                    <a16:creationId xmlns:a16="http://schemas.microsoft.com/office/drawing/2014/main" id="{DC876C73-2DBB-6B15-2D18-F3B55E42539A}"/>
                  </a:ext>
                </a:extLst>
              </p:cNvPr>
              <p:cNvGrpSpPr/>
              <p:nvPr/>
            </p:nvGrpSpPr>
            <p:grpSpPr>
              <a:xfrm>
                <a:off x="1684699" y="3106506"/>
                <a:ext cx="743259" cy="114594"/>
                <a:chOff x="139683" y="3326838"/>
                <a:chExt cx="743259" cy="114594"/>
              </a:xfrm>
            </p:grpSpPr>
            <p:sp>
              <p:nvSpPr>
                <p:cNvPr id="71387" name="楕円 71386">
                  <a:extLst>
                    <a:ext uri="{FF2B5EF4-FFF2-40B4-BE49-F238E27FC236}">
                      <a16:creationId xmlns:a16="http://schemas.microsoft.com/office/drawing/2014/main" id="{E9AB5E1E-19D6-A855-F092-C9F6ABBE2C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8" name="楕円 71387">
                  <a:extLst>
                    <a:ext uri="{FF2B5EF4-FFF2-40B4-BE49-F238E27FC236}">
                      <a16:creationId xmlns:a16="http://schemas.microsoft.com/office/drawing/2014/main" id="{70212CA9-7B69-93D1-8651-7CE262D9272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9" name="楕円 71388">
                  <a:extLst>
                    <a:ext uri="{FF2B5EF4-FFF2-40B4-BE49-F238E27FC236}">
                      <a16:creationId xmlns:a16="http://schemas.microsoft.com/office/drawing/2014/main" id="{4BEA24B0-E280-4AE3-5E42-314022B1CCA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0" name="楕円 71389">
                  <a:extLst>
                    <a:ext uri="{FF2B5EF4-FFF2-40B4-BE49-F238E27FC236}">
                      <a16:creationId xmlns:a16="http://schemas.microsoft.com/office/drawing/2014/main" id="{98C66B2D-0E10-D488-5713-1AB99201346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1" name="楕円 71390">
                  <a:extLst>
                    <a:ext uri="{FF2B5EF4-FFF2-40B4-BE49-F238E27FC236}">
                      <a16:creationId xmlns:a16="http://schemas.microsoft.com/office/drawing/2014/main" id="{B74CC75F-7228-9773-3CF1-8653987660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2" name="楕円 71391">
                  <a:extLst>
                    <a:ext uri="{FF2B5EF4-FFF2-40B4-BE49-F238E27FC236}">
                      <a16:creationId xmlns:a16="http://schemas.microsoft.com/office/drawing/2014/main" id="{B55FFBA7-686C-3835-2F07-2EE757A1148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3" name="楕円 71392">
                  <a:extLst>
                    <a:ext uri="{FF2B5EF4-FFF2-40B4-BE49-F238E27FC236}">
                      <a16:creationId xmlns:a16="http://schemas.microsoft.com/office/drawing/2014/main" id="{A9859F9D-360C-2B30-EB58-EB9E7FAA7A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5" name="楕円 71384">
                <a:extLst>
                  <a:ext uri="{FF2B5EF4-FFF2-40B4-BE49-F238E27FC236}">
                    <a16:creationId xmlns:a16="http://schemas.microsoft.com/office/drawing/2014/main" id="{0BAFE6B9-182A-56A9-ED49-CDDC1E33374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6" name="楕円 71385">
                <a:extLst>
                  <a:ext uri="{FF2B5EF4-FFF2-40B4-BE49-F238E27FC236}">
                    <a16:creationId xmlns:a16="http://schemas.microsoft.com/office/drawing/2014/main" id="{1525D9EF-7C58-253A-AC42-BDCDB3B59A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2" name="楕円 71381">
              <a:extLst>
                <a:ext uri="{FF2B5EF4-FFF2-40B4-BE49-F238E27FC236}">
                  <a16:creationId xmlns:a16="http://schemas.microsoft.com/office/drawing/2014/main" id="{864C3A6D-EAA4-D8CC-0566-7AB9D73E149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3" name="楕円 71382">
              <a:extLst>
                <a:ext uri="{FF2B5EF4-FFF2-40B4-BE49-F238E27FC236}">
                  <a16:creationId xmlns:a16="http://schemas.microsoft.com/office/drawing/2014/main" id="{DF0C5E25-C27C-706D-70D9-C293365CD1B7}"/>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94" name="グループ化 71393">
            <a:extLst>
              <a:ext uri="{FF2B5EF4-FFF2-40B4-BE49-F238E27FC236}">
                <a16:creationId xmlns:a16="http://schemas.microsoft.com/office/drawing/2014/main" id="{AD0DD1F7-8DC2-764B-F600-DF54B26215D9}"/>
              </a:ext>
            </a:extLst>
          </p:cNvPr>
          <p:cNvGrpSpPr/>
          <p:nvPr/>
        </p:nvGrpSpPr>
        <p:grpSpPr>
          <a:xfrm>
            <a:off x="7900139" y="3159693"/>
            <a:ext cx="1167537" cy="120944"/>
            <a:chOff x="1466906" y="2872389"/>
            <a:chExt cx="1167537" cy="120944"/>
          </a:xfrm>
        </p:grpSpPr>
        <p:grpSp>
          <p:nvGrpSpPr>
            <p:cNvPr id="71395" name="グループ化 71394">
              <a:extLst>
                <a:ext uri="{FF2B5EF4-FFF2-40B4-BE49-F238E27FC236}">
                  <a16:creationId xmlns:a16="http://schemas.microsoft.com/office/drawing/2014/main" id="{42EDDB50-F213-B73D-572B-7BF4E417196E}"/>
                </a:ext>
              </a:extLst>
            </p:cNvPr>
            <p:cNvGrpSpPr/>
            <p:nvPr/>
          </p:nvGrpSpPr>
          <p:grpSpPr>
            <a:xfrm>
              <a:off x="1577941" y="2872389"/>
              <a:ext cx="957780" cy="117769"/>
              <a:chOff x="1569323" y="3106506"/>
              <a:chExt cx="957780" cy="117769"/>
            </a:xfrm>
          </p:grpSpPr>
          <p:grpSp>
            <p:nvGrpSpPr>
              <p:cNvPr id="71398" name="グループ化 71397">
                <a:extLst>
                  <a:ext uri="{FF2B5EF4-FFF2-40B4-BE49-F238E27FC236}">
                    <a16:creationId xmlns:a16="http://schemas.microsoft.com/office/drawing/2014/main" id="{002BD288-9C7B-AFA0-0BAE-59A8C86CCEA9}"/>
                  </a:ext>
                </a:extLst>
              </p:cNvPr>
              <p:cNvGrpSpPr/>
              <p:nvPr/>
            </p:nvGrpSpPr>
            <p:grpSpPr>
              <a:xfrm>
                <a:off x="1684699" y="3106506"/>
                <a:ext cx="743259" cy="114594"/>
                <a:chOff x="139683" y="3326838"/>
                <a:chExt cx="743259" cy="114594"/>
              </a:xfrm>
            </p:grpSpPr>
            <p:sp>
              <p:nvSpPr>
                <p:cNvPr id="71401" name="楕円 71400">
                  <a:extLst>
                    <a:ext uri="{FF2B5EF4-FFF2-40B4-BE49-F238E27FC236}">
                      <a16:creationId xmlns:a16="http://schemas.microsoft.com/office/drawing/2014/main" id="{050FA71B-BFC7-9965-780C-C2D07E4EB9B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2" name="楕円 71401">
                  <a:extLst>
                    <a:ext uri="{FF2B5EF4-FFF2-40B4-BE49-F238E27FC236}">
                      <a16:creationId xmlns:a16="http://schemas.microsoft.com/office/drawing/2014/main" id="{B8C1F88C-2094-E044-A214-8CC2941F2F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3" name="楕円 71402">
                  <a:extLst>
                    <a:ext uri="{FF2B5EF4-FFF2-40B4-BE49-F238E27FC236}">
                      <a16:creationId xmlns:a16="http://schemas.microsoft.com/office/drawing/2014/main" id="{1A3F0153-8BEB-4FE7-E70E-B007AA5676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4" name="楕円 71403">
                  <a:extLst>
                    <a:ext uri="{FF2B5EF4-FFF2-40B4-BE49-F238E27FC236}">
                      <a16:creationId xmlns:a16="http://schemas.microsoft.com/office/drawing/2014/main" id="{74A0440B-BF20-288B-E701-D4D6A76BA3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5" name="楕円 71404">
                  <a:extLst>
                    <a:ext uri="{FF2B5EF4-FFF2-40B4-BE49-F238E27FC236}">
                      <a16:creationId xmlns:a16="http://schemas.microsoft.com/office/drawing/2014/main" id="{1B76B664-E081-0D67-ED7D-4BFA2A4C752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6" name="楕円 71405">
                  <a:extLst>
                    <a:ext uri="{FF2B5EF4-FFF2-40B4-BE49-F238E27FC236}">
                      <a16:creationId xmlns:a16="http://schemas.microsoft.com/office/drawing/2014/main" id="{F4C9C483-061D-F4CE-9F6F-D03D2073D2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7" name="楕円 71406">
                  <a:extLst>
                    <a:ext uri="{FF2B5EF4-FFF2-40B4-BE49-F238E27FC236}">
                      <a16:creationId xmlns:a16="http://schemas.microsoft.com/office/drawing/2014/main" id="{D0277B6B-92E0-FABA-9675-95794E6D1F0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9" name="楕円 71398">
                <a:extLst>
                  <a:ext uri="{FF2B5EF4-FFF2-40B4-BE49-F238E27FC236}">
                    <a16:creationId xmlns:a16="http://schemas.microsoft.com/office/drawing/2014/main" id="{2588B447-FF44-F9FA-C107-49D17EE96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0" name="楕円 71399">
                <a:extLst>
                  <a:ext uri="{FF2B5EF4-FFF2-40B4-BE49-F238E27FC236}">
                    <a16:creationId xmlns:a16="http://schemas.microsoft.com/office/drawing/2014/main" id="{71604E4A-DA93-74EF-75E4-EB8EED3A12A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6" name="楕円 71395">
              <a:extLst>
                <a:ext uri="{FF2B5EF4-FFF2-40B4-BE49-F238E27FC236}">
                  <a16:creationId xmlns:a16="http://schemas.microsoft.com/office/drawing/2014/main" id="{5D544D63-06FF-3EB2-5A71-C33903241E3A}"/>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7" name="楕円 71396">
              <a:extLst>
                <a:ext uri="{FF2B5EF4-FFF2-40B4-BE49-F238E27FC236}">
                  <a16:creationId xmlns:a16="http://schemas.microsoft.com/office/drawing/2014/main" id="{D295CCFE-BCAA-83EC-B424-1685B01D554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08" name="グループ化 71407">
            <a:extLst>
              <a:ext uri="{FF2B5EF4-FFF2-40B4-BE49-F238E27FC236}">
                <a16:creationId xmlns:a16="http://schemas.microsoft.com/office/drawing/2014/main" id="{D4488FEB-FC37-720A-7480-9B8DDB1D92A9}"/>
              </a:ext>
            </a:extLst>
          </p:cNvPr>
          <p:cNvGrpSpPr/>
          <p:nvPr/>
        </p:nvGrpSpPr>
        <p:grpSpPr>
          <a:xfrm>
            <a:off x="7909560" y="3544433"/>
            <a:ext cx="1167537" cy="120944"/>
            <a:chOff x="1466906" y="2872389"/>
            <a:chExt cx="1167537" cy="120944"/>
          </a:xfrm>
        </p:grpSpPr>
        <p:grpSp>
          <p:nvGrpSpPr>
            <p:cNvPr id="71409" name="グループ化 71408">
              <a:extLst>
                <a:ext uri="{FF2B5EF4-FFF2-40B4-BE49-F238E27FC236}">
                  <a16:creationId xmlns:a16="http://schemas.microsoft.com/office/drawing/2014/main" id="{9E7B1709-4692-CCDE-83E5-0CA0F6131B71}"/>
                </a:ext>
              </a:extLst>
            </p:cNvPr>
            <p:cNvGrpSpPr/>
            <p:nvPr/>
          </p:nvGrpSpPr>
          <p:grpSpPr>
            <a:xfrm>
              <a:off x="1577941" y="2872389"/>
              <a:ext cx="957780" cy="117769"/>
              <a:chOff x="1569323" y="3106506"/>
              <a:chExt cx="957780" cy="117769"/>
            </a:xfrm>
          </p:grpSpPr>
          <p:grpSp>
            <p:nvGrpSpPr>
              <p:cNvPr id="71412" name="グループ化 71411">
                <a:extLst>
                  <a:ext uri="{FF2B5EF4-FFF2-40B4-BE49-F238E27FC236}">
                    <a16:creationId xmlns:a16="http://schemas.microsoft.com/office/drawing/2014/main" id="{1A1BFE26-215F-DC49-A47E-686B1097BE6D}"/>
                  </a:ext>
                </a:extLst>
              </p:cNvPr>
              <p:cNvGrpSpPr/>
              <p:nvPr/>
            </p:nvGrpSpPr>
            <p:grpSpPr>
              <a:xfrm>
                <a:off x="1684699" y="3106506"/>
                <a:ext cx="743259" cy="114594"/>
                <a:chOff x="139683" y="3326838"/>
                <a:chExt cx="743259" cy="114594"/>
              </a:xfrm>
            </p:grpSpPr>
            <p:sp>
              <p:nvSpPr>
                <p:cNvPr id="71415" name="楕円 71414">
                  <a:extLst>
                    <a:ext uri="{FF2B5EF4-FFF2-40B4-BE49-F238E27FC236}">
                      <a16:creationId xmlns:a16="http://schemas.microsoft.com/office/drawing/2014/main" id="{2A86679E-F2E3-3330-002D-9FACFF51D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6" name="楕円 71415">
                  <a:extLst>
                    <a:ext uri="{FF2B5EF4-FFF2-40B4-BE49-F238E27FC236}">
                      <a16:creationId xmlns:a16="http://schemas.microsoft.com/office/drawing/2014/main" id="{CF279DCC-FC0C-8D98-4D5A-F41C718020C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7" name="楕円 71416">
                  <a:extLst>
                    <a:ext uri="{FF2B5EF4-FFF2-40B4-BE49-F238E27FC236}">
                      <a16:creationId xmlns:a16="http://schemas.microsoft.com/office/drawing/2014/main" id="{A556DEAC-36AD-F448-E94A-F9B5906331E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8" name="楕円 71417">
                  <a:extLst>
                    <a:ext uri="{FF2B5EF4-FFF2-40B4-BE49-F238E27FC236}">
                      <a16:creationId xmlns:a16="http://schemas.microsoft.com/office/drawing/2014/main" id="{09390E5D-3DB7-C116-0870-AE1481559DD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9" name="楕円 71418">
                  <a:extLst>
                    <a:ext uri="{FF2B5EF4-FFF2-40B4-BE49-F238E27FC236}">
                      <a16:creationId xmlns:a16="http://schemas.microsoft.com/office/drawing/2014/main" id="{E3678CAF-E6CE-7345-3DD2-5E025B0CDC9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0" name="楕円 71419">
                  <a:extLst>
                    <a:ext uri="{FF2B5EF4-FFF2-40B4-BE49-F238E27FC236}">
                      <a16:creationId xmlns:a16="http://schemas.microsoft.com/office/drawing/2014/main" id="{E8829D0C-3D8D-6796-7960-73E2B5E4CEF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1" name="楕円 71420">
                  <a:extLst>
                    <a:ext uri="{FF2B5EF4-FFF2-40B4-BE49-F238E27FC236}">
                      <a16:creationId xmlns:a16="http://schemas.microsoft.com/office/drawing/2014/main" id="{FD8AEDEA-A2C8-8513-4E7C-8138E19C27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3" name="楕円 71412">
                <a:extLst>
                  <a:ext uri="{FF2B5EF4-FFF2-40B4-BE49-F238E27FC236}">
                    <a16:creationId xmlns:a16="http://schemas.microsoft.com/office/drawing/2014/main" id="{CFF90F7D-46AE-23DB-34D9-1793CD5D286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4" name="楕円 71413">
                <a:extLst>
                  <a:ext uri="{FF2B5EF4-FFF2-40B4-BE49-F238E27FC236}">
                    <a16:creationId xmlns:a16="http://schemas.microsoft.com/office/drawing/2014/main" id="{32EEF8E1-B529-0577-8AD3-D1F76514484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0" name="楕円 71409">
              <a:extLst>
                <a:ext uri="{FF2B5EF4-FFF2-40B4-BE49-F238E27FC236}">
                  <a16:creationId xmlns:a16="http://schemas.microsoft.com/office/drawing/2014/main" id="{E23BDB07-2939-0838-606E-8BC2F6E56BC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1" name="楕円 71410">
              <a:extLst>
                <a:ext uri="{FF2B5EF4-FFF2-40B4-BE49-F238E27FC236}">
                  <a16:creationId xmlns:a16="http://schemas.microsoft.com/office/drawing/2014/main" id="{2410BE00-DAAB-5012-9049-74C0A7395B2A}"/>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22" name="グループ化 71421">
            <a:extLst>
              <a:ext uri="{FF2B5EF4-FFF2-40B4-BE49-F238E27FC236}">
                <a16:creationId xmlns:a16="http://schemas.microsoft.com/office/drawing/2014/main" id="{835DCD02-6C24-4333-4A4C-0C0BD549A675}"/>
              </a:ext>
            </a:extLst>
          </p:cNvPr>
          <p:cNvGrpSpPr/>
          <p:nvPr/>
        </p:nvGrpSpPr>
        <p:grpSpPr>
          <a:xfrm>
            <a:off x="7933721" y="3016549"/>
            <a:ext cx="1167537" cy="120944"/>
            <a:chOff x="1466906" y="2872389"/>
            <a:chExt cx="1167537" cy="120944"/>
          </a:xfrm>
        </p:grpSpPr>
        <p:grpSp>
          <p:nvGrpSpPr>
            <p:cNvPr id="71423" name="グループ化 71422">
              <a:extLst>
                <a:ext uri="{FF2B5EF4-FFF2-40B4-BE49-F238E27FC236}">
                  <a16:creationId xmlns:a16="http://schemas.microsoft.com/office/drawing/2014/main" id="{BBD36B1F-8FB9-7833-87B9-A5EC611F30F6}"/>
                </a:ext>
              </a:extLst>
            </p:cNvPr>
            <p:cNvGrpSpPr/>
            <p:nvPr/>
          </p:nvGrpSpPr>
          <p:grpSpPr>
            <a:xfrm>
              <a:off x="1577941" y="2872389"/>
              <a:ext cx="957780" cy="117769"/>
              <a:chOff x="1569323" y="3106506"/>
              <a:chExt cx="957780" cy="117769"/>
            </a:xfrm>
          </p:grpSpPr>
          <p:grpSp>
            <p:nvGrpSpPr>
              <p:cNvPr id="71426" name="グループ化 71425">
                <a:extLst>
                  <a:ext uri="{FF2B5EF4-FFF2-40B4-BE49-F238E27FC236}">
                    <a16:creationId xmlns:a16="http://schemas.microsoft.com/office/drawing/2014/main" id="{3158A826-0C3F-0ED9-5FAC-952F3B546DA9}"/>
                  </a:ext>
                </a:extLst>
              </p:cNvPr>
              <p:cNvGrpSpPr/>
              <p:nvPr/>
            </p:nvGrpSpPr>
            <p:grpSpPr>
              <a:xfrm>
                <a:off x="1684699" y="3106506"/>
                <a:ext cx="743259" cy="114594"/>
                <a:chOff x="139683" y="3326838"/>
                <a:chExt cx="743259" cy="114594"/>
              </a:xfrm>
            </p:grpSpPr>
            <p:sp>
              <p:nvSpPr>
                <p:cNvPr id="71429" name="楕円 71428">
                  <a:extLst>
                    <a:ext uri="{FF2B5EF4-FFF2-40B4-BE49-F238E27FC236}">
                      <a16:creationId xmlns:a16="http://schemas.microsoft.com/office/drawing/2014/main" id="{DFD53AC1-8441-28B1-03A7-B0DA75E4B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0" name="楕円 71429">
                  <a:extLst>
                    <a:ext uri="{FF2B5EF4-FFF2-40B4-BE49-F238E27FC236}">
                      <a16:creationId xmlns:a16="http://schemas.microsoft.com/office/drawing/2014/main" id="{71947240-D9F4-C573-94F5-0FE78F3CD96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1" name="楕円 71430">
                  <a:extLst>
                    <a:ext uri="{FF2B5EF4-FFF2-40B4-BE49-F238E27FC236}">
                      <a16:creationId xmlns:a16="http://schemas.microsoft.com/office/drawing/2014/main" id="{54E15726-52E3-B8E3-1BFD-69427FA58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2" name="楕円 71431">
                  <a:extLst>
                    <a:ext uri="{FF2B5EF4-FFF2-40B4-BE49-F238E27FC236}">
                      <a16:creationId xmlns:a16="http://schemas.microsoft.com/office/drawing/2014/main" id="{CCF877FD-5885-7252-E74E-54FEA0DFB05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3" name="楕円 71432">
                  <a:extLst>
                    <a:ext uri="{FF2B5EF4-FFF2-40B4-BE49-F238E27FC236}">
                      <a16:creationId xmlns:a16="http://schemas.microsoft.com/office/drawing/2014/main" id="{15B27589-AE68-9043-28A0-046A093AE7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4" name="楕円 71433">
                  <a:extLst>
                    <a:ext uri="{FF2B5EF4-FFF2-40B4-BE49-F238E27FC236}">
                      <a16:creationId xmlns:a16="http://schemas.microsoft.com/office/drawing/2014/main" id="{814BC779-CCF6-8592-0E5A-0C8AD40A261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5" name="楕円 71434">
                  <a:extLst>
                    <a:ext uri="{FF2B5EF4-FFF2-40B4-BE49-F238E27FC236}">
                      <a16:creationId xmlns:a16="http://schemas.microsoft.com/office/drawing/2014/main" id="{5587AC09-9229-3DD6-82A9-F39B0BC5E7F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7" name="楕円 71426">
                <a:extLst>
                  <a:ext uri="{FF2B5EF4-FFF2-40B4-BE49-F238E27FC236}">
                    <a16:creationId xmlns:a16="http://schemas.microsoft.com/office/drawing/2014/main" id="{E26B7805-7CAB-E9F6-FE07-EBF6CBAF1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8" name="楕円 71427">
                <a:extLst>
                  <a:ext uri="{FF2B5EF4-FFF2-40B4-BE49-F238E27FC236}">
                    <a16:creationId xmlns:a16="http://schemas.microsoft.com/office/drawing/2014/main" id="{F06D88C7-1CFA-9D1E-1A16-9A5C306ADFC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4" name="楕円 71423">
              <a:extLst>
                <a:ext uri="{FF2B5EF4-FFF2-40B4-BE49-F238E27FC236}">
                  <a16:creationId xmlns:a16="http://schemas.microsoft.com/office/drawing/2014/main" id="{F0224E71-0256-8889-89DC-2B85169895D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5" name="楕円 71424">
              <a:extLst>
                <a:ext uri="{FF2B5EF4-FFF2-40B4-BE49-F238E27FC236}">
                  <a16:creationId xmlns:a16="http://schemas.microsoft.com/office/drawing/2014/main" id="{B3C4EFE9-5B78-A94E-B47C-7CD9747E7D7C}"/>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36" name="グループ化 71435">
            <a:extLst>
              <a:ext uri="{FF2B5EF4-FFF2-40B4-BE49-F238E27FC236}">
                <a16:creationId xmlns:a16="http://schemas.microsoft.com/office/drawing/2014/main" id="{7E261044-F529-5E22-A5F0-BFC67898BFD3}"/>
              </a:ext>
            </a:extLst>
          </p:cNvPr>
          <p:cNvGrpSpPr/>
          <p:nvPr/>
        </p:nvGrpSpPr>
        <p:grpSpPr>
          <a:xfrm>
            <a:off x="8110516" y="3659027"/>
            <a:ext cx="743259" cy="114594"/>
            <a:chOff x="139683" y="3326838"/>
            <a:chExt cx="743259" cy="114594"/>
          </a:xfrm>
        </p:grpSpPr>
        <p:sp>
          <p:nvSpPr>
            <p:cNvPr id="71437" name="楕円 71436">
              <a:extLst>
                <a:ext uri="{FF2B5EF4-FFF2-40B4-BE49-F238E27FC236}">
                  <a16:creationId xmlns:a16="http://schemas.microsoft.com/office/drawing/2014/main" id="{F1C14B72-AFD9-68E2-2373-185B0EB5CC8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8" name="楕円 71437">
              <a:extLst>
                <a:ext uri="{FF2B5EF4-FFF2-40B4-BE49-F238E27FC236}">
                  <a16:creationId xmlns:a16="http://schemas.microsoft.com/office/drawing/2014/main" id="{5690A165-3E25-3192-6FA1-C69241A6B19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9" name="楕円 71438">
              <a:extLst>
                <a:ext uri="{FF2B5EF4-FFF2-40B4-BE49-F238E27FC236}">
                  <a16:creationId xmlns:a16="http://schemas.microsoft.com/office/drawing/2014/main" id="{93F04FD5-20F3-E110-C75A-4E07BDA1857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0" name="楕円 71439">
              <a:extLst>
                <a:ext uri="{FF2B5EF4-FFF2-40B4-BE49-F238E27FC236}">
                  <a16:creationId xmlns:a16="http://schemas.microsoft.com/office/drawing/2014/main" id="{AA98232F-A0D4-BB66-42C9-60A713786BD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1" name="楕円 71440">
              <a:extLst>
                <a:ext uri="{FF2B5EF4-FFF2-40B4-BE49-F238E27FC236}">
                  <a16:creationId xmlns:a16="http://schemas.microsoft.com/office/drawing/2014/main" id="{8DB59F75-4318-6988-452C-062E770FAF1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2" name="楕円 71441">
              <a:extLst>
                <a:ext uri="{FF2B5EF4-FFF2-40B4-BE49-F238E27FC236}">
                  <a16:creationId xmlns:a16="http://schemas.microsoft.com/office/drawing/2014/main" id="{A37F201F-2716-99AA-78C9-6876646A50E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3" name="楕円 71442">
              <a:extLst>
                <a:ext uri="{FF2B5EF4-FFF2-40B4-BE49-F238E27FC236}">
                  <a16:creationId xmlns:a16="http://schemas.microsoft.com/office/drawing/2014/main" id="{3CB40A23-71DF-6DC6-E8EC-2ABCF895AEF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44" name="グループ化 71443">
            <a:extLst>
              <a:ext uri="{FF2B5EF4-FFF2-40B4-BE49-F238E27FC236}">
                <a16:creationId xmlns:a16="http://schemas.microsoft.com/office/drawing/2014/main" id="{BF9C9D01-DC27-CB30-2D65-B83C5304918B}"/>
              </a:ext>
            </a:extLst>
          </p:cNvPr>
          <p:cNvGrpSpPr/>
          <p:nvPr/>
        </p:nvGrpSpPr>
        <p:grpSpPr>
          <a:xfrm>
            <a:off x="8174902" y="2911627"/>
            <a:ext cx="743259" cy="114594"/>
            <a:chOff x="139683" y="3326838"/>
            <a:chExt cx="743259" cy="114594"/>
          </a:xfrm>
        </p:grpSpPr>
        <p:sp>
          <p:nvSpPr>
            <p:cNvPr id="71445" name="楕円 71444">
              <a:extLst>
                <a:ext uri="{FF2B5EF4-FFF2-40B4-BE49-F238E27FC236}">
                  <a16:creationId xmlns:a16="http://schemas.microsoft.com/office/drawing/2014/main" id="{99A86EBA-4C17-E2DB-40F0-F3A9F4ECDE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6" name="楕円 71445">
              <a:extLst>
                <a:ext uri="{FF2B5EF4-FFF2-40B4-BE49-F238E27FC236}">
                  <a16:creationId xmlns:a16="http://schemas.microsoft.com/office/drawing/2014/main" id="{1BBD1BDE-7166-D78A-6251-1FA73A0A5D1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7" name="楕円 71446">
              <a:extLst>
                <a:ext uri="{FF2B5EF4-FFF2-40B4-BE49-F238E27FC236}">
                  <a16:creationId xmlns:a16="http://schemas.microsoft.com/office/drawing/2014/main" id="{7D21CA76-B245-FBE7-7C04-05D44958C5E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8" name="楕円 71447">
              <a:extLst>
                <a:ext uri="{FF2B5EF4-FFF2-40B4-BE49-F238E27FC236}">
                  <a16:creationId xmlns:a16="http://schemas.microsoft.com/office/drawing/2014/main" id="{5AAFD07C-91A1-B64D-1310-C98BE99F651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9" name="楕円 71448">
              <a:extLst>
                <a:ext uri="{FF2B5EF4-FFF2-40B4-BE49-F238E27FC236}">
                  <a16:creationId xmlns:a16="http://schemas.microsoft.com/office/drawing/2014/main" id="{C2CFB9D4-72F1-DF41-5DEB-3AE5813D20B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0" name="楕円 71449">
              <a:extLst>
                <a:ext uri="{FF2B5EF4-FFF2-40B4-BE49-F238E27FC236}">
                  <a16:creationId xmlns:a16="http://schemas.microsoft.com/office/drawing/2014/main" id="{0DBA43CF-6DCE-E87F-D25E-6AE7001C138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1" name="楕円 71450">
              <a:extLst>
                <a:ext uri="{FF2B5EF4-FFF2-40B4-BE49-F238E27FC236}">
                  <a16:creationId xmlns:a16="http://schemas.microsoft.com/office/drawing/2014/main" id="{F677C08D-654E-F671-3743-9CDBB24DFA4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52" name="グループ化 71451">
            <a:extLst>
              <a:ext uri="{FF2B5EF4-FFF2-40B4-BE49-F238E27FC236}">
                <a16:creationId xmlns:a16="http://schemas.microsoft.com/office/drawing/2014/main" id="{BD06E8DE-5A2E-AE6C-1F40-BCBA69E49810}"/>
              </a:ext>
            </a:extLst>
          </p:cNvPr>
          <p:cNvGrpSpPr/>
          <p:nvPr/>
        </p:nvGrpSpPr>
        <p:grpSpPr>
          <a:xfrm>
            <a:off x="8151277" y="2797219"/>
            <a:ext cx="743259" cy="114594"/>
            <a:chOff x="139683" y="3326838"/>
            <a:chExt cx="743259" cy="114594"/>
          </a:xfrm>
        </p:grpSpPr>
        <p:sp>
          <p:nvSpPr>
            <p:cNvPr id="71453" name="楕円 71452">
              <a:extLst>
                <a:ext uri="{FF2B5EF4-FFF2-40B4-BE49-F238E27FC236}">
                  <a16:creationId xmlns:a16="http://schemas.microsoft.com/office/drawing/2014/main" id="{CDA4C56B-278C-5DED-B823-DF503F885AE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4" name="楕円 71453">
              <a:extLst>
                <a:ext uri="{FF2B5EF4-FFF2-40B4-BE49-F238E27FC236}">
                  <a16:creationId xmlns:a16="http://schemas.microsoft.com/office/drawing/2014/main" id="{6C83F192-A390-9588-2580-19E1872238E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5" name="楕円 71454">
              <a:extLst>
                <a:ext uri="{FF2B5EF4-FFF2-40B4-BE49-F238E27FC236}">
                  <a16:creationId xmlns:a16="http://schemas.microsoft.com/office/drawing/2014/main" id="{8F31FCCE-129E-CC71-3F1C-6F6A2841130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6" name="楕円 71455">
              <a:extLst>
                <a:ext uri="{FF2B5EF4-FFF2-40B4-BE49-F238E27FC236}">
                  <a16:creationId xmlns:a16="http://schemas.microsoft.com/office/drawing/2014/main" id="{30203A8D-D922-2165-B149-6916ECD75CE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7" name="楕円 71456">
              <a:extLst>
                <a:ext uri="{FF2B5EF4-FFF2-40B4-BE49-F238E27FC236}">
                  <a16:creationId xmlns:a16="http://schemas.microsoft.com/office/drawing/2014/main" id="{DCE95FBE-FA15-7A9C-3F99-D0A80E7C2F1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8" name="楕円 71457">
              <a:extLst>
                <a:ext uri="{FF2B5EF4-FFF2-40B4-BE49-F238E27FC236}">
                  <a16:creationId xmlns:a16="http://schemas.microsoft.com/office/drawing/2014/main" id="{EB43538A-7D3C-F9FE-0D29-D755EFA2A6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9" name="楕円 71458">
              <a:extLst>
                <a:ext uri="{FF2B5EF4-FFF2-40B4-BE49-F238E27FC236}">
                  <a16:creationId xmlns:a16="http://schemas.microsoft.com/office/drawing/2014/main" id="{17112168-2B5A-6704-C962-DC366EDBA66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60" name="グループ化 71459">
            <a:extLst>
              <a:ext uri="{FF2B5EF4-FFF2-40B4-BE49-F238E27FC236}">
                <a16:creationId xmlns:a16="http://schemas.microsoft.com/office/drawing/2014/main" id="{5CFC8DE7-F27F-C099-1BBB-2988C7233E1D}"/>
              </a:ext>
            </a:extLst>
          </p:cNvPr>
          <p:cNvGrpSpPr/>
          <p:nvPr/>
        </p:nvGrpSpPr>
        <p:grpSpPr>
          <a:xfrm>
            <a:off x="8178643" y="3740974"/>
            <a:ext cx="743259" cy="114594"/>
            <a:chOff x="139683" y="3326838"/>
            <a:chExt cx="743259" cy="114594"/>
          </a:xfrm>
        </p:grpSpPr>
        <p:sp>
          <p:nvSpPr>
            <p:cNvPr id="71461" name="楕円 71460">
              <a:extLst>
                <a:ext uri="{FF2B5EF4-FFF2-40B4-BE49-F238E27FC236}">
                  <a16:creationId xmlns:a16="http://schemas.microsoft.com/office/drawing/2014/main" id="{D1CE7660-211D-1344-1144-2172A159997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2" name="楕円 71461">
              <a:extLst>
                <a:ext uri="{FF2B5EF4-FFF2-40B4-BE49-F238E27FC236}">
                  <a16:creationId xmlns:a16="http://schemas.microsoft.com/office/drawing/2014/main" id="{43DB3F39-CFD8-B479-97A6-332183858F8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3" name="楕円 71462">
              <a:extLst>
                <a:ext uri="{FF2B5EF4-FFF2-40B4-BE49-F238E27FC236}">
                  <a16:creationId xmlns:a16="http://schemas.microsoft.com/office/drawing/2014/main" id="{71E6F532-C794-26C6-00E3-5A2D6D822BB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4" name="楕円 71463">
              <a:extLst>
                <a:ext uri="{FF2B5EF4-FFF2-40B4-BE49-F238E27FC236}">
                  <a16:creationId xmlns:a16="http://schemas.microsoft.com/office/drawing/2014/main" id="{96CF987D-351C-38FE-7760-81F4252BCFD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5" name="楕円 71464">
              <a:extLst>
                <a:ext uri="{FF2B5EF4-FFF2-40B4-BE49-F238E27FC236}">
                  <a16:creationId xmlns:a16="http://schemas.microsoft.com/office/drawing/2014/main" id="{EFA56D04-7306-3FE5-3069-FD568B0FAC8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6" name="楕円 71465">
              <a:extLst>
                <a:ext uri="{FF2B5EF4-FFF2-40B4-BE49-F238E27FC236}">
                  <a16:creationId xmlns:a16="http://schemas.microsoft.com/office/drawing/2014/main" id="{22E3C5FA-B9F5-6784-0587-30F7D0588EE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7" name="楕円 71466">
              <a:extLst>
                <a:ext uri="{FF2B5EF4-FFF2-40B4-BE49-F238E27FC236}">
                  <a16:creationId xmlns:a16="http://schemas.microsoft.com/office/drawing/2014/main" id="{93F185D0-B31C-9240-D8BD-407F4166DF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73" name="グループ化 71472">
            <a:extLst>
              <a:ext uri="{FF2B5EF4-FFF2-40B4-BE49-F238E27FC236}">
                <a16:creationId xmlns:a16="http://schemas.microsoft.com/office/drawing/2014/main" id="{09CA1791-1BA8-FBF5-88DA-08404C6CEA03}"/>
              </a:ext>
            </a:extLst>
          </p:cNvPr>
          <p:cNvGrpSpPr/>
          <p:nvPr/>
        </p:nvGrpSpPr>
        <p:grpSpPr>
          <a:xfrm>
            <a:off x="8274637" y="3848974"/>
            <a:ext cx="488302" cy="114400"/>
            <a:chOff x="8274637" y="3848974"/>
            <a:chExt cx="488302" cy="114400"/>
          </a:xfrm>
        </p:grpSpPr>
        <p:sp>
          <p:nvSpPr>
            <p:cNvPr id="71468" name="楕円 71467">
              <a:extLst>
                <a:ext uri="{FF2B5EF4-FFF2-40B4-BE49-F238E27FC236}">
                  <a16:creationId xmlns:a16="http://schemas.microsoft.com/office/drawing/2014/main" id="{4C890F1C-763B-6761-41FB-B714C6955079}"/>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9" name="楕円 71468">
              <a:extLst>
                <a:ext uri="{FF2B5EF4-FFF2-40B4-BE49-F238E27FC236}">
                  <a16:creationId xmlns:a16="http://schemas.microsoft.com/office/drawing/2014/main" id="{0AF2D52D-1086-D122-1578-953515296621}"/>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0" name="楕円 71469">
              <a:extLst>
                <a:ext uri="{FF2B5EF4-FFF2-40B4-BE49-F238E27FC236}">
                  <a16:creationId xmlns:a16="http://schemas.microsoft.com/office/drawing/2014/main" id="{DE204E63-4E3C-7740-F110-EB66699EC679}"/>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1" name="楕円 71470">
              <a:extLst>
                <a:ext uri="{FF2B5EF4-FFF2-40B4-BE49-F238E27FC236}">
                  <a16:creationId xmlns:a16="http://schemas.microsoft.com/office/drawing/2014/main" id="{6D5CB53D-9205-AA0D-919C-233D6A70C14D}"/>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72" name="楕円 71471">
            <a:extLst>
              <a:ext uri="{FF2B5EF4-FFF2-40B4-BE49-F238E27FC236}">
                <a16:creationId xmlns:a16="http://schemas.microsoft.com/office/drawing/2014/main" id="{BC48B159-B860-84BC-B5DB-D103FA1A1E9D}"/>
              </a:ext>
            </a:extLst>
          </p:cNvPr>
          <p:cNvSpPr/>
          <p:nvPr/>
        </p:nvSpPr>
        <p:spPr>
          <a:xfrm>
            <a:off x="8045323" y="29110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74" name="グループ化 71473">
            <a:extLst>
              <a:ext uri="{FF2B5EF4-FFF2-40B4-BE49-F238E27FC236}">
                <a16:creationId xmlns:a16="http://schemas.microsoft.com/office/drawing/2014/main" id="{8B334DC1-4CEE-570C-3C51-27306903C0D5}"/>
              </a:ext>
            </a:extLst>
          </p:cNvPr>
          <p:cNvGrpSpPr/>
          <p:nvPr/>
        </p:nvGrpSpPr>
        <p:grpSpPr>
          <a:xfrm>
            <a:off x="8231653" y="2705557"/>
            <a:ext cx="488302" cy="114400"/>
            <a:chOff x="8274637" y="3848974"/>
            <a:chExt cx="488302" cy="114400"/>
          </a:xfrm>
        </p:grpSpPr>
        <p:sp>
          <p:nvSpPr>
            <p:cNvPr id="71475" name="楕円 71474">
              <a:extLst>
                <a:ext uri="{FF2B5EF4-FFF2-40B4-BE49-F238E27FC236}">
                  <a16:creationId xmlns:a16="http://schemas.microsoft.com/office/drawing/2014/main" id="{0C817F4F-4ADF-FE34-9EE0-5DBEB143CEF7}"/>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6" name="楕円 71475">
              <a:extLst>
                <a:ext uri="{FF2B5EF4-FFF2-40B4-BE49-F238E27FC236}">
                  <a16:creationId xmlns:a16="http://schemas.microsoft.com/office/drawing/2014/main" id="{625A177C-A201-D401-5FD6-B7CC068F196C}"/>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7" name="楕円 71476">
              <a:extLst>
                <a:ext uri="{FF2B5EF4-FFF2-40B4-BE49-F238E27FC236}">
                  <a16:creationId xmlns:a16="http://schemas.microsoft.com/office/drawing/2014/main" id="{F7911545-FDD0-FC1A-EE52-08A37122A91D}"/>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8" name="楕円 71477">
              <a:extLst>
                <a:ext uri="{FF2B5EF4-FFF2-40B4-BE49-F238E27FC236}">
                  <a16:creationId xmlns:a16="http://schemas.microsoft.com/office/drawing/2014/main" id="{8EE01506-DED3-3392-81AC-9D91116E1815}"/>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C89D4A9C-D695-8F0F-DEB1-799BFC802B2B}"/>
              </a:ext>
            </a:extLst>
          </p:cNvPr>
          <p:cNvGrpSpPr/>
          <p:nvPr/>
        </p:nvGrpSpPr>
        <p:grpSpPr>
          <a:xfrm>
            <a:off x="6089323" y="4087458"/>
            <a:ext cx="2944966" cy="2152283"/>
            <a:chOff x="6089323" y="4087458"/>
            <a:chExt cx="2944966" cy="2152283"/>
          </a:xfrm>
        </p:grpSpPr>
        <p:sp>
          <p:nvSpPr>
            <p:cNvPr id="71219" name="Text Box 5">
              <a:extLst>
                <a:ext uri="{FF2B5EF4-FFF2-40B4-BE49-F238E27FC236}">
                  <a16:creationId xmlns:a16="http://schemas.microsoft.com/office/drawing/2014/main" id="{155DFF90-BD38-F8CE-AC19-2BE84DCDA96B}"/>
                </a:ext>
              </a:extLst>
            </p:cNvPr>
            <p:cNvSpPr txBox="1">
              <a:spLocks noChangeArrowheads="1"/>
            </p:cNvSpPr>
            <p:nvPr/>
          </p:nvSpPr>
          <p:spPr bwMode="auto">
            <a:xfrm>
              <a:off x="6254083" y="4087458"/>
              <a:ext cx="2780206"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６</a:t>
              </a:r>
              <a:r>
                <a:rPr lang="en-US" altLang="ja-JP" sz="2000" b="1" dirty="0">
                  <a:latin typeface="游ゴシック" panose="020B0400000000000000" pitchFamily="50" charset="-128"/>
                </a:rPr>
                <a:t>㎜</a:t>
              </a:r>
              <a:r>
                <a:rPr lang="ja-JP" altLang="en-US" sz="2000" dirty="0">
                  <a:latin typeface="游ゴシック" panose="020B0400000000000000" pitchFamily="50" charset="-128"/>
                </a:rPr>
                <a:t>の穴では１秒に</a:t>
              </a:r>
              <a:r>
                <a:rPr lang="en-US" altLang="ja-JP" sz="2000" dirty="0">
                  <a:latin typeface="游ゴシック" panose="020B0400000000000000" pitchFamily="50" charset="-128"/>
                </a:rPr>
                <a:t>400</a:t>
              </a:r>
              <a:r>
                <a:rPr lang="ja-JP" altLang="en-US" sz="2000" dirty="0">
                  <a:latin typeface="游ゴシック" panose="020B0400000000000000" pitchFamily="50" charset="-128"/>
                </a:rPr>
                <a:t>個の砂が落ちる。→</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0.25</a:t>
              </a:r>
              <a:r>
                <a:rPr lang="ja-JP" altLang="en-US" sz="2000" dirty="0">
                  <a:latin typeface="游ゴシック" panose="020B0400000000000000" pitchFamily="50" charset="-128"/>
                </a:rPr>
                <a:t>秒に短くなる</a:t>
              </a:r>
              <a:endParaRPr lang="en-US" altLang="ja-JP" sz="2000" dirty="0">
                <a:latin typeface="游ゴシック" panose="020B0400000000000000" pitchFamily="50" charset="-128"/>
              </a:endParaRPr>
            </a:p>
          </p:txBody>
        </p:sp>
        <p:sp>
          <p:nvSpPr>
            <p:cNvPr id="71479" name="吹き出し: 角を丸めた四角形 71478">
              <a:extLst>
                <a:ext uri="{FF2B5EF4-FFF2-40B4-BE49-F238E27FC236}">
                  <a16:creationId xmlns:a16="http://schemas.microsoft.com/office/drawing/2014/main" id="{AFF3DD80-5255-8563-F50C-21E8FF4EBAEF}"/>
                </a:ext>
              </a:extLst>
            </p:cNvPr>
            <p:cNvSpPr/>
            <p:nvPr/>
          </p:nvSpPr>
          <p:spPr>
            <a:xfrm>
              <a:off x="6089323" y="5378095"/>
              <a:ext cx="2900046" cy="861646"/>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dirty="0">
                  <a:solidFill>
                    <a:schemeClr val="tx1"/>
                  </a:solidFill>
                  <a:latin typeface="ＭＳ Ｐゴシック" panose="020B0600070205080204" pitchFamily="50" charset="-128"/>
                  <a:ea typeface="ＭＳ Ｐゴシック" panose="020B0600070205080204" pitchFamily="50" charset="-128"/>
                </a:rPr>
                <a:t>穴の</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面積</a:t>
              </a:r>
              <a:r>
                <a:rPr kumimoji="1" lang="ja-JP" altLang="en-US" dirty="0">
                  <a:solidFill>
                    <a:schemeClr val="tx1"/>
                  </a:solidFill>
                  <a:latin typeface="ＭＳ Ｐゴシック" panose="020B0600070205080204" pitchFamily="50" charset="-128"/>
                  <a:ea typeface="ＭＳ Ｐゴシック" panose="020B0600070205080204" pitchFamily="50" charset="-128"/>
                </a:rPr>
                <a:t>により時間が変わる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grpSp>
      <p:sp>
        <p:nvSpPr>
          <p:cNvPr id="71480" name="Text Box 5">
            <a:extLst>
              <a:ext uri="{FF2B5EF4-FFF2-40B4-BE49-F238E27FC236}">
                <a16:creationId xmlns:a16="http://schemas.microsoft.com/office/drawing/2014/main" id="{31E68B54-B14E-55F3-747A-A16C3B216F00}"/>
              </a:ext>
            </a:extLst>
          </p:cNvPr>
          <p:cNvSpPr txBox="1">
            <a:spLocks noChangeArrowheads="1"/>
          </p:cNvSpPr>
          <p:nvPr/>
        </p:nvSpPr>
        <p:spPr bwMode="auto">
          <a:xfrm>
            <a:off x="5308645" y="2570206"/>
            <a:ext cx="65094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p>
        </p:txBody>
      </p:sp>
      <p:grpSp>
        <p:nvGrpSpPr>
          <p:cNvPr id="4" name="グループ化 3">
            <a:extLst>
              <a:ext uri="{FF2B5EF4-FFF2-40B4-BE49-F238E27FC236}">
                <a16:creationId xmlns:a16="http://schemas.microsoft.com/office/drawing/2014/main" id="{512386BA-E2A0-46B8-9F32-6369978F3F8F}"/>
              </a:ext>
            </a:extLst>
          </p:cNvPr>
          <p:cNvGrpSpPr/>
          <p:nvPr/>
        </p:nvGrpSpPr>
        <p:grpSpPr>
          <a:xfrm>
            <a:off x="6430890" y="-838182"/>
            <a:ext cx="3888043" cy="4860561"/>
            <a:chOff x="6430890" y="-838182"/>
            <a:chExt cx="3888043" cy="4860561"/>
          </a:xfrm>
        </p:grpSpPr>
        <p:sp>
          <p:nvSpPr>
            <p:cNvPr id="71218" name="矢印: 右 71217">
              <a:extLst>
                <a:ext uri="{FF2B5EF4-FFF2-40B4-BE49-F238E27FC236}">
                  <a16:creationId xmlns:a16="http://schemas.microsoft.com/office/drawing/2014/main" id="{7E261B8A-1577-6DEF-E584-C5D700D1D606}"/>
                </a:ext>
              </a:extLst>
            </p:cNvPr>
            <p:cNvSpPr/>
            <p:nvPr/>
          </p:nvSpPr>
          <p:spPr>
            <a:xfrm>
              <a:off x="6430890" y="3094425"/>
              <a:ext cx="714593" cy="52379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220" name="楕円 71219">
              <a:extLst>
                <a:ext uri="{FF2B5EF4-FFF2-40B4-BE49-F238E27FC236}">
                  <a16:creationId xmlns:a16="http://schemas.microsoft.com/office/drawing/2014/main" id="{FEBE78C8-E694-D9D8-00EB-8897DE20202E}"/>
                </a:ext>
              </a:extLst>
            </p:cNvPr>
            <p:cNvSpPr/>
            <p:nvPr/>
          </p:nvSpPr>
          <p:spPr>
            <a:xfrm>
              <a:off x="7835015" y="2668043"/>
              <a:ext cx="1340229" cy="135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1" name="楕円 71220">
              <a:extLst>
                <a:ext uri="{FF2B5EF4-FFF2-40B4-BE49-F238E27FC236}">
                  <a16:creationId xmlns:a16="http://schemas.microsoft.com/office/drawing/2014/main" id="{DD86F1A6-D07E-011E-F2C3-3BA29D655F72}"/>
                </a:ext>
              </a:extLst>
            </p:cNvPr>
            <p:cNvSpPr/>
            <p:nvPr/>
          </p:nvSpPr>
          <p:spPr>
            <a:xfrm>
              <a:off x="6856753" y="-838182"/>
              <a:ext cx="3462180" cy="3487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1" name="Text Box 5">
              <a:extLst>
                <a:ext uri="{FF2B5EF4-FFF2-40B4-BE49-F238E27FC236}">
                  <a16:creationId xmlns:a16="http://schemas.microsoft.com/office/drawing/2014/main" id="{C83B9416-55F4-F9D4-6792-28988B6D8E2D}"/>
                </a:ext>
              </a:extLst>
            </p:cNvPr>
            <p:cNvSpPr txBox="1">
              <a:spLocks noChangeArrowheads="1"/>
            </p:cNvSpPr>
            <p:nvPr/>
          </p:nvSpPr>
          <p:spPr bwMode="auto">
            <a:xfrm>
              <a:off x="8127930" y="2550577"/>
              <a:ext cx="650946" cy="400110"/>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６</a:t>
              </a:r>
              <a:r>
                <a:rPr lang="en-US" altLang="ja-JP" sz="2000" dirty="0">
                  <a:latin typeface="游ゴシック" panose="020B0400000000000000" pitchFamily="50" charset="-128"/>
                </a:rPr>
                <a:t>㎜</a:t>
              </a:r>
            </a:p>
          </p:txBody>
        </p:sp>
      </p:grpSp>
      <p:grpSp>
        <p:nvGrpSpPr>
          <p:cNvPr id="11" name="グループ化 10">
            <a:extLst>
              <a:ext uri="{FF2B5EF4-FFF2-40B4-BE49-F238E27FC236}">
                <a16:creationId xmlns:a16="http://schemas.microsoft.com/office/drawing/2014/main" id="{A3360003-FF53-13D6-C686-728EF0B062EF}"/>
              </a:ext>
            </a:extLst>
          </p:cNvPr>
          <p:cNvGrpSpPr/>
          <p:nvPr/>
        </p:nvGrpSpPr>
        <p:grpSpPr>
          <a:xfrm>
            <a:off x="1791451" y="1180813"/>
            <a:ext cx="518413" cy="2375601"/>
            <a:chOff x="1801260" y="1177693"/>
            <a:chExt cx="518413" cy="2375601"/>
          </a:xfrm>
        </p:grpSpPr>
        <p:sp>
          <p:nvSpPr>
            <p:cNvPr id="71122" name="楕円 71121">
              <a:extLst>
                <a:ext uri="{FF2B5EF4-FFF2-40B4-BE49-F238E27FC236}">
                  <a16:creationId xmlns:a16="http://schemas.microsoft.com/office/drawing/2014/main" id="{F0C46456-5E5E-6ED5-6900-91A9AD21F0E3}"/>
                </a:ext>
              </a:extLst>
            </p:cNvPr>
            <p:cNvSpPr/>
            <p:nvPr/>
          </p:nvSpPr>
          <p:spPr>
            <a:xfrm>
              <a:off x="2007539" y="3445294"/>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0FFEEB3-C552-916B-7656-60FBF394FE66}"/>
                </a:ext>
              </a:extLst>
            </p:cNvPr>
            <p:cNvSpPr/>
            <p:nvPr/>
          </p:nvSpPr>
          <p:spPr>
            <a:xfrm>
              <a:off x="2009995" y="1183961"/>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2339AF6-4929-29FE-F9A2-41C6425AC423}"/>
                </a:ext>
              </a:extLst>
            </p:cNvPr>
            <p:cNvSpPr/>
            <p:nvPr/>
          </p:nvSpPr>
          <p:spPr>
            <a:xfrm>
              <a:off x="1801260" y="1177693"/>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3C35B60-8145-696D-6012-46E1729407CC}"/>
                </a:ext>
              </a:extLst>
            </p:cNvPr>
            <p:cNvSpPr/>
            <p:nvPr/>
          </p:nvSpPr>
          <p:spPr>
            <a:xfrm>
              <a:off x="2211673" y="119182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D234A535-B6E3-C857-85AE-30A53D615541}"/>
              </a:ext>
            </a:extLst>
          </p:cNvPr>
          <p:cNvGrpSpPr/>
          <p:nvPr/>
        </p:nvGrpSpPr>
        <p:grpSpPr>
          <a:xfrm>
            <a:off x="1130425" y="1173528"/>
            <a:ext cx="1816807" cy="2594032"/>
            <a:chOff x="1130425" y="1173528"/>
            <a:chExt cx="1816807" cy="2594032"/>
          </a:xfrm>
        </p:grpSpPr>
        <p:sp>
          <p:nvSpPr>
            <p:cNvPr id="71123" name="楕円 71122">
              <a:extLst>
                <a:ext uri="{FF2B5EF4-FFF2-40B4-BE49-F238E27FC236}">
                  <a16:creationId xmlns:a16="http://schemas.microsoft.com/office/drawing/2014/main" id="{E819209E-DA5E-86BC-C456-C5C3EE40B1F4}"/>
                </a:ext>
              </a:extLst>
            </p:cNvPr>
            <p:cNvSpPr/>
            <p:nvPr/>
          </p:nvSpPr>
          <p:spPr>
            <a:xfrm>
              <a:off x="2006024" y="36595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4" name="楕円 71133">
              <a:extLst>
                <a:ext uri="{FF2B5EF4-FFF2-40B4-BE49-F238E27FC236}">
                  <a16:creationId xmlns:a16="http://schemas.microsoft.com/office/drawing/2014/main" id="{2F4A0F9B-8631-BF60-C632-78CD55A28CD4}"/>
                </a:ext>
              </a:extLst>
            </p:cNvPr>
            <p:cNvSpPr/>
            <p:nvPr/>
          </p:nvSpPr>
          <p:spPr>
            <a:xfrm>
              <a:off x="2135937" y="3541629"/>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2" name="楕円 71141">
              <a:extLst>
                <a:ext uri="{FF2B5EF4-FFF2-40B4-BE49-F238E27FC236}">
                  <a16:creationId xmlns:a16="http://schemas.microsoft.com/office/drawing/2014/main" id="{E0CF0A55-FA93-202D-809C-612B66CA8936}"/>
                </a:ext>
              </a:extLst>
            </p:cNvPr>
            <p:cNvSpPr/>
            <p:nvPr/>
          </p:nvSpPr>
          <p:spPr>
            <a:xfrm flipH="1">
              <a:off x="1861443" y="3547215"/>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6" name="楕円 71145">
              <a:extLst>
                <a:ext uri="{FF2B5EF4-FFF2-40B4-BE49-F238E27FC236}">
                  <a16:creationId xmlns:a16="http://schemas.microsoft.com/office/drawing/2014/main" id="{2CCC6939-E216-8DAF-1C0A-818773194FE6}"/>
                </a:ext>
              </a:extLst>
            </p:cNvPr>
            <p:cNvSpPr/>
            <p:nvPr/>
          </p:nvSpPr>
          <p:spPr>
            <a:xfrm flipH="1">
              <a:off x="2841779" y="119943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7" name="楕円 71146">
              <a:extLst>
                <a:ext uri="{FF2B5EF4-FFF2-40B4-BE49-F238E27FC236}">
                  <a16:creationId xmlns:a16="http://schemas.microsoft.com/office/drawing/2014/main" id="{20C43FA0-95B7-D816-29FC-D0D30F871634}"/>
                </a:ext>
              </a:extLst>
            </p:cNvPr>
            <p:cNvSpPr/>
            <p:nvPr/>
          </p:nvSpPr>
          <p:spPr>
            <a:xfrm flipH="1">
              <a:off x="2237173" y="34456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1" name="楕円 71150">
              <a:extLst>
                <a:ext uri="{FF2B5EF4-FFF2-40B4-BE49-F238E27FC236}">
                  <a16:creationId xmlns:a16="http://schemas.microsoft.com/office/drawing/2014/main" id="{D8395A58-7B96-4E07-B266-5519C02EC388}"/>
                </a:ext>
              </a:extLst>
            </p:cNvPr>
            <p:cNvSpPr/>
            <p:nvPr/>
          </p:nvSpPr>
          <p:spPr>
            <a:xfrm flipH="1">
              <a:off x="1776604" y="34444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2" name="楕円 71151">
              <a:extLst>
                <a:ext uri="{FF2B5EF4-FFF2-40B4-BE49-F238E27FC236}">
                  <a16:creationId xmlns:a16="http://schemas.microsoft.com/office/drawing/2014/main" id="{4332E1CF-ECCD-424A-C617-BBAFB293846F}"/>
                </a:ext>
              </a:extLst>
            </p:cNvPr>
            <p:cNvSpPr/>
            <p:nvPr/>
          </p:nvSpPr>
          <p:spPr>
            <a:xfrm flipH="1">
              <a:off x="1130425" y="117352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C7291BD9-AD46-AADD-FBD9-516DB44E7EAB}"/>
                </a:ext>
              </a:extLst>
            </p:cNvPr>
            <p:cNvSpPr/>
            <p:nvPr/>
          </p:nvSpPr>
          <p:spPr>
            <a:xfrm>
              <a:off x="2007937" y="150985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2313-49CB-6082-62DE-800CF12571ED}"/>
                </a:ext>
              </a:extLst>
            </p:cNvPr>
            <p:cNvSpPr/>
            <p:nvPr/>
          </p:nvSpPr>
          <p:spPr>
            <a:xfrm>
              <a:off x="2112773" y="139291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F4FA0B3-B4DB-7FAE-A78B-6AEE6AF0E6FD}"/>
                </a:ext>
              </a:extLst>
            </p:cNvPr>
            <p:cNvSpPr/>
            <p:nvPr/>
          </p:nvSpPr>
          <p:spPr>
            <a:xfrm>
              <a:off x="1912432" y="139651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28" name="グループ化 71127">
            <a:extLst>
              <a:ext uri="{FF2B5EF4-FFF2-40B4-BE49-F238E27FC236}">
                <a16:creationId xmlns:a16="http://schemas.microsoft.com/office/drawing/2014/main" id="{E320B231-6B19-97CE-8B85-CE753E8C5D50}"/>
              </a:ext>
            </a:extLst>
          </p:cNvPr>
          <p:cNvGrpSpPr/>
          <p:nvPr/>
        </p:nvGrpSpPr>
        <p:grpSpPr>
          <a:xfrm>
            <a:off x="1245489" y="1519664"/>
            <a:ext cx="1608195" cy="2556715"/>
            <a:chOff x="1245489" y="1519664"/>
            <a:chExt cx="1608195" cy="2556715"/>
          </a:xfrm>
        </p:grpSpPr>
        <p:sp>
          <p:nvSpPr>
            <p:cNvPr id="52" name="楕円 51">
              <a:extLst>
                <a:ext uri="{FF2B5EF4-FFF2-40B4-BE49-F238E27FC236}">
                  <a16:creationId xmlns:a16="http://schemas.microsoft.com/office/drawing/2014/main" id="{2ACDD7C6-72E2-EC73-8254-746CB6FA7326}"/>
                </a:ext>
              </a:extLst>
            </p:cNvPr>
            <p:cNvSpPr/>
            <p:nvPr/>
          </p:nvSpPr>
          <p:spPr>
            <a:xfrm>
              <a:off x="2745684" y="1539285"/>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4" name="楕円 71123">
              <a:extLst>
                <a:ext uri="{FF2B5EF4-FFF2-40B4-BE49-F238E27FC236}">
                  <a16:creationId xmlns:a16="http://schemas.microsoft.com/office/drawing/2014/main" id="{04032B33-AF73-0118-08E8-B66166A65771}"/>
                </a:ext>
              </a:extLst>
            </p:cNvPr>
            <p:cNvSpPr/>
            <p:nvPr/>
          </p:nvSpPr>
          <p:spPr>
            <a:xfrm>
              <a:off x="2012953" y="3968379"/>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5" name="楕円 71134">
              <a:extLst>
                <a:ext uri="{FF2B5EF4-FFF2-40B4-BE49-F238E27FC236}">
                  <a16:creationId xmlns:a16="http://schemas.microsoft.com/office/drawing/2014/main" id="{C264AF9C-1D0D-2D95-BEC5-02E06E17979A}"/>
                </a:ext>
              </a:extLst>
            </p:cNvPr>
            <p:cNvSpPr/>
            <p:nvPr/>
          </p:nvSpPr>
          <p:spPr>
            <a:xfrm>
              <a:off x="2213805" y="388292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4" name="楕円 71143">
              <a:extLst>
                <a:ext uri="{FF2B5EF4-FFF2-40B4-BE49-F238E27FC236}">
                  <a16:creationId xmlns:a16="http://schemas.microsoft.com/office/drawing/2014/main" id="{3EAFD9A8-60F2-8F6F-9263-7A37CEC770CC}"/>
                </a:ext>
              </a:extLst>
            </p:cNvPr>
            <p:cNvSpPr/>
            <p:nvPr/>
          </p:nvSpPr>
          <p:spPr>
            <a:xfrm flipH="1">
              <a:off x="1786153" y="3880254"/>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94855ED-0A09-95F7-EEF3-6422BBF7DCE7}"/>
                </a:ext>
              </a:extLst>
            </p:cNvPr>
            <p:cNvSpPr/>
            <p:nvPr/>
          </p:nvSpPr>
          <p:spPr>
            <a:xfrm>
              <a:off x="2008033" y="1985723"/>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4EAC8DD-F209-94EF-C218-680E55909837}"/>
                </a:ext>
              </a:extLst>
            </p:cNvPr>
            <p:cNvSpPr/>
            <p:nvPr/>
          </p:nvSpPr>
          <p:spPr>
            <a:xfrm>
              <a:off x="1245489" y="1519664"/>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D4D9DA45-63AC-C959-C518-F334F5948969}"/>
                </a:ext>
              </a:extLst>
            </p:cNvPr>
            <p:cNvSpPr/>
            <p:nvPr/>
          </p:nvSpPr>
          <p:spPr>
            <a:xfrm>
              <a:off x="1890898" y="173964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5" name="楕円 71124">
              <a:extLst>
                <a:ext uri="{FF2B5EF4-FFF2-40B4-BE49-F238E27FC236}">
                  <a16:creationId xmlns:a16="http://schemas.microsoft.com/office/drawing/2014/main" id="{3F62296A-014A-F4D7-2E6A-91D0A0EC1AF4}"/>
                </a:ext>
              </a:extLst>
            </p:cNvPr>
            <p:cNvSpPr/>
            <p:nvPr/>
          </p:nvSpPr>
          <p:spPr>
            <a:xfrm>
              <a:off x="2138579" y="1742795"/>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08" name="グループ化 71207">
            <a:extLst>
              <a:ext uri="{FF2B5EF4-FFF2-40B4-BE49-F238E27FC236}">
                <a16:creationId xmlns:a16="http://schemas.microsoft.com/office/drawing/2014/main" id="{52974899-CD4F-210F-34A3-1C7AD357422B}"/>
              </a:ext>
            </a:extLst>
          </p:cNvPr>
          <p:cNvGrpSpPr/>
          <p:nvPr/>
        </p:nvGrpSpPr>
        <p:grpSpPr>
          <a:xfrm>
            <a:off x="1579406" y="1861122"/>
            <a:ext cx="1017319" cy="2611878"/>
            <a:chOff x="1579406" y="1861122"/>
            <a:chExt cx="1017319" cy="2611878"/>
          </a:xfrm>
        </p:grpSpPr>
        <p:sp>
          <p:nvSpPr>
            <p:cNvPr id="71126" name="楕円 71125">
              <a:extLst>
                <a:ext uri="{FF2B5EF4-FFF2-40B4-BE49-F238E27FC236}">
                  <a16:creationId xmlns:a16="http://schemas.microsoft.com/office/drawing/2014/main" id="{BB6F3A68-5B52-099F-582A-56F347295724}"/>
                </a:ext>
              </a:extLst>
            </p:cNvPr>
            <p:cNvSpPr/>
            <p:nvPr/>
          </p:nvSpPr>
          <p:spPr>
            <a:xfrm>
              <a:off x="2015340" y="436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3" name="楕円 71132">
              <a:extLst>
                <a:ext uri="{FF2B5EF4-FFF2-40B4-BE49-F238E27FC236}">
                  <a16:creationId xmlns:a16="http://schemas.microsoft.com/office/drawing/2014/main" id="{A34056A5-1D72-449B-33BF-0583790A9062}"/>
                </a:ext>
              </a:extLst>
            </p:cNvPr>
            <p:cNvSpPr/>
            <p:nvPr/>
          </p:nvSpPr>
          <p:spPr>
            <a:xfrm>
              <a:off x="2304167" y="4267626"/>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0" name="楕円 71139">
              <a:extLst>
                <a:ext uri="{FF2B5EF4-FFF2-40B4-BE49-F238E27FC236}">
                  <a16:creationId xmlns:a16="http://schemas.microsoft.com/office/drawing/2014/main" id="{D7E4B9B5-8D44-BB18-9BB1-A6B03E80D840}"/>
                </a:ext>
              </a:extLst>
            </p:cNvPr>
            <p:cNvSpPr/>
            <p:nvPr/>
          </p:nvSpPr>
          <p:spPr>
            <a:xfrm flipH="1">
              <a:off x="1776604" y="4265176"/>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9" name="楕円 71148">
              <a:extLst>
                <a:ext uri="{FF2B5EF4-FFF2-40B4-BE49-F238E27FC236}">
                  <a16:creationId xmlns:a16="http://schemas.microsoft.com/office/drawing/2014/main" id="{BAEBA933-0463-443E-3CAD-9E7097E911AE}"/>
                </a:ext>
              </a:extLst>
            </p:cNvPr>
            <p:cNvSpPr/>
            <p:nvPr/>
          </p:nvSpPr>
          <p:spPr>
            <a:xfrm flipH="1">
              <a:off x="2491272" y="4114664"/>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4" name="楕円 71153">
              <a:extLst>
                <a:ext uri="{FF2B5EF4-FFF2-40B4-BE49-F238E27FC236}">
                  <a16:creationId xmlns:a16="http://schemas.microsoft.com/office/drawing/2014/main" id="{35701A51-33E8-114B-CA57-83635CB00B0C}"/>
                </a:ext>
              </a:extLst>
            </p:cNvPr>
            <p:cNvSpPr/>
            <p:nvPr/>
          </p:nvSpPr>
          <p:spPr>
            <a:xfrm flipH="1">
              <a:off x="1652173" y="411808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9" name="楕円 71128">
              <a:extLst>
                <a:ext uri="{FF2B5EF4-FFF2-40B4-BE49-F238E27FC236}">
                  <a16:creationId xmlns:a16="http://schemas.microsoft.com/office/drawing/2014/main" id="{AC21B146-FB6D-E6A5-423A-680A7FE3D0DD}"/>
                </a:ext>
              </a:extLst>
            </p:cNvPr>
            <p:cNvSpPr/>
            <p:nvPr/>
          </p:nvSpPr>
          <p:spPr>
            <a:xfrm>
              <a:off x="2019792" y="252195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8" name="楕円 71137">
              <a:extLst>
                <a:ext uri="{FF2B5EF4-FFF2-40B4-BE49-F238E27FC236}">
                  <a16:creationId xmlns:a16="http://schemas.microsoft.com/office/drawing/2014/main" id="{11998E75-0AF3-B35F-1527-2C2587C8784D}"/>
                </a:ext>
              </a:extLst>
            </p:cNvPr>
            <p:cNvSpPr/>
            <p:nvPr/>
          </p:nvSpPr>
          <p:spPr>
            <a:xfrm>
              <a:off x="1899348" y="220195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4" name="楕円 71203">
              <a:extLst>
                <a:ext uri="{FF2B5EF4-FFF2-40B4-BE49-F238E27FC236}">
                  <a16:creationId xmlns:a16="http://schemas.microsoft.com/office/drawing/2014/main" id="{C3F7CBEE-0E64-7835-2829-25128B81F6B3}"/>
                </a:ext>
              </a:extLst>
            </p:cNvPr>
            <p:cNvSpPr/>
            <p:nvPr/>
          </p:nvSpPr>
          <p:spPr>
            <a:xfrm>
              <a:off x="2115415" y="2190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5" name="楕円 71204">
              <a:extLst>
                <a:ext uri="{FF2B5EF4-FFF2-40B4-BE49-F238E27FC236}">
                  <a16:creationId xmlns:a16="http://schemas.microsoft.com/office/drawing/2014/main" id="{93124050-DCC6-52B2-804D-5DD72567B189}"/>
                </a:ext>
              </a:extLst>
            </p:cNvPr>
            <p:cNvSpPr/>
            <p:nvPr/>
          </p:nvSpPr>
          <p:spPr>
            <a:xfrm flipH="1">
              <a:off x="1579406" y="1861122"/>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7" name="楕円 71206">
              <a:extLst>
                <a:ext uri="{FF2B5EF4-FFF2-40B4-BE49-F238E27FC236}">
                  <a16:creationId xmlns:a16="http://schemas.microsoft.com/office/drawing/2014/main" id="{070734EA-020A-4D93-2705-D1DB934EE5C1}"/>
                </a:ext>
              </a:extLst>
            </p:cNvPr>
            <p:cNvSpPr/>
            <p:nvPr/>
          </p:nvSpPr>
          <p:spPr>
            <a:xfrm flipH="1">
              <a:off x="2443640" y="1868321"/>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84" name="グループ化 71483">
            <a:extLst>
              <a:ext uri="{FF2B5EF4-FFF2-40B4-BE49-F238E27FC236}">
                <a16:creationId xmlns:a16="http://schemas.microsoft.com/office/drawing/2014/main" id="{0E9F0D35-E1D5-BDF5-7BBC-1406F02C6565}"/>
              </a:ext>
            </a:extLst>
          </p:cNvPr>
          <p:cNvGrpSpPr/>
          <p:nvPr/>
        </p:nvGrpSpPr>
        <p:grpSpPr>
          <a:xfrm>
            <a:off x="1706864" y="2289463"/>
            <a:ext cx="672288" cy="2903537"/>
            <a:chOff x="1706864" y="2289463"/>
            <a:chExt cx="672288" cy="2903537"/>
          </a:xfrm>
        </p:grpSpPr>
        <p:sp>
          <p:nvSpPr>
            <p:cNvPr id="71127" name="楕円 71126">
              <a:extLst>
                <a:ext uri="{FF2B5EF4-FFF2-40B4-BE49-F238E27FC236}">
                  <a16:creationId xmlns:a16="http://schemas.microsoft.com/office/drawing/2014/main" id="{666B9C5D-808E-A7F6-1BA3-2C2F9EA8B513}"/>
                </a:ext>
              </a:extLst>
            </p:cNvPr>
            <p:cNvSpPr/>
            <p:nvPr/>
          </p:nvSpPr>
          <p:spPr>
            <a:xfrm>
              <a:off x="2010821" y="508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7" name="楕円 71136">
              <a:extLst>
                <a:ext uri="{FF2B5EF4-FFF2-40B4-BE49-F238E27FC236}">
                  <a16:creationId xmlns:a16="http://schemas.microsoft.com/office/drawing/2014/main" id="{365612DE-EE92-DE19-67EE-B304C509747E}"/>
                </a:ext>
              </a:extLst>
            </p:cNvPr>
            <p:cNvSpPr/>
            <p:nvPr/>
          </p:nvSpPr>
          <p:spPr>
            <a:xfrm>
              <a:off x="1918030" y="2882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6" name="楕円 71215">
              <a:extLst>
                <a:ext uri="{FF2B5EF4-FFF2-40B4-BE49-F238E27FC236}">
                  <a16:creationId xmlns:a16="http://schemas.microsoft.com/office/drawing/2014/main" id="{8C2FD808-3E87-E4BE-13BD-8E870E791A0E}"/>
                </a:ext>
              </a:extLst>
            </p:cNvPr>
            <p:cNvSpPr/>
            <p:nvPr/>
          </p:nvSpPr>
          <p:spPr>
            <a:xfrm>
              <a:off x="2002372" y="309442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7" name="楕円 71216">
              <a:extLst>
                <a:ext uri="{FF2B5EF4-FFF2-40B4-BE49-F238E27FC236}">
                  <a16:creationId xmlns:a16="http://schemas.microsoft.com/office/drawing/2014/main" id="{83D91DE4-5F37-BE31-E71B-C21E3481FAE2}"/>
                </a:ext>
              </a:extLst>
            </p:cNvPr>
            <p:cNvSpPr/>
            <p:nvPr/>
          </p:nvSpPr>
          <p:spPr>
            <a:xfrm>
              <a:off x="2113033" y="288585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2" name="楕円 71481">
              <a:extLst>
                <a:ext uri="{FF2B5EF4-FFF2-40B4-BE49-F238E27FC236}">
                  <a16:creationId xmlns:a16="http://schemas.microsoft.com/office/drawing/2014/main" id="{C2849587-7F04-A275-2645-070773BCDCC2}"/>
                </a:ext>
              </a:extLst>
            </p:cNvPr>
            <p:cNvSpPr/>
            <p:nvPr/>
          </p:nvSpPr>
          <p:spPr>
            <a:xfrm flipH="1">
              <a:off x="1706864" y="228946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3" name="楕円 71482">
              <a:extLst>
                <a:ext uri="{FF2B5EF4-FFF2-40B4-BE49-F238E27FC236}">
                  <a16:creationId xmlns:a16="http://schemas.microsoft.com/office/drawing/2014/main" id="{6771B87A-0886-888F-96A2-75526CEDAB01}"/>
                </a:ext>
              </a:extLst>
            </p:cNvPr>
            <p:cNvSpPr/>
            <p:nvPr/>
          </p:nvSpPr>
          <p:spPr>
            <a:xfrm flipH="1">
              <a:off x="2273699" y="230357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9" name="スライド番号プレースホルダー 71118">
            <a:extLst>
              <a:ext uri="{FF2B5EF4-FFF2-40B4-BE49-F238E27FC236}">
                <a16:creationId xmlns:a16="http://schemas.microsoft.com/office/drawing/2014/main" id="{3F1CCCF0-CC02-4031-6B1E-2ACE869206CF}"/>
              </a:ext>
            </a:extLst>
          </p:cNvPr>
          <p:cNvSpPr>
            <a:spLocks noGrp="1"/>
          </p:cNvSpPr>
          <p:nvPr>
            <p:ph type="sldNum" sz="quarter" idx="12"/>
          </p:nvPr>
        </p:nvSpPr>
        <p:spPr/>
        <p:txBody>
          <a:bodyPr/>
          <a:lstStyle/>
          <a:p>
            <a:fld id="{FFD5EB20-5B99-43FF-8B24-7DC470172072}" type="slidenum">
              <a:rPr kumimoji="1" lang="ja-JP" altLang="en-US" smtClean="0"/>
              <a:t>5</a:t>
            </a:fld>
            <a:endParaRPr kumimoji="1" lang="ja-JP" altLang="en-US"/>
          </a:p>
        </p:txBody>
      </p:sp>
      <p:pic>
        <p:nvPicPr>
          <p:cNvPr id="71131" name="図 71130" descr="テーブル が含まれている画像&#10;&#10;自動的に生成された説明">
            <a:extLst>
              <a:ext uri="{FF2B5EF4-FFF2-40B4-BE49-F238E27FC236}">
                <a16:creationId xmlns:a16="http://schemas.microsoft.com/office/drawing/2014/main" id="{A7BCF61B-BB88-19DD-A51E-322B2A0EEC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702" y="2589145"/>
            <a:ext cx="900443" cy="1757803"/>
          </a:xfrm>
          <a:prstGeom prst="rect">
            <a:avLst/>
          </a:prstGeom>
        </p:spPr>
      </p:pic>
    </p:spTree>
    <p:extLst>
      <p:ext uri="{BB962C8B-B14F-4D97-AF65-F5344CB8AC3E}">
        <p14:creationId xmlns:p14="http://schemas.microsoft.com/office/powerpoint/2010/main" val="17112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1128"/>
                                        </p:tgtEl>
                                        <p:attrNameLst>
                                          <p:attrName>style.visibility</p:attrName>
                                        </p:attrNameLst>
                                      </p:cBhvr>
                                      <p:to>
                                        <p:strVal val="visible"/>
                                      </p:to>
                                    </p:set>
                                    <p:animEffect transition="in" filter="wipe(up)">
                                      <p:cBhvr>
                                        <p:cTn id="17" dur="1000"/>
                                        <p:tgtEl>
                                          <p:spTgt spid="711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1208"/>
                                        </p:tgtEl>
                                        <p:attrNameLst>
                                          <p:attrName>style.visibility</p:attrName>
                                        </p:attrNameLst>
                                      </p:cBhvr>
                                      <p:to>
                                        <p:strVal val="visible"/>
                                      </p:to>
                                    </p:set>
                                    <p:animEffect transition="in" filter="wipe(up)">
                                      <p:cBhvr>
                                        <p:cTn id="22" dur="1000"/>
                                        <p:tgtEl>
                                          <p:spTgt spid="712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1484"/>
                                        </p:tgtEl>
                                        <p:attrNameLst>
                                          <p:attrName>style.visibility</p:attrName>
                                        </p:attrNameLst>
                                      </p:cBhvr>
                                      <p:to>
                                        <p:strVal val="visible"/>
                                      </p:to>
                                    </p:set>
                                    <p:animEffect transition="in" filter="wipe(up)">
                                      <p:cBhvr>
                                        <p:cTn id="27" dur="1000"/>
                                        <p:tgtEl>
                                          <p:spTgt spid="71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86121" y="51334"/>
            <a:ext cx="7772400" cy="720725"/>
          </a:xfrm>
        </p:spPr>
        <p:txBody>
          <a:bodyPr/>
          <a:lstStyle/>
          <a:p>
            <a:pPr algn="l" eaLnBrk="1" hangingPunct="1"/>
            <a:r>
              <a:rPr lang="ja-JP" altLang="en-US" sz="3200" dirty="0">
                <a:ea typeface="ＭＳ Ｐゴシック" panose="020B0600070205080204" pitchFamily="50" charset="-128"/>
              </a:rPr>
              <a:t>砂がつまる原因とトンネル</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6049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げんいん　　　　　　　　　　　　　　　　　　</a:t>
            </a:r>
          </a:p>
        </p:txBody>
      </p:sp>
      <p:cxnSp>
        <p:nvCxnSpPr>
          <p:cNvPr id="4" name="直線コネクタ 3">
            <a:extLst>
              <a:ext uri="{FF2B5EF4-FFF2-40B4-BE49-F238E27FC236}">
                <a16:creationId xmlns:a16="http://schemas.microsoft.com/office/drawing/2014/main" id="{2AE64237-9B9D-76E6-6E64-45F637EA401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8D2D9BF-E17D-7DF9-55F7-87AAB640546C}"/>
              </a:ext>
            </a:extLst>
          </p:cNvPr>
          <p:cNvCxnSpPr>
            <a:cxnSpLocks/>
          </p:cNvCxnSpPr>
          <p:nvPr/>
        </p:nvCxnSpPr>
        <p:spPr>
          <a:xfrm flipH="1">
            <a:off x="2309078" y="889534"/>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1163620-D037-B3BF-0E96-77FEB8A76537}"/>
              </a:ext>
            </a:extLst>
          </p:cNvPr>
          <p:cNvCxnSpPr>
            <a:cxnSpLocks/>
          </p:cNvCxnSpPr>
          <p:nvPr/>
        </p:nvCxnSpPr>
        <p:spPr>
          <a:xfrm>
            <a:off x="2313650" y="3414088"/>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45A2D3-E64F-86C3-765E-D58626CAF388}"/>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78F712-6C8D-B0E8-BC65-67470E64F10B}"/>
              </a:ext>
            </a:extLst>
          </p:cNvPr>
          <p:cNvGrpSpPr/>
          <p:nvPr/>
        </p:nvGrpSpPr>
        <p:grpSpPr>
          <a:xfrm>
            <a:off x="1671499" y="3330700"/>
            <a:ext cx="639000" cy="114400"/>
            <a:chOff x="1671499" y="3330700"/>
            <a:chExt cx="639000" cy="114400"/>
          </a:xfrm>
        </p:grpSpPr>
        <p:sp>
          <p:nvSpPr>
            <p:cNvPr id="15" name="楕円 14">
              <a:extLst>
                <a:ext uri="{FF2B5EF4-FFF2-40B4-BE49-F238E27FC236}">
                  <a16:creationId xmlns:a16="http://schemas.microsoft.com/office/drawing/2014/main" id="{114B1C58-6FFF-A16F-D0C6-286162DBC5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EAD18D6-F4F1-D73D-4E98-CAC36D1A365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EF572CB-73FA-A30E-9835-80274FB35D3D}"/>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29876D4-8983-AB22-F08A-17B55DCBC95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82BE17-2CD4-B1D6-7C13-A5E36443CA82}"/>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5674613-06F1-BC09-B9E9-6374A7982540}"/>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22EE35D4-CE53-55E9-487F-0E943B34BFE3}"/>
              </a:ext>
            </a:extLst>
          </p:cNvPr>
          <p:cNvSpPr/>
          <p:nvPr/>
        </p:nvSpPr>
        <p:spPr>
          <a:xfrm>
            <a:off x="2313075" y="3001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8E01ABC-C860-894B-4B9A-4A0364C7B24C}"/>
              </a:ext>
            </a:extLst>
          </p:cNvPr>
          <p:cNvSpPr/>
          <p:nvPr/>
        </p:nvSpPr>
        <p:spPr>
          <a:xfrm>
            <a:off x="1561073" y="30063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B6A4C95-4290-805C-CBEF-B10C1218DAE9}"/>
              </a:ext>
            </a:extLst>
          </p:cNvPr>
          <p:cNvSpPr/>
          <p:nvPr/>
        </p:nvSpPr>
        <p:spPr>
          <a:xfrm>
            <a:off x="1090108" y="18802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3134710-E66E-9522-9156-E44A0C8553BC}"/>
              </a:ext>
            </a:extLst>
          </p:cNvPr>
          <p:cNvGrpSpPr/>
          <p:nvPr/>
        </p:nvGrpSpPr>
        <p:grpSpPr>
          <a:xfrm>
            <a:off x="1664564" y="3216300"/>
            <a:ext cx="639000" cy="114400"/>
            <a:chOff x="1671499" y="3330700"/>
            <a:chExt cx="639000" cy="114400"/>
          </a:xfrm>
        </p:grpSpPr>
        <p:sp>
          <p:nvSpPr>
            <p:cNvPr id="24" name="楕円 23">
              <a:extLst>
                <a:ext uri="{FF2B5EF4-FFF2-40B4-BE49-F238E27FC236}">
                  <a16:creationId xmlns:a16="http://schemas.microsoft.com/office/drawing/2014/main" id="{3598637C-C41D-0F65-C920-8D3CBB81015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B642284-6240-D6F2-2161-55A0B6E18D7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3F6C8A3-E722-A411-C168-59C716E6750E}"/>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974C1C0-F68F-AF96-8C1F-594C9C4A79D3}"/>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FFBFEC1-33F1-9FFA-4B7F-191A6101BE8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07E4099-8368-09AE-8041-015EF215626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3725624-7C0C-B713-BC64-308579510BB8}"/>
              </a:ext>
            </a:extLst>
          </p:cNvPr>
          <p:cNvGrpSpPr/>
          <p:nvPr/>
        </p:nvGrpSpPr>
        <p:grpSpPr>
          <a:xfrm>
            <a:off x="1665985" y="3102060"/>
            <a:ext cx="639000" cy="114400"/>
            <a:chOff x="1671499" y="3330700"/>
            <a:chExt cx="639000" cy="114400"/>
          </a:xfrm>
        </p:grpSpPr>
        <p:sp>
          <p:nvSpPr>
            <p:cNvPr id="31" name="楕円 30">
              <a:extLst>
                <a:ext uri="{FF2B5EF4-FFF2-40B4-BE49-F238E27FC236}">
                  <a16:creationId xmlns:a16="http://schemas.microsoft.com/office/drawing/2014/main" id="{867A14E2-2563-8F90-C0BF-87CC414501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9015E74-04B5-4A32-C346-4E409ED378B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030791A-A5ED-DE2E-E7FA-C250ABCB08F6}"/>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E1B34A71-86D9-F96D-5080-B909A3AEECF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DA8F360-9307-BB36-0912-A32370B8FEB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331F764-D6AB-F166-E6A9-554A7E94BCF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8324F611-0EAF-276B-8C40-EB1CD96FE028}"/>
              </a:ext>
            </a:extLst>
          </p:cNvPr>
          <p:cNvGrpSpPr/>
          <p:nvPr/>
        </p:nvGrpSpPr>
        <p:grpSpPr>
          <a:xfrm>
            <a:off x="1667068" y="2995225"/>
            <a:ext cx="639000" cy="114400"/>
            <a:chOff x="1671499" y="3330700"/>
            <a:chExt cx="639000" cy="114400"/>
          </a:xfrm>
        </p:grpSpPr>
        <p:sp>
          <p:nvSpPr>
            <p:cNvPr id="38" name="楕円 37">
              <a:extLst>
                <a:ext uri="{FF2B5EF4-FFF2-40B4-BE49-F238E27FC236}">
                  <a16:creationId xmlns:a16="http://schemas.microsoft.com/office/drawing/2014/main" id="{3869A7EE-3489-46A0-1B3B-581EED980B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BD7C9A1-5283-F071-488F-ADEF370BCCA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254101-6C7C-18F1-F14C-0DC28F001F82}"/>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697202AA-FBD1-D721-98AB-82778CB8299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FAE6A6-8A85-7966-5D10-E41FE4A38D0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BB7EA79-AFD2-5089-C2F0-AB0F1D8505E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5E8A450-108F-6BC0-6153-51BD9892FEBF}"/>
              </a:ext>
            </a:extLst>
          </p:cNvPr>
          <p:cNvGrpSpPr/>
          <p:nvPr/>
        </p:nvGrpSpPr>
        <p:grpSpPr>
          <a:xfrm>
            <a:off x="1555793" y="2882904"/>
            <a:ext cx="865282" cy="114400"/>
            <a:chOff x="1555793" y="2882904"/>
            <a:chExt cx="865282" cy="114400"/>
          </a:xfrm>
        </p:grpSpPr>
        <p:sp>
          <p:nvSpPr>
            <p:cNvPr id="14" name="楕円 13">
              <a:extLst>
                <a:ext uri="{FF2B5EF4-FFF2-40B4-BE49-F238E27FC236}">
                  <a16:creationId xmlns:a16="http://schemas.microsoft.com/office/drawing/2014/main" id="{F25329C6-44D3-433E-35C0-5BE02F4919FD}"/>
                </a:ext>
              </a:extLst>
            </p:cNvPr>
            <p:cNvSpPr/>
            <p:nvPr/>
          </p:nvSpPr>
          <p:spPr>
            <a:xfrm>
              <a:off x="2313075" y="28841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A5B78EE-0682-4757-6919-A9ED62A3270F}"/>
                </a:ext>
              </a:extLst>
            </p:cNvPr>
            <p:cNvSpPr/>
            <p:nvPr/>
          </p:nvSpPr>
          <p:spPr>
            <a:xfrm>
              <a:off x="1555793" y="28863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84382F15-5D75-32E3-87DE-A95A50CA089A}"/>
                </a:ext>
              </a:extLst>
            </p:cNvPr>
            <p:cNvGrpSpPr/>
            <p:nvPr/>
          </p:nvGrpSpPr>
          <p:grpSpPr>
            <a:xfrm>
              <a:off x="1667068" y="2882904"/>
              <a:ext cx="639000" cy="114400"/>
              <a:chOff x="1671499" y="3330700"/>
              <a:chExt cx="639000" cy="114400"/>
            </a:xfrm>
          </p:grpSpPr>
          <p:sp>
            <p:nvSpPr>
              <p:cNvPr id="45" name="楕円 44">
                <a:extLst>
                  <a:ext uri="{FF2B5EF4-FFF2-40B4-BE49-F238E27FC236}">
                    <a16:creationId xmlns:a16="http://schemas.microsoft.com/office/drawing/2014/main" id="{3F1F638F-0FD4-AC26-F18E-BA8DC2741BE8}"/>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5673221-A2DE-7058-33F8-B03D90D15F3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C2B1AE-BC24-4EF0-34E3-B302CAAE010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7B60D68-0C55-5820-6363-E25E3AF200F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64A17A4-606A-56B0-5944-26AF06E20BA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EB01953-DA16-7C56-758F-A155534028A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4F97D0E1-8D97-E257-BBFB-4B12ECC143AD}"/>
              </a:ext>
            </a:extLst>
          </p:cNvPr>
          <p:cNvGrpSpPr/>
          <p:nvPr/>
        </p:nvGrpSpPr>
        <p:grpSpPr>
          <a:xfrm>
            <a:off x="1438714" y="2768664"/>
            <a:ext cx="1095013" cy="118721"/>
            <a:chOff x="1438714" y="2768664"/>
            <a:chExt cx="1095013" cy="118721"/>
          </a:xfrm>
        </p:grpSpPr>
        <p:grpSp>
          <p:nvGrpSpPr>
            <p:cNvPr id="52" name="グループ化 51">
              <a:extLst>
                <a:ext uri="{FF2B5EF4-FFF2-40B4-BE49-F238E27FC236}">
                  <a16:creationId xmlns:a16="http://schemas.microsoft.com/office/drawing/2014/main" id="{636F7219-310D-6356-EBC1-385FFC59270C}"/>
                </a:ext>
              </a:extLst>
            </p:cNvPr>
            <p:cNvGrpSpPr/>
            <p:nvPr/>
          </p:nvGrpSpPr>
          <p:grpSpPr>
            <a:xfrm>
              <a:off x="1659050" y="2768664"/>
              <a:ext cx="639000" cy="114400"/>
              <a:chOff x="1671499" y="3330700"/>
              <a:chExt cx="639000" cy="114400"/>
            </a:xfrm>
          </p:grpSpPr>
          <p:sp>
            <p:nvSpPr>
              <p:cNvPr id="53" name="楕円 52">
                <a:extLst>
                  <a:ext uri="{FF2B5EF4-FFF2-40B4-BE49-F238E27FC236}">
                    <a16:creationId xmlns:a16="http://schemas.microsoft.com/office/drawing/2014/main" id="{820431B5-E00D-FFD3-0163-7805D380D8E3}"/>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27EC331-2046-D86E-E6C1-FDC8F4D494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BAC6278-722F-0848-8E3C-4EA39CE01A0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3FADAB1-91DF-6888-3F65-9A9BE488FBA9}"/>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9F45BBE-9AEC-7EC5-E210-AC5A93223BC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782B7C4C-C55A-B942-7D65-D59D38A39F3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63C4F59E-B0BA-EF10-05AD-8A15F6FE82E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6177B21-B209-D234-E4E8-4DEA70AEC5EB}"/>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352C779A-2644-300A-3534-8DADCFBD8FAF}"/>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0869C5EB-321A-C421-6578-7BBBE37FA0F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59" name="グループ化 70658">
            <a:extLst>
              <a:ext uri="{FF2B5EF4-FFF2-40B4-BE49-F238E27FC236}">
                <a16:creationId xmlns:a16="http://schemas.microsoft.com/office/drawing/2014/main" id="{2572D750-D401-652A-739C-0497ED2D7713}"/>
              </a:ext>
            </a:extLst>
          </p:cNvPr>
          <p:cNvGrpSpPr/>
          <p:nvPr/>
        </p:nvGrpSpPr>
        <p:grpSpPr>
          <a:xfrm>
            <a:off x="1444270" y="2656258"/>
            <a:ext cx="1095013" cy="118721"/>
            <a:chOff x="1438714" y="2768664"/>
            <a:chExt cx="1095013" cy="118721"/>
          </a:xfrm>
        </p:grpSpPr>
        <p:grpSp>
          <p:nvGrpSpPr>
            <p:cNvPr id="70660" name="グループ化 70659">
              <a:extLst>
                <a:ext uri="{FF2B5EF4-FFF2-40B4-BE49-F238E27FC236}">
                  <a16:creationId xmlns:a16="http://schemas.microsoft.com/office/drawing/2014/main" id="{97673A07-54E5-EE98-9D98-4BE0EA11920E}"/>
                </a:ext>
              </a:extLst>
            </p:cNvPr>
            <p:cNvGrpSpPr/>
            <p:nvPr/>
          </p:nvGrpSpPr>
          <p:grpSpPr>
            <a:xfrm>
              <a:off x="1659050" y="2768664"/>
              <a:ext cx="639000" cy="114400"/>
              <a:chOff x="1671499" y="3330700"/>
              <a:chExt cx="639000" cy="114400"/>
            </a:xfrm>
          </p:grpSpPr>
          <p:sp>
            <p:nvSpPr>
              <p:cNvPr id="70665" name="楕円 70664">
                <a:extLst>
                  <a:ext uri="{FF2B5EF4-FFF2-40B4-BE49-F238E27FC236}">
                    <a16:creationId xmlns:a16="http://schemas.microsoft.com/office/drawing/2014/main" id="{499C8EE7-49C9-F816-90D7-10AFD9BEDE2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21373CC1-A7B5-4C1E-AE0E-0878A026636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15A4E78-5F56-8310-96D9-AA2ED5BA0DDA}"/>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D7285A07-78C6-10EE-2DCC-2992FF83856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760CB22A-C0FD-0897-1BD7-9CAA707D0F0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0" name="楕円 70669">
                <a:extLst>
                  <a:ext uri="{FF2B5EF4-FFF2-40B4-BE49-F238E27FC236}">
                    <a16:creationId xmlns:a16="http://schemas.microsoft.com/office/drawing/2014/main" id="{0D504016-AA1B-7BC1-19AB-16876CFABCE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1" name="楕円 70660">
              <a:extLst>
                <a:ext uri="{FF2B5EF4-FFF2-40B4-BE49-F238E27FC236}">
                  <a16:creationId xmlns:a16="http://schemas.microsoft.com/office/drawing/2014/main" id="{5D5C4039-7F83-B476-028F-AE4C07C4433C}"/>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22BD479E-E2DE-24FC-C222-29D2C864A74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378E259A-CB3A-5C2D-8E9D-CA4DC825A41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929B129E-0B7F-191A-5B30-F9DB012167AF}"/>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1" name="グループ化 70670">
            <a:extLst>
              <a:ext uri="{FF2B5EF4-FFF2-40B4-BE49-F238E27FC236}">
                <a16:creationId xmlns:a16="http://schemas.microsoft.com/office/drawing/2014/main" id="{A3A8F74B-5722-F854-3396-706A41994462}"/>
              </a:ext>
            </a:extLst>
          </p:cNvPr>
          <p:cNvGrpSpPr/>
          <p:nvPr/>
        </p:nvGrpSpPr>
        <p:grpSpPr>
          <a:xfrm>
            <a:off x="1444270" y="2550497"/>
            <a:ext cx="1095013" cy="118721"/>
            <a:chOff x="1438714" y="2768664"/>
            <a:chExt cx="1095013" cy="118721"/>
          </a:xfrm>
        </p:grpSpPr>
        <p:grpSp>
          <p:nvGrpSpPr>
            <p:cNvPr id="70672" name="グループ化 70671">
              <a:extLst>
                <a:ext uri="{FF2B5EF4-FFF2-40B4-BE49-F238E27FC236}">
                  <a16:creationId xmlns:a16="http://schemas.microsoft.com/office/drawing/2014/main" id="{35D68C3A-0DF2-56B3-6AB1-E29E04B6B3B9}"/>
                </a:ext>
              </a:extLst>
            </p:cNvPr>
            <p:cNvGrpSpPr/>
            <p:nvPr/>
          </p:nvGrpSpPr>
          <p:grpSpPr>
            <a:xfrm>
              <a:off x="1659050" y="2768664"/>
              <a:ext cx="639000" cy="114400"/>
              <a:chOff x="1671499" y="3330700"/>
              <a:chExt cx="639000" cy="114400"/>
            </a:xfrm>
          </p:grpSpPr>
          <p:sp>
            <p:nvSpPr>
              <p:cNvPr id="70677" name="楕円 70676">
                <a:extLst>
                  <a:ext uri="{FF2B5EF4-FFF2-40B4-BE49-F238E27FC236}">
                    <a16:creationId xmlns:a16="http://schemas.microsoft.com/office/drawing/2014/main" id="{68BA210A-FB51-09B8-E5AD-074771A000B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89665E89-20B3-A888-CBDE-0BF20F3E862E}"/>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81CC892F-C913-1423-901F-0BAD57332F2C}"/>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2643D07F-EA96-465E-6ADF-19C9583D5E3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6417948D-CCD2-66B0-92AE-CB3106CA203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6F096863-B54E-5D8B-777F-E6584EB67CE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3" name="楕円 70672">
              <a:extLst>
                <a:ext uri="{FF2B5EF4-FFF2-40B4-BE49-F238E27FC236}">
                  <a16:creationId xmlns:a16="http://schemas.microsoft.com/office/drawing/2014/main" id="{7E7E23FA-460A-AE5B-668A-C4BE3751E0BE}"/>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B1CF94FA-8306-E1E3-919B-F993A5F6E304}"/>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27E391A5-DC39-E704-6C85-6DB87C3571D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99B81CE0-3397-AFDE-AF88-AABC0D4BF870}"/>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2AA3E9B3-0BAA-AA3D-BDEB-16DC5123383D}"/>
              </a:ext>
            </a:extLst>
          </p:cNvPr>
          <p:cNvGrpSpPr/>
          <p:nvPr/>
        </p:nvGrpSpPr>
        <p:grpSpPr>
          <a:xfrm>
            <a:off x="1331934" y="2436386"/>
            <a:ext cx="1323998" cy="124832"/>
            <a:chOff x="1331934" y="2436386"/>
            <a:chExt cx="1323998" cy="124832"/>
          </a:xfrm>
        </p:grpSpPr>
        <p:sp>
          <p:nvSpPr>
            <p:cNvPr id="70656" name="楕円 70655">
              <a:extLst>
                <a:ext uri="{FF2B5EF4-FFF2-40B4-BE49-F238E27FC236}">
                  <a16:creationId xmlns:a16="http://schemas.microsoft.com/office/drawing/2014/main" id="{D1A72B6E-BDC2-A3A6-63B3-94F381A49AE7}"/>
                </a:ext>
              </a:extLst>
            </p:cNvPr>
            <p:cNvSpPr/>
            <p:nvPr/>
          </p:nvSpPr>
          <p:spPr>
            <a:xfrm>
              <a:off x="2547932" y="2436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F952D3A7-8BA0-1D45-926F-9421C711AACB}"/>
                </a:ext>
              </a:extLst>
            </p:cNvPr>
            <p:cNvSpPr/>
            <p:nvPr/>
          </p:nvSpPr>
          <p:spPr>
            <a:xfrm>
              <a:off x="1331934" y="24532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C824198A-540F-2776-3537-67B56B938BFB}"/>
                </a:ext>
              </a:extLst>
            </p:cNvPr>
            <p:cNvGrpSpPr/>
            <p:nvPr/>
          </p:nvGrpSpPr>
          <p:grpSpPr>
            <a:xfrm>
              <a:off x="1453039" y="2439254"/>
              <a:ext cx="1095013" cy="118721"/>
              <a:chOff x="1438714" y="2768664"/>
              <a:chExt cx="1095013" cy="118721"/>
            </a:xfrm>
          </p:grpSpPr>
          <p:grpSp>
            <p:nvGrpSpPr>
              <p:cNvPr id="70684" name="グループ化 70683">
                <a:extLst>
                  <a:ext uri="{FF2B5EF4-FFF2-40B4-BE49-F238E27FC236}">
                    <a16:creationId xmlns:a16="http://schemas.microsoft.com/office/drawing/2014/main" id="{1A2F24F6-A07F-C3D3-9BBC-A99F4B7F4507}"/>
                  </a:ext>
                </a:extLst>
              </p:cNvPr>
              <p:cNvGrpSpPr/>
              <p:nvPr/>
            </p:nvGrpSpPr>
            <p:grpSpPr>
              <a:xfrm>
                <a:off x="1659050" y="2768664"/>
                <a:ext cx="639000" cy="114400"/>
                <a:chOff x="1671499" y="3330700"/>
                <a:chExt cx="639000" cy="114400"/>
              </a:xfrm>
            </p:grpSpPr>
            <p:sp>
              <p:nvSpPr>
                <p:cNvPr id="70689" name="楕円 70688">
                  <a:extLst>
                    <a:ext uri="{FF2B5EF4-FFF2-40B4-BE49-F238E27FC236}">
                      <a16:creationId xmlns:a16="http://schemas.microsoft.com/office/drawing/2014/main" id="{81979F38-FD26-CD5C-A31B-72886F6912E5}"/>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395B2E3E-0495-FC75-DAC2-7AE5160B546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9477A9FC-289F-CF17-BC2D-3539045FC74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46BD106-63E8-38F5-298A-89164C703E4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69680397-C97B-9567-701F-8310ED640A6F}"/>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2EE6D96-CAB9-AA00-C79D-B1064D72DA12}"/>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A75F1538-F672-D75E-FE6B-18AA13C67F5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6" name="楕円 70685">
                <a:extLst>
                  <a:ext uri="{FF2B5EF4-FFF2-40B4-BE49-F238E27FC236}">
                    <a16:creationId xmlns:a16="http://schemas.microsoft.com/office/drawing/2014/main" id="{F8B8AB00-113D-E57E-5C7E-21F999407131}"/>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DC475E81-5E4B-D190-C067-28DFB419DB3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B98E7E9E-0BE7-8161-3038-7515AB6FD91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08" name="楕円 70707">
            <a:extLst>
              <a:ext uri="{FF2B5EF4-FFF2-40B4-BE49-F238E27FC236}">
                <a16:creationId xmlns:a16="http://schemas.microsoft.com/office/drawing/2014/main" id="{15651D13-DECD-4905-ADB9-925597C38AE4}"/>
              </a:ext>
            </a:extLst>
          </p:cNvPr>
          <p:cNvSpPr/>
          <p:nvPr/>
        </p:nvSpPr>
        <p:spPr>
          <a:xfrm>
            <a:off x="2673813" y="21907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BFCA0979-96F1-9D4B-3556-B0A591EDC26B}"/>
              </a:ext>
            </a:extLst>
          </p:cNvPr>
          <p:cNvGrpSpPr/>
          <p:nvPr/>
        </p:nvGrpSpPr>
        <p:grpSpPr>
          <a:xfrm>
            <a:off x="1340213" y="2312447"/>
            <a:ext cx="1325183" cy="120590"/>
            <a:chOff x="1340213" y="2312447"/>
            <a:chExt cx="1325183" cy="120590"/>
          </a:xfrm>
        </p:grpSpPr>
        <p:grpSp>
          <p:nvGrpSpPr>
            <p:cNvPr id="70696" name="グループ化 70695">
              <a:extLst>
                <a:ext uri="{FF2B5EF4-FFF2-40B4-BE49-F238E27FC236}">
                  <a16:creationId xmlns:a16="http://schemas.microsoft.com/office/drawing/2014/main" id="{B313752F-786A-0337-2A45-A64002568675}"/>
                </a:ext>
              </a:extLst>
            </p:cNvPr>
            <p:cNvGrpSpPr/>
            <p:nvPr/>
          </p:nvGrpSpPr>
          <p:grpSpPr>
            <a:xfrm>
              <a:off x="1448201" y="2312447"/>
              <a:ext cx="1095013" cy="118721"/>
              <a:chOff x="1438714" y="2768664"/>
              <a:chExt cx="1095013" cy="118721"/>
            </a:xfrm>
          </p:grpSpPr>
          <p:grpSp>
            <p:nvGrpSpPr>
              <p:cNvPr id="70697" name="グループ化 70696">
                <a:extLst>
                  <a:ext uri="{FF2B5EF4-FFF2-40B4-BE49-F238E27FC236}">
                    <a16:creationId xmlns:a16="http://schemas.microsoft.com/office/drawing/2014/main" id="{0FCB60C3-0A1E-8B0C-2D20-9F14021D81B1}"/>
                  </a:ext>
                </a:extLst>
              </p:cNvPr>
              <p:cNvGrpSpPr/>
              <p:nvPr/>
            </p:nvGrpSpPr>
            <p:grpSpPr>
              <a:xfrm>
                <a:off x="1659050" y="2768664"/>
                <a:ext cx="639000" cy="114400"/>
                <a:chOff x="1671499" y="3330700"/>
                <a:chExt cx="639000" cy="114400"/>
              </a:xfrm>
            </p:grpSpPr>
            <p:sp>
              <p:nvSpPr>
                <p:cNvPr id="70702" name="楕円 70701">
                  <a:extLst>
                    <a:ext uri="{FF2B5EF4-FFF2-40B4-BE49-F238E27FC236}">
                      <a16:creationId xmlns:a16="http://schemas.microsoft.com/office/drawing/2014/main" id="{0CCDA7F2-735F-5081-68C3-88DFC465C9E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8BD5837D-7D5E-85CE-21B4-EC43709B97A5}"/>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5A18A7D-0E49-FE1E-4A7C-1B78B6DDCA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2A3469A2-A7BA-D643-EAD3-BBB28DD5707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E3A4D8AA-8E70-914C-FDE5-43B2B772185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592F7B78-17B9-3302-DE8D-C3E90617EE71}"/>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298CF9D2-A53E-8A46-9603-5A6B1E9694E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0511CBBA-24DD-E199-6A0A-36CCE9F8370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F97D10D4-B420-620A-CABE-12263DEA0A90}"/>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819EC0A7-1D56-B7FF-FFD9-215020FE1104}"/>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9" name="楕円 70708">
              <a:extLst>
                <a:ext uri="{FF2B5EF4-FFF2-40B4-BE49-F238E27FC236}">
                  <a16:creationId xmlns:a16="http://schemas.microsoft.com/office/drawing/2014/main" id="{5E164F05-D1BC-3C2D-9BF1-3AC0F25538E6}"/>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9F9D797E-E0BA-C976-F33D-0D5614BF5BA5}"/>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3EAA61D6-6D2D-1374-011E-66C2FEAE3879}"/>
              </a:ext>
            </a:extLst>
          </p:cNvPr>
          <p:cNvSpPr/>
          <p:nvPr/>
        </p:nvSpPr>
        <p:spPr>
          <a:xfrm>
            <a:off x="2673301" y="20790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3" name="グループ化 70712">
            <a:extLst>
              <a:ext uri="{FF2B5EF4-FFF2-40B4-BE49-F238E27FC236}">
                <a16:creationId xmlns:a16="http://schemas.microsoft.com/office/drawing/2014/main" id="{51615589-BC78-9FF5-8964-3F14EBA80AA3}"/>
              </a:ext>
            </a:extLst>
          </p:cNvPr>
          <p:cNvGrpSpPr/>
          <p:nvPr/>
        </p:nvGrpSpPr>
        <p:grpSpPr>
          <a:xfrm>
            <a:off x="1330749" y="2194617"/>
            <a:ext cx="1325183" cy="120590"/>
            <a:chOff x="1340213" y="2312447"/>
            <a:chExt cx="1325183" cy="120590"/>
          </a:xfrm>
        </p:grpSpPr>
        <p:grpSp>
          <p:nvGrpSpPr>
            <p:cNvPr id="70714" name="グループ化 70713">
              <a:extLst>
                <a:ext uri="{FF2B5EF4-FFF2-40B4-BE49-F238E27FC236}">
                  <a16:creationId xmlns:a16="http://schemas.microsoft.com/office/drawing/2014/main" id="{7061A392-C065-4D1A-8EA4-4A3B4DBD46A9}"/>
                </a:ext>
              </a:extLst>
            </p:cNvPr>
            <p:cNvGrpSpPr/>
            <p:nvPr/>
          </p:nvGrpSpPr>
          <p:grpSpPr>
            <a:xfrm>
              <a:off x="1448201" y="2312447"/>
              <a:ext cx="1095013" cy="118721"/>
              <a:chOff x="1438714" y="2768664"/>
              <a:chExt cx="1095013" cy="118721"/>
            </a:xfrm>
          </p:grpSpPr>
          <p:grpSp>
            <p:nvGrpSpPr>
              <p:cNvPr id="70717" name="グループ化 70716">
                <a:extLst>
                  <a:ext uri="{FF2B5EF4-FFF2-40B4-BE49-F238E27FC236}">
                    <a16:creationId xmlns:a16="http://schemas.microsoft.com/office/drawing/2014/main" id="{34D15BA4-10A6-B331-A5E7-089CA435CF75}"/>
                  </a:ext>
                </a:extLst>
              </p:cNvPr>
              <p:cNvGrpSpPr/>
              <p:nvPr/>
            </p:nvGrpSpPr>
            <p:grpSpPr>
              <a:xfrm>
                <a:off x="1659050" y="2768664"/>
                <a:ext cx="639000" cy="114400"/>
                <a:chOff x="1671499" y="3330700"/>
                <a:chExt cx="639000" cy="114400"/>
              </a:xfrm>
            </p:grpSpPr>
            <p:sp>
              <p:nvSpPr>
                <p:cNvPr id="70722" name="楕円 70721">
                  <a:extLst>
                    <a:ext uri="{FF2B5EF4-FFF2-40B4-BE49-F238E27FC236}">
                      <a16:creationId xmlns:a16="http://schemas.microsoft.com/office/drawing/2014/main" id="{6C7BA3C5-E347-42B8-1930-57920C35AED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066E7693-A5EC-6B7B-568E-2002E7A666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6A7C4D82-634C-28B6-80EC-541CE774A3A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F268E6BD-6C8C-0015-FBC0-E606CE2FEAA2}"/>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4143A3D2-FBD8-2FCE-1F11-2D5FBF46878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A3FD4D65-37AF-CD9B-0F48-899291BB6A4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8" name="楕円 70717">
                <a:extLst>
                  <a:ext uri="{FF2B5EF4-FFF2-40B4-BE49-F238E27FC236}">
                    <a16:creationId xmlns:a16="http://schemas.microsoft.com/office/drawing/2014/main" id="{C1AA10FE-31FF-76DB-04DA-653A80894CD9}"/>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996C20B7-CC88-1CD8-E6FA-3EA85983349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67B8760E-C8BE-E6CF-F251-6F2F4D2CADF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C5297FFD-337E-A9B0-A1CC-A2C3D37884D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04FC463D-0E94-9F0D-E39C-D5FFE7FED08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0DD76E7B-2EC3-2DE1-146F-311F7ECDE92F}"/>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28" name="グループ化 70727">
            <a:extLst>
              <a:ext uri="{FF2B5EF4-FFF2-40B4-BE49-F238E27FC236}">
                <a16:creationId xmlns:a16="http://schemas.microsoft.com/office/drawing/2014/main" id="{C9C27956-8E6C-01B3-71C4-156DAA7E8E3E}"/>
              </a:ext>
            </a:extLst>
          </p:cNvPr>
          <p:cNvGrpSpPr/>
          <p:nvPr/>
        </p:nvGrpSpPr>
        <p:grpSpPr>
          <a:xfrm>
            <a:off x="1330749" y="1971032"/>
            <a:ext cx="1325183" cy="120590"/>
            <a:chOff x="1340213" y="2312447"/>
            <a:chExt cx="1325183" cy="120590"/>
          </a:xfrm>
        </p:grpSpPr>
        <p:grpSp>
          <p:nvGrpSpPr>
            <p:cNvPr id="70729" name="グループ化 70728">
              <a:extLst>
                <a:ext uri="{FF2B5EF4-FFF2-40B4-BE49-F238E27FC236}">
                  <a16:creationId xmlns:a16="http://schemas.microsoft.com/office/drawing/2014/main" id="{FACAF3A5-D156-3B3A-CE1C-36815C11EF60}"/>
                </a:ext>
              </a:extLst>
            </p:cNvPr>
            <p:cNvGrpSpPr/>
            <p:nvPr/>
          </p:nvGrpSpPr>
          <p:grpSpPr>
            <a:xfrm>
              <a:off x="1448201" y="2312447"/>
              <a:ext cx="1095013" cy="118721"/>
              <a:chOff x="1438714" y="2768664"/>
              <a:chExt cx="1095013" cy="118721"/>
            </a:xfrm>
          </p:grpSpPr>
          <p:grpSp>
            <p:nvGrpSpPr>
              <p:cNvPr id="70732" name="グループ化 70731">
                <a:extLst>
                  <a:ext uri="{FF2B5EF4-FFF2-40B4-BE49-F238E27FC236}">
                    <a16:creationId xmlns:a16="http://schemas.microsoft.com/office/drawing/2014/main" id="{6D68A16B-193E-2E12-8E3F-D0F80515F0CD}"/>
                  </a:ext>
                </a:extLst>
              </p:cNvPr>
              <p:cNvGrpSpPr/>
              <p:nvPr/>
            </p:nvGrpSpPr>
            <p:grpSpPr>
              <a:xfrm>
                <a:off x="1659050" y="2768664"/>
                <a:ext cx="639000" cy="114400"/>
                <a:chOff x="1671499" y="3330700"/>
                <a:chExt cx="639000" cy="114400"/>
              </a:xfrm>
            </p:grpSpPr>
            <p:sp>
              <p:nvSpPr>
                <p:cNvPr id="70737" name="楕円 70736">
                  <a:extLst>
                    <a:ext uri="{FF2B5EF4-FFF2-40B4-BE49-F238E27FC236}">
                      <a16:creationId xmlns:a16="http://schemas.microsoft.com/office/drawing/2014/main" id="{C24E1D48-3732-B597-CF39-22E10D7FCE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22D82088-2581-DBAD-20CB-9697FAE990A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B16E918F-BF64-7678-F23F-76CE1400FAC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0" name="楕円 70739">
                  <a:extLst>
                    <a:ext uri="{FF2B5EF4-FFF2-40B4-BE49-F238E27FC236}">
                      <a16:creationId xmlns:a16="http://schemas.microsoft.com/office/drawing/2014/main" id="{B381F743-4B05-2C1E-BB4A-6EAE97916331}"/>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3DD609DC-83C5-06FF-4000-11DF259A525B}"/>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60F71956-687D-3754-8049-3170389BF3F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3" name="楕円 70732">
                <a:extLst>
                  <a:ext uri="{FF2B5EF4-FFF2-40B4-BE49-F238E27FC236}">
                    <a16:creationId xmlns:a16="http://schemas.microsoft.com/office/drawing/2014/main" id="{A41B2F16-1573-D486-D3CC-D67CBFEE0EC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272931EC-3BD8-B120-3E8F-0D724A06F72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F836A245-6D0A-91C3-231B-0EA69D6009B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8CCDB3E6-1662-2851-0D93-22BBD922B79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2E0FBB55-13FB-2FB0-E2D2-4AB234D65DF4}"/>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30859847-AA2D-91C5-96E3-ECE64A45D25E}"/>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3" name="グループ化 70742">
            <a:extLst>
              <a:ext uri="{FF2B5EF4-FFF2-40B4-BE49-F238E27FC236}">
                <a16:creationId xmlns:a16="http://schemas.microsoft.com/office/drawing/2014/main" id="{ADD6F618-6CED-FBDE-8473-0CCD5F899A0A}"/>
              </a:ext>
            </a:extLst>
          </p:cNvPr>
          <p:cNvGrpSpPr/>
          <p:nvPr/>
        </p:nvGrpSpPr>
        <p:grpSpPr>
          <a:xfrm>
            <a:off x="1335033" y="2084145"/>
            <a:ext cx="1325183" cy="120590"/>
            <a:chOff x="1340213" y="2312447"/>
            <a:chExt cx="1325183" cy="120590"/>
          </a:xfrm>
        </p:grpSpPr>
        <p:grpSp>
          <p:nvGrpSpPr>
            <p:cNvPr id="70744" name="グループ化 70743">
              <a:extLst>
                <a:ext uri="{FF2B5EF4-FFF2-40B4-BE49-F238E27FC236}">
                  <a16:creationId xmlns:a16="http://schemas.microsoft.com/office/drawing/2014/main" id="{A9D50C86-4EFF-69BF-E059-6667561C55F2}"/>
                </a:ext>
              </a:extLst>
            </p:cNvPr>
            <p:cNvGrpSpPr/>
            <p:nvPr/>
          </p:nvGrpSpPr>
          <p:grpSpPr>
            <a:xfrm>
              <a:off x="1448201" y="2312447"/>
              <a:ext cx="1095013" cy="118721"/>
              <a:chOff x="1438714" y="2768664"/>
              <a:chExt cx="1095013" cy="118721"/>
            </a:xfrm>
          </p:grpSpPr>
          <p:grpSp>
            <p:nvGrpSpPr>
              <p:cNvPr id="70747" name="グループ化 70746">
                <a:extLst>
                  <a:ext uri="{FF2B5EF4-FFF2-40B4-BE49-F238E27FC236}">
                    <a16:creationId xmlns:a16="http://schemas.microsoft.com/office/drawing/2014/main" id="{C7FDF144-57F0-274C-58F8-FFDAF6324121}"/>
                  </a:ext>
                </a:extLst>
              </p:cNvPr>
              <p:cNvGrpSpPr/>
              <p:nvPr/>
            </p:nvGrpSpPr>
            <p:grpSpPr>
              <a:xfrm>
                <a:off x="1659050" y="2768664"/>
                <a:ext cx="639000" cy="114400"/>
                <a:chOff x="1671499" y="3330700"/>
                <a:chExt cx="639000" cy="114400"/>
              </a:xfrm>
            </p:grpSpPr>
            <p:sp>
              <p:nvSpPr>
                <p:cNvPr id="70752" name="楕円 70751">
                  <a:extLst>
                    <a:ext uri="{FF2B5EF4-FFF2-40B4-BE49-F238E27FC236}">
                      <a16:creationId xmlns:a16="http://schemas.microsoft.com/office/drawing/2014/main" id="{78DD338E-16FC-DCF3-0B5A-FAB1031A5A7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E64C53F7-DA59-32E4-3BE1-6F37C087B56D}"/>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154E7721-6EAF-D5C4-11C7-BC2E71CE13E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77E68488-977B-B833-54A6-FEEEE4BE762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A5CEEF66-E8A4-29C3-9979-7EE80D9AE4D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8920EA52-7952-C517-BEF9-94824CFF88A5}"/>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8" name="楕円 70747">
                <a:extLst>
                  <a:ext uri="{FF2B5EF4-FFF2-40B4-BE49-F238E27FC236}">
                    <a16:creationId xmlns:a16="http://schemas.microsoft.com/office/drawing/2014/main" id="{971BD889-834C-B848-7A44-40D86831CC4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AD3FCD17-0882-6479-1A2B-D37552DD868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1AA4FEB6-6040-9644-B6BB-2C17A373E39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E24DA220-A852-55CC-1D96-362924E78FE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5" name="楕円 70744">
              <a:extLst>
                <a:ext uri="{FF2B5EF4-FFF2-40B4-BE49-F238E27FC236}">
                  <a16:creationId xmlns:a16="http://schemas.microsoft.com/office/drawing/2014/main" id="{9200CF6D-E49B-F429-88C1-2EDC9D03C6C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E3D50216-15D7-05C5-60CC-F81B9678394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58" name="グループ化 70757">
            <a:extLst>
              <a:ext uri="{FF2B5EF4-FFF2-40B4-BE49-F238E27FC236}">
                <a16:creationId xmlns:a16="http://schemas.microsoft.com/office/drawing/2014/main" id="{C934764B-3CD2-E020-44E7-8101CEBAF5DA}"/>
              </a:ext>
            </a:extLst>
          </p:cNvPr>
          <p:cNvGrpSpPr/>
          <p:nvPr/>
        </p:nvGrpSpPr>
        <p:grpSpPr>
          <a:xfrm>
            <a:off x="1324652" y="1854024"/>
            <a:ext cx="1325183" cy="120590"/>
            <a:chOff x="1340213" y="2312447"/>
            <a:chExt cx="1325183" cy="120590"/>
          </a:xfrm>
        </p:grpSpPr>
        <p:grpSp>
          <p:nvGrpSpPr>
            <p:cNvPr id="70759" name="グループ化 70758">
              <a:extLst>
                <a:ext uri="{FF2B5EF4-FFF2-40B4-BE49-F238E27FC236}">
                  <a16:creationId xmlns:a16="http://schemas.microsoft.com/office/drawing/2014/main" id="{E47AF4A1-9F3F-2C7A-BC5B-C06D8D752DFE}"/>
                </a:ext>
              </a:extLst>
            </p:cNvPr>
            <p:cNvGrpSpPr/>
            <p:nvPr/>
          </p:nvGrpSpPr>
          <p:grpSpPr>
            <a:xfrm>
              <a:off x="1448201" y="2312447"/>
              <a:ext cx="1095013" cy="118721"/>
              <a:chOff x="1438714" y="2768664"/>
              <a:chExt cx="1095013" cy="118721"/>
            </a:xfrm>
          </p:grpSpPr>
          <p:grpSp>
            <p:nvGrpSpPr>
              <p:cNvPr id="70762" name="グループ化 70761">
                <a:extLst>
                  <a:ext uri="{FF2B5EF4-FFF2-40B4-BE49-F238E27FC236}">
                    <a16:creationId xmlns:a16="http://schemas.microsoft.com/office/drawing/2014/main" id="{1100DC3B-5D32-34EB-6300-A0C6DF1058EC}"/>
                  </a:ext>
                </a:extLst>
              </p:cNvPr>
              <p:cNvGrpSpPr/>
              <p:nvPr/>
            </p:nvGrpSpPr>
            <p:grpSpPr>
              <a:xfrm>
                <a:off x="1659050" y="2768664"/>
                <a:ext cx="639000" cy="114400"/>
                <a:chOff x="1671499" y="3330700"/>
                <a:chExt cx="639000" cy="114400"/>
              </a:xfrm>
            </p:grpSpPr>
            <p:sp>
              <p:nvSpPr>
                <p:cNvPr id="70767" name="楕円 70766">
                  <a:extLst>
                    <a:ext uri="{FF2B5EF4-FFF2-40B4-BE49-F238E27FC236}">
                      <a16:creationId xmlns:a16="http://schemas.microsoft.com/office/drawing/2014/main" id="{A650AA41-50F6-1A67-FF0A-B42DD8109F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CE7F208-1322-6D51-5B62-70204CD7EA0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A6E262FF-7D92-A58A-BE99-1C369320280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E7E361E5-7CBE-5DF5-4BA4-4EE44F19DCE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820662DA-3248-4DB1-A607-2823F8BCC77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DCA99AD5-9BC8-6DC9-2A1F-DEE2FAF58BC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3" name="楕円 70762">
                <a:extLst>
                  <a:ext uri="{FF2B5EF4-FFF2-40B4-BE49-F238E27FC236}">
                    <a16:creationId xmlns:a16="http://schemas.microsoft.com/office/drawing/2014/main" id="{A94DD03C-426A-2894-036D-355EEF97342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4" name="楕円 70763">
                <a:extLst>
                  <a:ext uri="{FF2B5EF4-FFF2-40B4-BE49-F238E27FC236}">
                    <a16:creationId xmlns:a16="http://schemas.microsoft.com/office/drawing/2014/main" id="{46441762-F7AA-87EE-56E4-D4813B4EEA6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5" name="楕円 70764">
                <a:extLst>
                  <a:ext uri="{FF2B5EF4-FFF2-40B4-BE49-F238E27FC236}">
                    <a16:creationId xmlns:a16="http://schemas.microsoft.com/office/drawing/2014/main" id="{2AD423CD-5E5F-39A8-1C8A-555FD70D3E7A}"/>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09F8B1E7-9EED-AD91-F313-206204C268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0" name="楕円 70759">
              <a:extLst>
                <a:ext uri="{FF2B5EF4-FFF2-40B4-BE49-F238E27FC236}">
                  <a16:creationId xmlns:a16="http://schemas.microsoft.com/office/drawing/2014/main" id="{67D84337-7D5F-8E82-2B68-054981DD1CCF}"/>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BE90F607-362A-1F15-BEAB-FBCBC293427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8" name="楕円 70787">
            <a:extLst>
              <a:ext uri="{FF2B5EF4-FFF2-40B4-BE49-F238E27FC236}">
                <a16:creationId xmlns:a16="http://schemas.microsoft.com/office/drawing/2014/main" id="{B3FA1F52-41E5-E27C-0F88-D2FC79DEB2EA}"/>
              </a:ext>
            </a:extLst>
          </p:cNvPr>
          <p:cNvSpPr/>
          <p:nvPr/>
        </p:nvSpPr>
        <p:spPr>
          <a:xfrm>
            <a:off x="2675081" y="19708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51C845C6-E589-9EB1-B752-F26DDEC7C6A4}"/>
              </a:ext>
            </a:extLst>
          </p:cNvPr>
          <p:cNvSpPr/>
          <p:nvPr/>
        </p:nvSpPr>
        <p:spPr>
          <a:xfrm>
            <a:off x="2674569" y="18591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2" name="楕円 70791">
            <a:extLst>
              <a:ext uri="{FF2B5EF4-FFF2-40B4-BE49-F238E27FC236}">
                <a16:creationId xmlns:a16="http://schemas.microsoft.com/office/drawing/2014/main" id="{59A2A63A-4D8C-D543-1C26-F70872E269CF}"/>
              </a:ext>
            </a:extLst>
          </p:cNvPr>
          <p:cNvSpPr/>
          <p:nvPr/>
        </p:nvSpPr>
        <p:spPr>
          <a:xfrm>
            <a:off x="1206670" y="22102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9365609C-6BC6-8968-A6A2-F9845D7AEA4A}"/>
              </a:ext>
            </a:extLst>
          </p:cNvPr>
          <p:cNvSpPr/>
          <p:nvPr/>
        </p:nvSpPr>
        <p:spPr>
          <a:xfrm>
            <a:off x="1206158" y="209859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A69E467D-FAC8-796A-08DB-C49CA9D20076}"/>
              </a:ext>
            </a:extLst>
          </p:cNvPr>
          <p:cNvSpPr/>
          <p:nvPr/>
        </p:nvSpPr>
        <p:spPr>
          <a:xfrm>
            <a:off x="1207938" y="1990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0DCE3B9E-5AF3-845F-E570-AA583EB2D2E5}"/>
              </a:ext>
            </a:extLst>
          </p:cNvPr>
          <p:cNvSpPr/>
          <p:nvPr/>
        </p:nvSpPr>
        <p:spPr>
          <a:xfrm>
            <a:off x="1207426" y="18787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3E2E4079-132E-2158-84E8-AFC7C8C79ABD}"/>
              </a:ext>
            </a:extLst>
          </p:cNvPr>
          <p:cNvSpPr/>
          <p:nvPr/>
        </p:nvSpPr>
        <p:spPr>
          <a:xfrm>
            <a:off x="2795084" y="18618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1" name="グループ化 70800">
            <a:extLst>
              <a:ext uri="{FF2B5EF4-FFF2-40B4-BE49-F238E27FC236}">
                <a16:creationId xmlns:a16="http://schemas.microsoft.com/office/drawing/2014/main" id="{C37F062F-A3C7-6E28-46E7-C70C1A0C5B43}"/>
              </a:ext>
            </a:extLst>
          </p:cNvPr>
          <p:cNvGrpSpPr/>
          <p:nvPr/>
        </p:nvGrpSpPr>
        <p:grpSpPr>
          <a:xfrm>
            <a:off x="1077095" y="1737067"/>
            <a:ext cx="1838044" cy="129595"/>
            <a:chOff x="1077095" y="1737067"/>
            <a:chExt cx="1838044" cy="129595"/>
          </a:xfrm>
        </p:grpSpPr>
        <p:grpSp>
          <p:nvGrpSpPr>
            <p:cNvPr id="70773" name="グループ化 70772">
              <a:extLst>
                <a:ext uri="{FF2B5EF4-FFF2-40B4-BE49-F238E27FC236}">
                  <a16:creationId xmlns:a16="http://schemas.microsoft.com/office/drawing/2014/main" id="{97135830-C3CA-0827-7BE3-DE79A40C476D}"/>
                </a:ext>
              </a:extLst>
            </p:cNvPr>
            <p:cNvGrpSpPr/>
            <p:nvPr/>
          </p:nvGrpSpPr>
          <p:grpSpPr>
            <a:xfrm>
              <a:off x="1330749" y="1737067"/>
              <a:ext cx="1325183" cy="120590"/>
              <a:chOff x="1340213" y="2312447"/>
              <a:chExt cx="1325183" cy="120590"/>
            </a:xfrm>
          </p:grpSpPr>
          <p:grpSp>
            <p:nvGrpSpPr>
              <p:cNvPr id="70774" name="グループ化 70773">
                <a:extLst>
                  <a:ext uri="{FF2B5EF4-FFF2-40B4-BE49-F238E27FC236}">
                    <a16:creationId xmlns:a16="http://schemas.microsoft.com/office/drawing/2014/main" id="{CDF22650-53D8-72B9-21AA-1DE68A73B1E7}"/>
                  </a:ext>
                </a:extLst>
              </p:cNvPr>
              <p:cNvGrpSpPr/>
              <p:nvPr/>
            </p:nvGrpSpPr>
            <p:grpSpPr>
              <a:xfrm>
                <a:off x="1448201" y="2312447"/>
                <a:ext cx="1095013" cy="118721"/>
                <a:chOff x="1438714" y="2768664"/>
                <a:chExt cx="1095013" cy="118721"/>
              </a:xfrm>
            </p:grpSpPr>
            <p:grpSp>
              <p:nvGrpSpPr>
                <p:cNvPr id="70777" name="グループ化 70776">
                  <a:extLst>
                    <a:ext uri="{FF2B5EF4-FFF2-40B4-BE49-F238E27FC236}">
                      <a16:creationId xmlns:a16="http://schemas.microsoft.com/office/drawing/2014/main" id="{A3E2249A-8622-E729-E124-1E7D421D698C}"/>
                    </a:ext>
                  </a:extLst>
                </p:cNvPr>
                <p:cNvGrpSpPr/>
                <p:nvPr/>
              </p:nvGrpSpPr>
              <p:grpSpPr>
                <a:xfrm>
                  <a:off x="1659050" y="2768664"/>
                  <a:ext cx="639000" cy="114400"/>
                  <a:chOff x="1671499" y="3330700"/>
                  <a:chExt cx="639000" cy="114400"/>
                </a:xfrm>
              </p:grpSpPr>
              <p:sp>
                <p:nvSpPr>
                  <p:cNvPr id="70782" name="楕円 70781">
                    <a:extLst>
                      <a:ext uri="{FF2B5EF4-FFF2-40B4-BE49-F238E27FC236}">
                        <a16:creationId xmlns:a16="http://schemas.microsoft.com/office/drawing/2014/main" id="{96F65105-2143-AD31-783B-AD64C5130B0F}"/>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97440B98-7549-70EA-323B-4C9E271E759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6F8CBD80-C9AF-A318-1011-F80F195CBA2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DA3F479F-C79B-07E2-BAE2-C82DBA15551E}"/>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86E83F6C-E48E-E27E-B270-C43FCBF9A59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527F2C69-7F19-9158-1626-863A88B599B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8" name="楕円 70777">
                  <a:extLst>
                    <a:ext uri="{FF2B5EF4-FFF2-40B4-BE49-F238E27FC236}">
                      <a16:creationId xmlns:a16="http://schemas.microsoft.com/office/drawing/2014/main" id="{C01DA6AE-DBD3-AFFC-33C5-56A4A346BAB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9" name="楕円 70778">
                  <a:extLst>
                    <a:ext uri="{FF2B5EF4-FFF2-40B4-BE49-F238E27FC236}">
                      <a16:creationId xmlns:a16="http://schemas.microsoft.com/office/drawing/2014/main" id="{1638B443-21DB-972B-E80D-3636C5B02366}"/>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8D450A01-C7DA-4E73-D73D-FC974D7263B4}"/>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253B3698-64DD-320E-C336-73CEF1874413}"/>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5" name="楕円 70774">
                <a:extLst>
                  <a:ext uri="{FF2B5EF4-FFF2-40B4-BE49-F238E27FC236}">
                    <a16:creationId xmlns:a16="http://schemas.microsoft.com/office/drawing/2014/main" id="{6FD876BD-BD7F-1883-23B9-8A6E1B34B3F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6" name="楕円 70775">
                <a:extLst>
                  <a:ext uri="{FF2B5EF4-FFF2-40B4-BE49-F238E27FC236}">
                    <a16:creationId xmlns:a16="http://schemas.microsoft.com/office/drawing/2014/main" id="{720D8902-AE3D-8C52-ADAF-30C2B0FE7517}"/>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796EABE0-B25F-51C5-7474-9693DAAAF1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DFC2CF15-E1A9-1074-AF1F-EECCBCFE8CA2}"/>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9" name="楕円 70798">
              <a:extLst>
                <a:ext uri="{FF2B5EF4-FFF2-40B4-BE49-F238E27FC236}">
                  <a16:creationId xmlns:a16="http://schemas.microsoft.com/office/drawing/2014/main" id="{9AF8F867-D94E-C110-D284-9EC226315DDE}"/>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9B7F7E99-A52C-AD0A-9614-17BE2B3D4A0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5E1E1149-E5CE-A502-F56A-AEF349974447}"/>
              </a:ext>
            </a:extLst>
          </p:cNvPr>
          <p:cNvSpPr/>
          <p:nvPr/>
        </p:nvSpPr>
        <p:spPr>
          <a:xfrm>
            <a:off x="1067445" y="1647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BFDF3727-7798-BC6D-8305-271C41E2BF6B}"/>
              </a:ext>
            </a:extLst>
          </p:cNvPr>
          <p:cNvSpPr/>
          <p:nvPr/>
        </p:nvSpPr>
        <p:spPr>
          <a:xfrm>
            <a:off x="945230" y="15689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4" name="グループ化 70803">
            <a:extLst>
              <a:ext uri="{FF2B5EF4-FFF2-40B4-BE49-F238E27FC236}">
                <a16:creationId xmlns:a16="http://schemas.microsoft.com/office/drawing/2014/main" id="{D17B8AD3-3245-AD11-008B-952A24EEFA83}"/>
              </a:ext>
            </a:extLst>
          </p:cNvPr>
          <p:cNvGrpSpPr/>
          <p:nvPr/>
        </p:nvGrpSpPr>
        <p:grpSpPr>
          <a:xfrm>
            <a:off x="1179941" y="1626110"/>
            <a:ext cx="1838044" cy="129595"/>
            <a:chOff x="1077095" y="1737067"/>
            <a:chExt cx="1838044" cy="129595"/>
          </a:xfrm>
        </p:grpSpPr>
        <p:grpSp>
          <p:nvGrpSpPr>
            <p:cNvPr id="70805" name="グループ化 70804">
              <a:extLst>
                <a:ext uri="{FF2B5EF4-FFF2-40B4-BE49-F238E27FC236}">
                  <a16:creationId xmlns:a16="http://schemas.microsoft.com/office/drawing/2014/main" id="{80B5FC3B-FB50-52FC-1B10-D1E3F736A611}"/>
                </a:ext>
              </a:extLst>
            </p:cNvPr>
            <p:cNvGrpSpPr/>
            <p:nvPr/>
          </p:nvGrpSpPr>
          <p:grpSpPr>
            <a:xfrm>
              <a:off x="1330749" y="1737067"/>
              <a:ext cx="1325183" cy="120590"/>
              <a:chOff x="1340213" y="2312447"/>
              <a:chExt cx="1325183" cy="120590"/>
            </a:xfrm>
          </p:grpSpPr>
          <p:grpSp>
            <p:nvGrpSpPr>
              <p:cNvPr id="70810" name="グループ化 70809">
                <a:extLst>
                  <a:ext uri="{FF2B5EF4-FFF2-40B4-BE49-F238E27FC236}">
                    <a16:creationId xmlns:a16="http://schemas.microsoft.com/office/drawing/2014/main" id="{828B993C-FAAE-374A-7800-2A8F121957D4}"/>
                  </a:ext>
                </a:extLst>
              </p:cNvPr>
              <p:cNvGrpSpPr/>
              <p:nvPr/>
            </p:nvGrpSpPr>
            <p:grpSpPr>
              <a:xfrm>
                <a:off x="1448201" y="2312447"/>
                <a:ext cx="1095013" cy="118721"/>
                <a:chOff x="1438714" y="2768664"/>
                <a:chExt cx="1095013" cy="118721"/>
              </a:xfrm>
            </p:grpSpPr>
            <p:grpSp>
              <p:nvGrpSpPr>
                <p:cNvPr id="70813" name="グループ化 70812">
                  <a:extLst>
                    <a:ext uri="{FF2B5EF4-FFF2-40B4-BE49-F238E27FC236}">
                      <a16:creationId xmlns:a16="http://schemas.microsoft.com/office/drawing/2014/main" id="{B9BB2AB8-0770-B7CA-3BCF-157CD706573D}"/>
                    </a:ext>
                  </a:extLst>
                </p:cNvPr>
                <p:cNvGrpSpPr/>
                <p:nvPr/>
              </p:nvGrpSpPr>
              <p:grpSpPr>
                <a:xfrm>
                  <a:off x="1659050" y="2768664"/>
                  <a:ext cx="639000" cy="114400"/>
                  <a:chOff x="1671499" y="3330700"/>
                  <a:chExt cx="639000" cy="114400"/>
                </a:xfrm>
              </p:grpSpPr>
              <p:sp>
                <p:nvSpPr>
                  <p:cNvPr id="70818" name="楕円 70817">
                    <a:extLst>
                      <a:ext uri="{FF2B5EF4-FFF2-40B4-BE49-F238E27FC236}">
                        <a16:creationId xmlns:a16="http://schemas.microsoft.com/office/drawing/2014/main" id="{CF985C64-E453-0355-D73E-6DECB9AED4A6}"/>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49FEF9A0-8CE4-BC14-CD85-E6C9E19BFF8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185C91DF-D1F1-21B7-2995-964E4BE973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11093942-0C86-724B-FECC-1E25E610039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CCA9C1D3-79A9-599E-C4E1-B957604E716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66CCD817-DD78-67F1-625D-1C21A0B08DD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4" name="楕円 70813">
                  <a:extLst>
                    <a:ext uri="{FF2B5EF4-FFF2-40B4-BE49-F238E27FC236}">
                      <a16:creationId xmlns:a16="http://schemas.microsoft.com/office/drawing/2014/main" id="{EFCEAB7D-F1AE-D4B1-A81F-B12466F53CC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AC08B67E-46FD-2900-72A6-59F612E6B27D}"/>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C7ABC381-22BC-BB5E-B9CC-845C7E8AA05B}"/>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B07FD39F-A71E-2377-CE7A-216D124139BC}"/>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1" name="楕円 70810">
                <a:extLst>
                  <a:ext uri="{FF2B5EF4-FFF2-40B4-BE49-F238E27FC236}">
                    <a16:creationId xmlns:a16="http://schemas.microsoft.com/office/drawing/2014/main" id="{8C9E8458-1A61-0274-8194-D05F9369DFDC}"/>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123EF68E-AFC2-2630-4344-E00DE220C5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6" name="楕円 70805">
              <a:extLst>
                <a:ext uri="{FF2B5EF4-FFF2-40B4-BE49-F238E27FC236}">
                  <a16:creationId xmlns:a16="http://schemas.microsoft.com/office/drawing/2014/main" id="{3AABBE13-17A5-82C3-1098-6410B91A7994}"/>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8FBB8FB7-2ED6-D716-E015-0BE5C3027E1C}"/>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A28F190A-DE51-F0F0-E0AC-0833EFBE67DB}"/>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5117FB1D-ED6E-4F9B-BE7A-C7D9C49D08BE}"/>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4" name="グループ化 70823">
            <a:extLst>
              <a:ext uri="{FF2B5EF4-FFF2-40B4-BE49-F238E27FC236}">
                <a16:creationId xmlns:a16="http://schemas.microsoft.com/office/drawing/2014/main" id="{62ED259C-9482-798D-D2A7-A25C3B05B72D}"/>
              </a:ext>
            </a:extLst>
          </p:cNvPr>
          <p:cNvGrpSpPr/>
          <p:nvPr/>
        </p:nvGrpSpPr>
        <p:grpSpPr>
          <a:xfrm>
            <a:off x="1062731" y="1509898"/>
            <a:ext cx="1838044" cy="129595"/>
            <a:chOff x="1077095" y="1737067"/>
            <a:chExt cx="1838044" cy="129595"/>
          </a:xfrm>
        </p:grpSpPr>
        <p:grpSp>
          <p:nvGrpSpPr>
            <p:cNvPr id="70825" name="グループ化 70824">
              <a:extLst>
                <a:ext uri="{FF2B5EF4-FFF2-40B4-BE49-F238E27FC236}">
                  <a16:creationId xmlns:a16="http://schemas.microsoft.com/office/drawing/2014/main" id="{4FFE21EC-6535-D370-96C7-1680C13AF90C}"/>
                </a:ext>
              </a:extLst>
            </p:cNvPr>
            <p:cNvGrpSpPr/>
            <p:nvPr/>
          </p:nvGrpSpPr>
          <p:grpSpPr>
            <a:xfrm>
              <a:off x="1330749" y="1737067"/>
              <a:ext cx="1325183" cy="120590"/>
              <a:chOff x="1340213" y="2312447"/>
              <a:chExt cx="1325183" cy="120590"/>
            </a:xfrm>
          </p:grpSpPr>
          <p:grpSp>
            <p:nvGrpSpPr>
              <p:cNvPr id="70830" name="グループ化 70829">
                <a:extLst>
                  <a:ext uri="{FF2B5EF4-FFF2-40B4-BE49-F238E27FC236}">
                    <a16:creationId xmlns:a16="http://schemas.microsoft.com/office/drawing/2014/main" id="{9FE63FDF-F4AE-42D2-EE1A-3B8D35A85DAD}"/>
                  </a:ext>
                </a:extLst>
              </p:cNvPr>
              <p:cNvGrpSpPr/>
              <p:nvPr/>
            </p:nvGrpSpPr>
            <p:grpSpPr>
              <a:xfrm>
                <a:off x="1448201" y="2312447"/>
                <a:ext cx="1095013" cy="118721"/>
                <a:chOff x="1438714" y="2768664"/>
                <a:chExt cx="1095013" cy="118721"/>
              </a:xfrm>
            </p:grpSpPr>
            <p:grpSp>
              <p:nvGrpSpPr>
                <p:cNvPr id="70833" name="グループ化 70832">
                  <a:extLst>
                    <a:ext uri="{FF2B5EF4-FFF2-40B4-BE49-F238E27FC236}">
                      <a16:creationId xmlns:a16="http://schemas.microsoft.com/office/drawing/2014/main" id="{390946FF-DF06-7145-C3C0-109C70142009}"/>
                    </a:ext>
                  </a:extLst>
                </p:cNvPr>
                <p:cNvGrpSpPr/>
                <p:nvPr/>
              </p:nvGrpSpPr>
              <p:grpSpPr>
                <a:xfrm>
                  <a:off x="1659050" y="2768664"/>
                  <a:ext cx="639000" cy="114400"/>
                  <a:chOff x="1671499" y="3330700"/>
                  <a:chExt cx="639000" cy="114400"/>
                </a:xfrm>
              </p:grpSpPr>
              <p:sp>
                <p:nvSpPr>
                  <p:cNvPr id="70838" name="楕円 70837">
                    <a:extLst>
                      <a:ext uri="{FF2B5EF4-FFF2-40B4-BE49-F238E27FC236}">
                        <a16:creationId xmlns:a16="http://schemas.microsoft.com/office/drawing/2014/main" id="{46083AE2-CD43-911C-DE36-0D63F567E8B7}"/>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3407E4F4-C928-7501-E944-3AA4A9EE733F}"/>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47AEF3FA-7191-61DA-116F-C482AB7DB23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722E937C-563F-FF53-7827-3AF6DDB9A1C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6A943F1E-10F6-E991-9379-E6FF8A1C219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397C561A-2210-DF89-92DB-80AE2BC2F72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B60A651B-AA9E-6A4F-1DC0-7C963B2FE5F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4585B752-672C-65BC-EAB8-84E9F17CB15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6F0E789-F6BC-C287-332C-B4745212F22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4EC6AE86-53D5-5DCE-F22A-A38D5F3DCE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1" name="楕円 70830">
                <a:extLst>
                  <a:ext uri="{FF2B5EF4-FFF2-40B4-BE49-F238E27FC236}">
                    <a16:creationId xmlns:a16="http://schemas.microsoft.com/office/drawing/2014/main" id="{9B61A115-B1C3-ADEA-D9B4-D3A6AF8DE47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2B54FB30-CB97-F894-9FD4-B6C01599A0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6" name="楕円 70825">
              <a:extLst>
                <a:ext uri="{FF2B5EF4-FFF2-40B4-BE49-F238E27FC236}">
                  <a16:creationId xmlns:a16="http://schemas.microsoft.com/office/drawing/2014/main" id="{284D8F18-2CC0-0A22-9F39-A1384F2FB5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EAF4248D-7CBC-4C47-B4E2-ECF2610EA85D}"/>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A64BE8FD-4006-9E4A-6939-C0B8B660CC34}"/>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FECA9223-E962-2F39-A0BD-DB8CEBC132F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4" name="グループ化 70843">
            <a:extLst>
              <a:ext uri="{FF2B5EF4-FFF2-40B4-BE49-F238E27FC236}">
                <a16:creationId xmlns:a16="http://schemas.microsoft.com/office/drawing/2014/main" id="{47D725DF-6D02-4154-0F06-6E582131F067}"/>
              </a:ext>
            </a:extLst>
          </p:cNvPr>
          <p:cNvGrpSpPr/>
          <p:nvPr/>
        </p:nvGrpSpPr>
        <p:grpSpPr>
          <a:xfrm>
            <a:off x="1075943" y="1394392"/>
            <a:ext cx="1838044" cy="129595"/>
            <a:chOff x="1077095" y="1737067"/>
            <a:chExt cx="1838044" cy="129595"/>
          </a:xfrm>
        </p:grpSpPr>
        <p:grpSp>
          <p:nvGrpSpPr>
            <p:cNvPr id="70845" name="グループ化 70844">
              <a:extLst>
                <a:ext uri="{FF2B5EF4-FFF2-40B4-BE49-F238E27FC236}">
                  <a16:creationId xmlns:a16="http://schemas.microsoft.com/office/drawing/2014/main" id="{287D1996-A966-94CE-34E3-19E4C0781268}"/>
                </a:ext>
              </a:extLst>
            </p:cNvPr>
            <p:cNvGrpSpPr/>
            <p:nvPr/>
          </p:nvGrpSpPr>
          <p:grpSpPr>
            <a:xfrm>
              <a:off x="1330749" y="1737067"/>
              <a:ext cx="1325183" cy="120590"/>
              <a:chOff x="1340213" y="2312447"/>
              <a:chExt cx="1325183" cy="120590"/>
            </a:xfrm>
          </p:grpSpPr>
          <p:grpSp>
            <p:nvGrpSpPr>
              <p:cNvPr id="70850" name="グループ化 70849">
                <a:extLst>
                  <a:ext uri="{FF2B5EF4-FFF2-40B4-BE49-F238E27FC236}">
                    <a16:creationId xmlns:a16="http://schemas.microsoft.com/office/drawing/2014/main" id="{F4BE0128-2692-1AE4-08AB-2876254FFE0A}"/>
                  </a:ext>
                </a:extLst>
              </p:cNvPr>
              <p:cNvGrpSpPr/>
              <p:nvPr/>
            </p:nvGrpSpPr>
            <p:grpSpPr>
              <a:xfrm>
                <a:off x="1448201" y="2312447"/>
                <a:ext cx="1095013" cy="118721"/>
                <a:chOff x="1438714" y="2768664"/>
                <a:chExt cx="1095013" cy="118721"/>
              </a:xfrm>
            </p:grpSpPr>
            <p:grpSp>
              <p:nvGrpSpPr>
                <p:cNvPr id="70853" name="グループ化 70852">
                  <a:extLst>
                    <a:ext uri="{FF2B5EF4-FFF2-40B4-BE49-F238E27FC236}">
                      <a16:creationId xmlns:a16="http://schemas.microsoft.com/office/drawing/2014/main" id="{3024AD5E-B56D-B5CD-116B-40C4643EE23F}"/>
                    </a:ext>
                  </a:extLst>
                </p:cNvPr>
                <p:cNvGrpSpPr/>
                <p:nvPr/>
              </p:nvGrpSpPr>
              <p:grpSpPr>
                <a:xfrm>
                  <a:off x="1659050" y="2768664"/>
                  <a:ext cx="639000" cy="114400"/>
                  <a:chOff x="1671499" y="3330700"/>
                  <a:chExt cx="639000" cy="114400"/>
                </a:xfrm>
              </p:grpSpPr>
              <p:sp>
                <p:nvSpPr>
                  <p:cNvPr id="70858" name="楕円 70857">
                    <a:extLst>
                      <a:ext uri="{FF2B5EF4-FFF2-40B4-BE49-F238E27FC236}">
                        <a16:creationId xmlns:a16="http://schemas.microsoft.com/office/drawing/2014/main" id="{AEAA5B3D-F514-A272-0B2A-43DE23698F0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0F566650-0321-1E79-4D19-379299007DBB}"/>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239D664A-B3AF-FF40-2AF1-B71E02A9F8B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1" name="楕円 70860">
                    <a:extLst>
                      <a:ext uri="{FF2B5EF4-FFF2-40B4-BE49-F238E27FC236}">
                        <a16:creationId xmlns:a16="http://schemas.microsoft.com/office/drawing/2014/main" id="{6613890A-864A-2B65-519A-7C93DFA9784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F2A95234-5E18-3299-3770-9CCE11E0F24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6B164CFB-71B0-1829-2EA8-A4943E69D31E}"/>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4" name="楕円 70853">
                  <a:extLst>
                    <a:ext uri="{FF2B5EF4-FFF2-40B4-BE49-F238E27FC236}">
                      <a16:creationId xmlns:a16="http://schemas.microsoft.com/office/drawing/2014/main" id="{3EF722CA-5717-51AE-1D69-47218B282667}"/>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146E9317-DEFE-A857-A06C-B109A64C65C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74072C93-8761-0E7C-2BD9-E90627170756}"/>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2386509-56CB-A8F5-800E-EBBC462AA6A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8612C130-A8C7-70E9-96CA-4B2AE7F8886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79ECF1B3-4ED5-4B07-7590-DE7D5B3A53A9}"/>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DA075806-FD46-AB6B-D0FE-8C7FD945C5A8}"/>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C7052CD8-5B4F-982D-0E61-CF16ADF4FD85}"/>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D78BEC75-101F-4BC3-D565-204462035CCD}"/>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01F29AE7-FA1A-6D17-1458-525A8E7AC2D2}"/>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4" name="楕円 70863">
            <a:extLst>
              <a:ext uri="{FF2B5EF4-FFF2-40B4-BE49-F238E27FC236}">
                <a16:creationId xmlns:a16="http://schemas.microsoft.com/office/drawing/2014/main" id="{48781B5E-1C73-0364-0B81-8110838367EA}"/>
              </a:ext>
            </a:extLst>
          </p:cNvPr>
          <p:cNvSpPr/>
          <p:nvPr/>
        </p:nvSpPr>
        <p:spPr>
          <a:xfrm>
            <a:off x="941903" y="14293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F24F3753-309A-BA3D-2C6F-A93230D01FE9}"/>
              </a:ext>
            </a:extLst>
          </p:cNvPr>
          <p:cNvSpPr/>
          <p:nvPr/>
        </p:nvSpPr>
        <p:spPr>
          <a:xfrm>
            <a:off x="2907329" y="150538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54CE3EC7-6E6D-9779-EEBC-438C14C0B636}"/>
              </a:ext>
            </a:extLst>
          </p:cNvPr>
          <p:cNvSpPr/>
          <p:nvPr/>
        </p:nvSpPr>
        <p:spPr>
          <a:xfrm>
            <a:off x="2919584" y="139439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8" name="グループ化 70937">
            <a:extLst>
              <a:ext uri="{FF2B5EF4-FFF2-40B4-BE49-F238E27FC236}">
                <a16:creationId xmlns:a16="http://schemas.microsoft.com/office/drawing/2014/main" id="{4D9BF085-3853-E4AB-0000-54F543E2780B}"/>
              </a:ext>
            </a:extLst>
          </p:cNvPr>
          <p:cNvGrpSpPr/>
          <p:nvPr/>
        </p:nvGrpSpPr>
        <p:grpSpPr>
          <a:xfrm>
            <a:off x="1546022" y="2833031"/>
            <a:ext cx="879096" cy="593049"/>
            <a:chOff x="1546022" y="2833031"/>
            <a:chExt cx="879096" cy="593049"/>
          </a:xfrm>
        </p:grpSpPr>
        <p:grpSp>
          <p:nvGrpSpPr>
            <p:cNvPr id="70873" name="グループ化 70872">
              <a:extLst>
                <a:ext uri="{FF2B5EF4-FFF2-40B4-BE49-F238E27FC236}">
                  <a16:creationId xmlns:a16="http://schemas.microsoft.com/office/drawing/2014/main" id="{E14BF4F0-B48E-B189-6A46-78F1425FF63B}"/>
                </a:ext>
              </a:extLst>
            </p:cNvPr>
            <p:cNvGrpSpPr/>
            <p:nvPr/>
          </p:nvGrpSpPr>
          <p:grpSpPr>
            <a:xfrm>
              <a:off x="1680261" y="3203796"/>
              <a:ext cx="624780" cy="222284"/>
              <a:chOff x="1673375" y="3213216"/>
              <a:chExt cx="624780" cy="222284"/>
            </a:xfrm>
          </p:grpSpPr>
          <p:sp>
            <p:nvSpPr>
              <p:cNvPr id="70867" name="楕円 70866">
                <a:extLst>
                  <a:ext uri="{FF2B5EF4-FFF2-40B4-BE49-F238E27FC236}">
                    <a16:creationId xmlns:a16="http://schemas.microsoft.com/office/drawing/2014/main" id="{189C4547-B623-B7BA-0711-E36E8076BCA2}"/>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73754D9B-D506-9DA1-3F3E-93BF2A513BC8}"/>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57E2274A-40EA-95AC-2EE5-595CF0E9D7D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F5A8FF84-EA4B-A6D4-A682-E4D5137763BC}"/>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F98FB3D6-33E5-DBD7-7AD3-A1AA1F47BE28}"/>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B0C47555-FEF5-2A18-E7A0-A13124A770B6}"/>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5" name="グループ化 70874">
              <a:extLst>
                <a:ext uri="{FF2B5EF4-FFF2-40B4-BE49-F238E27FC236}">
                  <a16:creationId xmlns:a16="http://schemas.microsoft.com/office/drawing/2014/main" id="{B3C33FA7-74FE-E3ED-5B76-2D3E4B127462}"/>
                </a:ext>
              </a:extLst>
            </p:cNvPr>
            <p:cNvGrpSpPr/>
            <p:nvPr/>
          </p:nvGrpSpPr>
          <p:grpSpPr>
            <a:xfrm>
              <a:off x="1675487" y="3092706"/>
              <a:ext cx="624780" cy="222284"/>
              <a:chOff x="1673375" y="3213216"/>
              <a:chExt cx="624780" cy="222284"/>
            </a:xfrm>
          </p:grpSpPr>
          <p:sp>
            <p:nvSpPr>
              <p:cNvPr id="70876" name="楕円 70875">
                <a:extLst>
                  <a:ext uri="{FF2B5EF4-FFF2-40B4-BE49-F238E27FC236}">
                    <a16:creationId xmlns:a16="http://schemas.microsoft.com/office/drawing/2014/main" id="{6F34FA38-D6EC-8101-AD1F-4F1FE027421F}"/>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D3BBE3D1-0D8F-DBA9-17C4-098D1C02BF2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8" name="楕円 70877">
                <a:extLst>
                  <a:ext uri="{FF2B5EF4-FFF2-40B4-BE49-F238E27FC236}">
                    <a16:creationId xmlns:a16="http://schemas.microsoft.com/office/drawing/2014/main" id="{B63B341A-6B2F-E1B2-ADCA-D7F0F198B38A}"/>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9" name="楕円 70878">
                <a:extLst>
                  <a:ext uri="{FF2B5EF4-FFF2-40B4-BE49-F238E27FC236}">
                    <a16:creationId xmlns:a16="http://schemas.microsoft.com/office/drawing/2014/main" id="{40CC896D-5BA8-8394-6569-01D5EABCE837}"/>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0" name="楕円 70879">
                <a:extLst>
                  <a:ext uri="{FF2B5EF4-FFF2-40B4-BE49-F238E27FC236}">
                    <a16:creationId xmlns:a16="http://schemas.microsoft.com/office/drawing/2014/main" id="{927F07B6-A5DD-9CD5-7D8D-AE11E24BD15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CBA7D9CF-D5E6-FEA1-459B-6D9DD162750B}"/>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7" name="グループ化 70916">
              <a:extLst>
                <a:ext uri="{FF2B5EF4-FFF2-40B4-BE49-F238E27FC236}">
                  <a16:creationId xmlns:a16="http://schemas.microsoft.com/office/drawing/2014/main" id="{CFDCFD6A-9022-7F80-081A-F921BD13CF2A}"/>
                </a:ext>
              </a:extLst>
            </p:cNvPr>
            <p:cNvGrpSpPr/>
            <p:nvPr/>
          </p:nvGrpSpPr>
          <p:grpSpPr>
            <a:xfrm>
              <a:off x="1574355" y="2960553"/>
              <a:ext cx="826003" cy="279455"/>
              <a:chOff x="1574355" y="2960553"/>
              <a:chExt cx="826003" cy="279455"/>
            </a:xfrm>
          </p:grpSpPr>
          <p:grpSp>
            <p:nvGrpSpPr>
              <p:cNvPr id="70882" name="グループ化 70881">
                <a:extLst>
                  <a:ext uri="{FF2B5EF4-FFF2-40B4-BE49-F238E27FC236}">
                    <a16:creationId xmlns:a16="http://schemas.microsoft.com/office/drawing/2014/main" id="{29A5617E-5D9F-07AC-4EC7-BCA41D715925}"/>
                  </a:ext>
                </a:extLst>
              </p:cNvPr>
              <p:cNvGrpSpPr/>
              <p:nvPr/>
            </p:nvGrpSpPr>
            <p:grpSpPr>
              <a:xfrm>
                <a:off x="1661142" y="2960553"/>
                <a:ext cx="624780" cy="222284"/>
                <a:chOff x="1673375" y="3213216"/>
                <a:chExt cx="624780" cy="222284"/>
              </a:xfrm>
            </p:grpSpPr>
            <p:sp>
              <p:nvSpPr>
                <p:cNvPr id="70883" name="楕円 70882">
                  <a:extLst>
                    <a:ext uri="{FF2B5EF4-FFF2-40B4-BE49-F238E27FC236}">
                      <a16:creationId xmlns:a16="http://schemas.microsoft.com/office/drawing/2014/main" id="{05184532-A2CB-E420-DA5B-ACB626B7A64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4" name="楕円 70883">
                  <a:extLst>
                    <a:ext uri="{FF2B5EF4-FFF2-40B4-BE49-F238E27FC236}">
                      <a16:creationId xmlns:a16="http://schemas.microsoft.com/office/drawing/2014/main" id="{D03D427D-0B2D-5536-68C6-7A41A4A7BE90}"/>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80D26CC9-3318-2109-0EAC-0C0B11E64795}"/>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D294AE89-2D26-2DB8-090C-6CF0F1A8EF3F}"/>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1861493E-886F-B696-AA83-C27673916B0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C47B44C1-DFDE-2574-2222-AF377A717CB0}"/>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38CAFDB-0588-F120-22BC-42E6AF802185}"/>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5EE5BBCE-F45F-44D3-E31C-87D0D21533A7}"/>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1" name="グループ化 70900">
              <a:extLst>
                <a:ext uri="{FF2B5EF4-FFF2-40B4-BE49-F238E27FC236}">
                  <a16:creationId xmlns:a16="http://schemas.microsoft.com/office/drawing/2014/main" id="{2345537D-63F8-DE37-8157-F4CD1A7CF941}"/>
                </a:ext>
              </a:extLst>
            </p:cNvPr>
            <p:cNvGrpSpPr/>
            <p:nvPr/>
          </p:nvGrpSpPr>
          <p:grpSpPr>
            <a:xfrm>
              <a:off x="1546022" y="2833031"/>
              <a:ext cx="879096" cy="269337"/>
              <a:chOff x="1546022" y="2833031"/>
              <a:chExt cx="879096" cy="269337"/>
            </a:xfrm>
          </p:grpSpPr>
          <p:sp>
            <p:nvSpPr>
              <p:cNvPr id="70874" name="楕円 70873">
                <a:extLst>
                  <a:ext uri="{FF2B5EF4-FFF2-40B4-BE49-F238E27FC236}">
                    <a16:creationId xmlns:a16="http://schemas.microsoft.com/office/drawing/2014/main" id="{B2D4C358-FE42-5BF6-1270-7D5456999E3B}"/>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91" name="グループ化 70890">
                <a:extLst>
                  <a:ext uri="{FF2B5EF4-FFF2-40B4-BE49-F238E27FC236}">
                    <a16:creationId xmlns:a16="http://schemas.microsoft.com/office/drawing/2014/main" id="{F6F8D718-453D-ADCF-121B-129FA527509A}"/>
                  </a:ext>
                </a:extLst>
              </p:cNvPr>
              <p:cNvGrpSpPr/>
              <p:nvPr/>
            </p:nvGrpSpPr>
            <p:grpSpPr>
              <a:xfrm>
                <a:off x="1667580" y="2833031"/>
                <a:ext cx="624780" cy="222284"/>
                <a:chOff x="1673375" y="3213216"/>
                <a:chExt cx="624780" cy="222284"/>
              </a:xfrm>
            </p:grpSpPr>
            <p:sp>
              <p:nvSpPr>
                <p:cNvPr id="70892" name="楕円 70891">
                  <a:extLst>
                    <a:ext uri="{FF2B5EF4-FFF2-40B4-BE49-F238E27FC236}">
                      <a16:creationId xmlns:a16="http://schemas.microsoft.com/office/drawing/2014/main" id="{80056055-12F5-970C-E001-E2BB57A07EE1}"/>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0F1E4603-5241-935A-227F-626DFB3D7E77}"/>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4" name="楕円 70893">
                  <a:extLst>
                    <a:ext uri="{FF2B5EF4-FFF2-40B4-BE49-F238E27FC236}">
                      <a16:creationId xmlns:a16="http://schemas.microsoft.com/office/drawing/2014/main" id="{AEFCFE5B-F446-60FD-7E3F-57ABDC5FFD7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6DA24646-4747-6BF1-4A01-555D8EDFF0D6}"/>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3EA51AAC-8DC0-6632-98FF-4BA7EDF61AF5}"/>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50CC4BCA-AC8A-FF97-A233-1231C738846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0" name="楕円 70899">
                <a:extLst>
                  <a:ext uri="{FF2B5EF4-FFF2-40B4-BE49-F238E27FC236}">
                    <a16:creationId xmlns:a16="http://schemas.microsoft.com/office/drawing/2014/main" id="{3A52E966-808C-D566-1F1F-330CFBE82257}"/>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4" name="Text Box 5">
            <a:extLst>
              <a:ext uri="{FF2B5EF4-FFF2-40B4-BE49-F238E27FC236}">
                <a16:creationId xmlns:a16="http://schemas.microsoft.com/office/drawing/2014/main" id="{48092924-BBA1-0BA1-6041-7A21DB05B355}"/>
              </a:ext>
            </a:extLst>
          </p:cNvPr>
          <p:cNvSpPr txBox="1">
            <a:spLocks noChangeArrowheads="1"/>
          </p:cNvSpPr>
          <p:nvPr/>
        </p:nvSpPr>
        <p:spPr bwMode="auto">
          <a:xfrm>
            <a:off x="1225798" y="3810783"/>
            <a:ext cx="162526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つまって落ちてこない現象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アーチ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ブリッジ</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たなつり</a:t>
            </a:r>
            <a:endParaRPr lang="en-US" altLang="ja-JP" sz="2000" dirty="0">
              <a:latin typeface="游ゴシック" panose="020B0400000000000000" pitchFamily="50" charset="-128"/>
            </a:endParaRPr>
          </a:p>
        </p:txBody>
      </p:sp>
      <p:sp>
        <p:nvSpPr>
          <p:cNvPr id="70962" name="フローチャート: 処理 70961">
            <a:extLst>
              <a:ext uri="{FF2B5EF4-FFF2-40B4-BE49-F238E27FC236}">
                <a16:creationId xmlns:a16="http://schemas.microsoft.com/office/drawing/2014/main" id="{4EFEBA36-193D-BC3B-8A24-7EC792E72FCD}"/>
              </a:ext>
            </a:extLst>
          </p:cNvPr>
          <p:cNvSpPr/>
          <p:nvPr/>
        </p:nvSpPr>
        <p:spPr>
          <a:xfrm rot="16200000">
            <a:off x="5192775" y="330106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6B4C636-2CE4-5801-7C04-50E038A73758}"/>
              </a:ext>
            </a:extLst>
          </p:cNvPr>
          <p:cNvGrpSpPr/>
          <p:nvPr/>
        </p:nvGrpSpPr>
        <p:grpSpPr>
          <a:xfrm>
            <a:off x="3594071" y="774453"/>
            <a:ext cx="2533113" cy="5356096"/>
            <a:chOff x="3594071" y="774453"/>
            <a:chExt cx="2533113" cy="5356096"/>
          </a:xfrm>
        </p:grpSpPr>
        <p:pic>
          <p:nvPicPr>
            <p:cNvPr id="70941" name="図 70940" descr="森の中のトンネル&#10;&#10;中程度の精度で自動的に生成された説明">
              <a:extLst>
                <a:ext uri="{FF2B5EF4-FFF2-40B4-BE49-F238E27FC236}">
                  <a16:creationId xmlns:a16="http://schemas.microsoft.com/office/drawing/2014/main" id="{3BFC4DF3-209A-9C65-23B0-6D7AB9D0B45E}"/>
                </a:ext>
              </a:extLst>
            </p:cNvPr>
            <p:cNvPicPr>
              <a:picLocks noChangeAspect="1"/>
            </p:cNvPicPr>
            <p:nvPr/>
          </p:nvPicPr>
          <p:blipFill rotWithShape="1">
            <a:blip r:embed="rId3">
              <a:extLst>
                <a:ext uri="{28A0092B-C50C-407E-A947-70E740481C1C}">
                  <a14:useLocalDpi xmlns:a14="http://schemas.microsoft.com/office/drawing/2010/main" val="0"/>
                </a:ext>
              </a:extLst>
            </a:blip>
            <a:srcRect l="19616" t="8862" r="23327" b="15721"/>
            <a:stretch/>
          </p:blipFill>
          <p:spPr>
            <a:xfrm>
              <a:off x="3722262" y="774453"/>
              <a:ext cx="1841438" cy="1825457"/>
            </a:xfrm>
            <a:prstGeom prst="rect">
              <a:avLst/>
            </a:prstGeom>
          </p:spPr>
        </p:pic>
        <p:grpSp>
          <p:nvGrpSpPr>
            <p:cNvPr id="8" name="グループ化 7">
              <a:extLst>
                <a:ext uri="{FF2B5EF4-FFF2-40B4-BE49-F238E27FC236}">
                  <a16:creationId xmlns:a16="http://schemas.microsoft.com/office/drawing/2014/main" id="{6152A5BA-5448-44A3-731F-E5B6DF01BE64}"/>
                </a:ext>
              </a:extLst>
            </p:cNvPr>
            <p:cNvGrpSpPr/>
            <p:nvPr/>
          </p:nvGrpSpPr>
          <p:grpSpPr>
            <a:xfrm>
              <a:off x="3798967" y="2671375"/>
              <a:ext cx="1851045" cy="875330"/>
              <a:chOff x="4080170" y="2649668"/>
              <a:chExt cx="1851045" cy="875330"/>
            </a:xfrm>
          </p:grpSpPr>
          <p:grpSp>
            <p:nvGrpSpPr>
              <p:cNvPr id="70939" name="グループ化 70938">
                <a:extLst>
                  <a:ext uri="{FF2B5EF4-FFF2-40B4-BE49-F238E27FC236}">
                    <a16:creationId xmlns:a16="http://schemas.microsoft.com/office/drawing/2014/main" id="{D2646B67-0FD9-A122-017A-0744E5F615FD}"/>
                  </a:ext>
                </a:extLst>
              </p:cNvPr>
              <p:cNvGrpSpPr/>
              <p:nvPr/>
            </p:nvGrpSpPr>
            <p:grpSpPr>
              <a:xfrm>
                <a:off x="4551720" y="2961942"/>
                <a:ext cx="879096" cy="563056"/>
                <a:chOff x="2457137" y="2844986"/>
                <a:chExt cx="879096" cy="563056"/>
              </a:xfrm>
            </p:grpSpPr>
            <p:grpSp>
              <p:nvGrpSpPr>
                <p:cNvPr id="70903" name="グループ化 70902">
                  <a:extLst>
                    <a:ext uri="{FF2B5EF4-FFF2-40B4-BE49-F238E27FC236}">
                      <a16:creationId xmlns:a16="http://schemas.microsoft.com/office/drawing/2014/main" id="{D88465FC-4991-83FD-584D-AB6F9E4F3079}"/>
                    </a:ext>
                  </a:extLst>
                </p:cNvPr>
                <p:cNvGrpSpPr/>
                <p:nvPr/>
              </p:nvGrpSpPr>
              <p:grpSpPr>
                <a:xfrm>
                  <a:off x="2616488" y="3185758"/>
                  <a:ext cx="624780" cy="222284"/>
                  <a:chOff x="1673375" y="3213216"/>
                  <a:chExt cx="624780" cy="222284"/>
                </a:xfrm>
              </p:grpSpPr>
              <p:sp>
                <p:nvSpPr>
                  <p:cNvPr id="70904" name="楕円 70903">
                    <a:extLst>
                      <a:ext uri="{FF2B5EF4-FFF2-40B4-BE49-F238E27FC236}">
                        <a16:creationId xmlns:a16="http://schemas.microsoft.com/office/drawing/2014/main" id="{E1384462-06E2-CF6D-CC22-D3F1C5E116C6}"/>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9D355614-B71C-D546-4854-A39246D9C14F}"/>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2F387CC6-705E-735E-7BDF-19F235C8B52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7" name="楕円 70906">
                    <a:extLst>
                      <a:ext uri="{FF2B5EF4-FFF2-40B4-BE49-F238E27FC236}">
                        <a16:creationId xmlns:a16="http://schemas.microsoft.com/office/drawing/2014/main" id="{7B02B756-47D5-0B4B-9F27-11BC242A68D9}"/>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05F10BA5-D392-CA21-C72A-33591CE5E82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994396E0-8C09-7777-BA34-3ED5AAAE7E2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0" name="グループ化 70909">
                  <a:extLst>
                    <a:ext uri="{FF2B5EF4-FFF2-40B4-BE49-F238E27FC236}">
                      <a16:creationId xmlns:a16="http://schemas.microsoft.com/office/drawing/2014/main" id="{1611E187-8E1E-6A1E-F6F8-1E460F3915D6}"/>
                    </a:ext>
                  </a:extLst>
                </p:cNvPr>
                <p:cNvGrpSpPr/>
                <p:nvPr/>
              </p:nvGrpSpPr>
              <p:grpSpPr>
                <a:xfrm>
                  <a:off x="2607194" y="3074954"/>
                  <a:ext cx="624780" cy="222284"/>
                  <a:chOff x="1673375" y="3213216"/>
                  <a:chExt cx="624780" cy="222284"/>
                </a:xfrm>
              </p:grpSpPr>
              <p:sp>
                <p:nvSpPr>
                  <p:cNvPr id="70911" name="楕円 70910">
                    <a:extLst>
                      <a:ext uri="{FF2B5EF4-FFF2-40B4-BE49-F238E27FC236}">
                        <a16:creationId xmlns:a16="http://schemas.microsoft.com/office/drawing/2014/main" id="{FA59B52C-A622-17ED-A0B4-647B53C4ADAD}"/>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57B7D7CD-E3B8-9D6A-7AC5-3BE8A953080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A2862F89-316A-476A-6D69-2048AF292DFB}"/>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7DD5C441-D321-74B3-D9C5-2B92F90C3C42}"/>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D948B664-5C81-AA61-40F7-5C8F764C49D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F106B22E-EA0F-6FA7-6A6D-775E96E753E9}"/>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AAA47A7D-85B5-8FDF-45D2-BBEAD3016B98}"/>
                    </a:ext>
                  </a:extLst>
                </p:cNvPr>
                <p:cNvGrpSpPr/>
                <p:nvPr/>
              </p:nvGrpSpPr>
              <p:grpSpPr>
                <a:xfrm>
                  <a:off x="2498379" y="2955698"/>
                  <a:ext cx="826003" cy="279455"/>
                  <a:chOff x="1574355" y="2960553"/>
                  <a:chExt cx="826003" cy="279455"/>
                </a:xfrm>
              </p:grpSpPr>
              <p:grpSp>
                <p:nvGrpSpPr>
                  <p:cNvPr id="70919" name="グループ化 70918">
                    <a:extLst>
                      <a:ext uri="{FF2B5EF4-FFF2-40B4-BE49-F238E27FC236}">
                        <a16:creationId xmlns:a16="http://schemas.microsoft.com/office/drawing/2014/main" id="{6680E900-A069-E138-ACFC-E6C112F74824}"/>
                      </a:ext>
                    </a:extLst>
                  </p:cNvPr>
                  <p:cNvGrpSpPr/>
                  <p:nvPr/>
                </p:nvGrpSpPr>
                <p:grpSpPr>
                  <a:xfrm>
                    <a:off x="1661142" y="2960553"/>
                    <a:ext cx="624780" cy="222284"/>
                    <a:chOff x="1673375" y="3213216"/>
                    <a:chExt cx="624780" cy="222284"/>
                  </a:xfrm>
                </p:grpSpPr>
                <p:sp>
                  <p:nvSpPr>
                    <p:cNvPr id="70922" name="楕円 70921">
                      <a:extLst>
                        <a:ext uri="{FF2B5EF4-FFF2-40B4-BE49-F238E27FC236}">
                          <a16:creationId xmlns:a16="http://schemas.microsoft.com/office/drawing/2014/main" id="{926B9F9D-7F94-3AF4-7992-3B179F0ACB9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A819F7B-C490-CB6F-635F-FD0E36FD71D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DD2F9035-D292-4E51-71D8-3AD7B836C0B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C4AFD884-A7A1-BF50-1711-2247DA88B5C0}"/>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27547029-C141-DA9C-01F0-9BEA4ADB9F5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ACD833A6-7AEB-2029-C30F-9A5AE73BB43A}"/>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538648D6-35B0-E2EF-0CAB-1DFE77DD457E}"/>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0D26D5F9-06F4-2DB8-E3CA-DB96C2C6E544}"/>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8" name="グループ化 70927">
                  <a:extLst>
                    <a:ext uri="{FF2B5EF4-FFF2-40B4-BE49-F238E27FC236}">
                      <a16:creationId xmlns:a16="http://schemas.microsoft.com/office/drawing/2014/main" id="{48F80DDD-0049-ACDA-D359-54D2C4777092}"/>
                    </a:ext>
                  </a:extLst>
                </p:cNvPr>
                <p:cNvGrpSpPr/>
                <p:nvPr/>
              </p:nvGrpSpPr>
              <p:grpSpPr>
                <a:xfrm>
                  <a:off x="2457137" y="2844986"/>
                  <a:ext cx="879096" cy="269337"/>
                  <a:chOff x="1546022" y="2833031"/>
                  <a:chExt cx="879096" cy="269337"/>
                </a:xfrm>
              </p:grpSpPr>
              <p:sp>
                <p:nvSpPr>
                  <p:cNvPr id="70929" name="楕円 70928">
                    <a:extLst>
                      <a:ext uri="{FF2B5EF4-FFF2-40B4-BE49-F238E27FC236}">
                        <a16:creationId xmlns:a16="http://schemas.microsoft.com/office/drawing/2014/main" id="{A75E928C-2AC7-8FCE-0DF3-D909C3F0D74A}"/>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0" name="グループ化 70929">
                    <a:extLst>
                      <a:ext uri="{FF2B5EF4-FFF2-40B4-BE49-F238E27FC236}">
                        <a16:creationId xmlns:a16="http://schemas.microsoft.com/office/drawing/2014/main" id="{33DDFC60-B9D7-C205-C1E2-3BB584C1885A}"/>
                      </a:ext>
                    </a:extLst>
                  </p:cNvPr>
                  <p:cNvGrpSpPr/>
                  <p:nvPr/>
                </p:nvGrpSpPr>
                <p:grpSpPr>
                  <a:xfrm>
                    <a:off x="1667580" y="2833031"/>
                    <a:ext cx="624780" cy="222284"/>
                    <a:chOff x="1673375" y="3213216"/>
                    <a:chExt cx="624780" cy="222284"/>
                  </a:xfrm>
                </p:grpSpPr>
                <p:sp>
                  <p:nvSpPr>
                    <p:cNvPr id="70932" name="楕円 70931">
                      <a:extLst>
                        <a:ext uri="{FF2B5EF4-FFF2-40B4-BE49-F238E27FC236}">
                          <a16:creationId xmlns:a16="http://schemas.microsoft.com/office/drawing/2014/main" id="{7CE829B4-98E0-ACA3-413E-D47FB3159CA7}"/>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CDA5052D-15C2-1827-B1D9-A12CA3F95A1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B7C39AF0-2D98-3333-3D76-B0F6A457B590}"/>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7AB1DC87-901C-D688-EABA-7BC2D308BAD1}"/>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A5946A7B-204A-1703-B821-69FF0479818F}"/>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E783451D-FE4B-60C8-4780-518DFC03F89F}"/>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E3746A29-2A58-F4B4-F5F0-1782022F2A60}"/>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5" name="矢印: 右 70944">
                <a:extLst>
                  <a:ext uri="{FF2B5EF4-FFF2-40B4-BE49-F238E27FC236}">
                    <a16:creationId xmlns:a16="http://schemas.microsoft.com/office/drawing/2014/main" id="{C02F0C4B-D6F0-A83D-02B9-7BD89D695915}"/>
                  </a:ext>
                </a:extLst>
              </p:cNvPr>
              <p:cNvSpPr/>
              <p:nvPr/>
            </p:nvSpPr>
            <p:spPr>
              <a:xfrm rot="13010710">
                <a:off x="4080170" y="2867048"/>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矢印: 右 70945">
                <a:extLst>
                  <a:ext uri="{FF2B5EF4-FFF2-40B4-BE49-F238E27FC236}">
                    <a16:creationId xmlns:a16="http://schemas.microsoft.com/office/drawing/2014/main" id="{8FCA2220-C2F8-37CA-C9FB-9BF5D560CE5E}"/>
                  </a:ext>
                </a:extLst>
              </p:cNvPr>
              <p:cNvSpPr/>
              <p:nvPr/>
            </p:nvSpPr>
            <p:spPr>
              <a:xfrm rot="19026958">
                <a:off x="5599465" y="2904940"/>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矢印: 右 70946">
                <a:extLst>
                  <a:ext uri="{FF2B5EF4-FFF2-40B4-BE49-F238E27FC236}">
                    <a16:creationId xmlns:a16="http://schemas.microsoft.com/office/drawing/2014/main" id="{48B7526B-3089-2354-7BBC-5BD24EC88C07}"/>
                  </a:ext>
                </a:extLst>
              </p:cNvPr>
              <p:cNvSpPr/>
              <p:nvPr/>
            </p:nvSpPr>
            <p:spPr>
              <a:xfrm rot="14841706">
                <a:off x="4510808" y="2662920"/>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矢印: 右 70947">
                <a:extLst>
                  <a:ext uri="{FF2B5EF4-FFF2-40B4-BE49-F238E27FC236}">
                    <a16:creationId xmlns:a16="http://schemas.microsoft.com/office/drawing/2014/main" id="{2F4C3289-5A42-5AFF-4F67-81824EFCC9F5}"/>
                  </a:ext>
                </a:extLst>
              </p:cNvPr>
              <p:cNvSpPr/>
              <p:nvPr/>
            </p:nvSpPr>
            <p:spPr>
              <a:xfrm rot="17962527">
                <a:off x="5257240" y="2704821"/>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フローチャート: 処理 70950">
                <a:extLst>
                  <a:ext uri="{FF2B5EF4-FFF2-40B4-BE49-F238E27FC236}">
                    <a16:creationId xmlns:a16="http://schemas.microsoft.com/office/drawing/2014/main" id="{F106431A-7D87-61E9-35D2-538EE8C3ED91}"/>
                  </a:ext>
                </a:extLst>
              </p:cNvPr>
              <p:cNvSpPr/>
              <p:nvPr/>
            </p:nvSpPr>
            <p:spPr>
              <a:xfrm>
                <a:off x="4831709" y="2773132"/>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フローチャート: 処理 70951">
                <a:extLst>
                  <a:ext uri="{FF2B5EF4-FFF2-40B4-BE49-F238E27FC236}">
                    <a16:creationId xmlns:a16="http://schemas.microsoft.com/office/drawing/2014/main" id="{071F567C-2149-9AB7-CCC1-6965FEE86CC2}"/>
                  </a:ext>
                </a:extLst>
              </p:cNvPr>
              <p:cNvSpPr/>
              <p:nvPr/>
            </p:nvSpPr>
            <p:spPr>
              <a:xfrm rot="1904456">
                <a:off x="5161900" y="2816214"/>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3" name="フローチャート: 処理 70952">
                <a:extLst>
                  <a:ext uri="{FF2B5EF4-FFF2-40B4-BE49-F238E27FC236}">
                    <a16:creationId xmlns:a16="http://schemas.microsoft.com/office/drawing/2014/main" id="{80E12B85-D789-F888-487B-D3F890568F8F}"/>
                  </a:ext>
                </a:extLst>
              </p:cNvPr>
              <p:cNvSpPr/>
              <p:nvPr/>
            </p:nvSpPr>
            <p:spPr>
              <a:xfrm rot="20219108">
                <a:off x="4684021" y="2807104"/>
                <a:ext cx="145722"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フローチャート: 処理 70953">
                <a:extLst>
                  <a:ext uri="{FF2B5EF4-FFF2-40B4-BE49-F238E27FC236}">
                    <a16:creationId xmlns:a16="http://schemas.microsoft.com/office/drawing/2014/main" id="{1D71D328-8B32-F1F2-3D32-40A69201636E}"/>
                  </a:ext>
                </a:extLst>
              </p:cNvPr>
              <p:cNvSpPr/>
              <p:nvPr/>
            </p:nvSpPr>
            <p:spPr>
              <a:xfrm rot="19402244">
                <a:off x="4567039" y="2878558"/>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フローチャート: 処理 70954">
                <a:extLst>
                  <a:ext uri="{FF2B5EF4-FFF2-40B4-BE49-F238E27FC236}">
                    <a16:creationId xmlns:a16="http://schemas.microsoft.com/office/drawing/2014/main" id="{17922F80-5CBF-BFFD-80A4-AA6E0DA07617}"/>
                  </a:ext>
                </a:extLst>
              </p:cNvPr>
              <p:cNvSpPr/>
              <p:nvPr/>
            </p:nvSpPr>
            <p:spPr>
              <a:xfrm rot="2589275">
                <a:off x="5285307" y="2903067"/>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フローチャート: 処理 70955">
                <a:extLst>
                  <a:ext uri="{FF2B5EF4-FFF2-40B4-BE49-F238E27FC236}">
                    <a16:creationId xmlns:a16="http://schemas.microsoft.com/office/drawing/2014/main" id="{7C65368D-DB4D-754B-EDDB-8853FDF3C354}"/>
                  </a:ext>
                </a:extLst>
              </p:cNvPr>
              <p:cNvSpPr/>
              <p:nvPr/>
            </p:nvSpPr>
            <p:spPr>
              <a:xfrm rot="317711">
                <a:off x="4999822" y="2772331"/>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フローチャート: 処理 70956">
                <a:extLst>
                  <a:ext uri="{FF2B5EF4-FFF2-40B4-BE49-F238E27FC236}">
                    <a16:creationId xmlns:a16="http://schemas.microsoft.com/office/drawing/2014/main" id="{DEADDD64-1C40-6ED7-D56E-BEEF3515162D}"/>
                  </a:ext>
                </a:extLst>
              </p:cNvPr>
              <p:cNvSpPr/>
              <p:nvPr/>
            </p:nvSpPr>
            <p:spPr>
              <a:xfrm rot="4182764">
                <a:off x="5374229" y="3020142"/>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フローチャート: 処理 70957">
                <a:extLst>
                  <a:ext uri="{FF2B5EF4-FFF2-40B4-BE49-F238E27FC236}">
                    <a16:creationId xmlns:a16="http://schemas.microsoft.com/office/drawing/2014/main" id="{7CECDD37-204F-11E3-5D73-99D9C4FBA3A1}"/>
                  </a:ext>
                </a:extLst>
              </p:cNvPr>
              <p:cNvSpPr/>
              <p:nvPr/>
            </p:nvSpPr>
            <p:spPr>
              <a:xfrm rot="4597566">
                <a:off x="5422718" y="3159601"/>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フローチャート: 処理 70958">
                <a:extLst>
                  <a:ext uri="{FF2B5EF4-FFF2-40B4-BE49-F238E27FC236}">
                    <a16:creationId xmlns:a16="http://schemas.microsoft.com/office/drawing/2014/main" id="{96FC3248-0C29-1764-FFEA-F4C1B39E5A8D}"/>
                  </a:ext>
                </a:extLst>
              </p:cNvPr>
              <p:cNvSpPr/>
              <p:nvPr/>
            </p:nvSpPr>
            <p:spPr>
              <a:xfrm rot="19075652">
                <a:off x="4456391" y="295581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フローチャート: 処理 70959">
                <a:extLst>
                  <a:ext uri="{FF2B5EF4-FFF2-40B4-BE49-F238E27FC236}">
                    <a16:creationId xmlns:a16="http://schemas.microsoft.com/office/drawing/2014/main" id="{3736C298-694D-F5F2-3E2A-1578F434F473}"/>
                  </a:ext>
                </a:extLst>
              </p:cNvPr>
              <p:cNvSpPr/>
              <p:nvPr/>
            </p:nvSpPr>
            <p:spPr>
              <a:xfrm rot="17472020">
                <a:off x="4379385" y="306000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フローチャート: 処理 70960">
                <a:extLst>
                  <a:ext uri="{FF2B5EF4-FFF2-40B4-BE49-F238E27FC236}">
                    <a16:creationId xmlns:a16="http://schemas.microsoft.com/office/drawing/2014/main" id="{B25017DD-699F-7D71-5DA6-DC8FDECF70EB}"/>
                  </a:ext>
                </a:extLst>
              </p:cNvPr>
              <p:cNvSpPr/>
              <p:nvPr/>
            </p:nvSpPr>
            <p:spPr>
              <a:xfrm rot="17171443">
                <a:off x="4349806" y="3185220"/>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3" name="フローチャート: 処理 70962">
                <a:extLst>
                  <a:ext uri="{FF2B5EF4-FFF2-40B4-BE49-F238E27FC236}">
                    <a16:creationId xmlns:a16="http://schemas.microsoft.com/office/drawing/2014/main" id="{42301EB8-50E8-F6D5-2BE5-FC2756DB6579}"/>
                  </a:ext>
                </a:extLst>
              </p:cNvPr>
              <p:cNvSpPr/>
              <p:nvPr/>
            </p:nvSpPr>
            <p:spPr>
              <a:xfrm rot="16200000">
                <a:off x="4343168" y="3303555"/>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4" name="Text Box 5">
              <a:extLst>
                <a:ext uri="{FF2B5EF4-FFF2-40B4-BE49-F238E27FC236}">
                  <a16:creationId xmlns:a16="http://schemas.microsoft.com/office/drawing/2014/main" id="{E77F5D80-95FB-DC61-949C-EFD00B0D72D7}"/>
                </a:ext>
              </a:extLst>
            </p:cNvPr>
            <p:cNvSpPr txBox="1">
              <a:spLocks noChangeArrowheads="1"/>
            </p:cNvSpPr>
            <p:nvPr/>
          </p:nvSpPr>
          <p:spPr bwMode="auto">
            <a:xfrm>
              <a:off x="3594071" y="3883780"/>
              <a:ext cx="2533113" cy="22467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トンネルをほるときは、上、左右から圧力がかかってくる→古いトンネルの「れんが」は土の重さに、たえられるように、まるい形でつんでいる</a:t>
              </a:r>
              <a:endParaRPr lang="en-US" altLang="ja-JP" sz="2000" dirty="0">
                <a:latin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30073C7C-87D4-3854-94E9-42FB00907DD6}"/>
              </a:ext>
            </a:extLst>
          </p:cNvPr>
          <p:cNvGrpSpPr/>
          <p:nvPr/>
        </p:nvGrpSpPr>
        <p:grpSpPr>
          <a:xfrm>
            <a:off x="5938498" y="565876"/>
            <a:ext cx="3097502" cy="4952316"/>
            <a:chOff x="5938498" y="565876"/>
            <a:chExt cx="3097502" cy="4952316"/>
          </a:xfrm>
        </p:grpSpPr>
        <p:pic>
          <p:nvPicPr>
            <p:cNvPr id="70943" name="図 70942">
              <a:extLst>
                <a:ext uri="{FF2B5EF4-FFF2-40B4-BE49-F238E27FC236}">
                  <a16:creationId xmlns:a16="http://schemas.microsoft.com/office/drawing/2014/main" id="{745C3254-8C65-9B4A-8BDD-26F91E2BC251}"/>
                </a:ext>
              </a:extLst>
            </p:cNvPr>
            <p:cNvPicPr>
              <a:picLocks noChangeAspect="1"/>
            </p:cNvPicPr>
            <p:nvPr/>
          </p:nvPicPr>
          <p:blipFill>
            <a:blip r:embed="rId4"/>
            <a:stretch>
              <a:fillRect/>
            </a:stretch>
          </p:blipFill>
          <p:spPr>
            <a:xfrm>
              <a:off x="5938498" y="565876"/>
              <a:ext cx="2923045" cy="2458321"/>
            </a:xfrm>
            <a:prstGeom prst="rect">
              <a:avLst/>
            </a:prstGeom>
          </p:spPr>
        </p:pic>
        <p:sp>
          <p:nvSpPr>
            <p:cNvPr id="70965" name="Text Box 5">
              <a:extLst>
                <a:ext uri="{FF2B5EF4-FFF2-40B4-BE49-F238E27FC236}">
                  <a16:creationId xmlns:a16="http://schemas.microsoft.com/office/drawing/2014/main" id="{876FAF79-9ED8-6272-37FD-589CAB4C1B37}"/>
                </a:ext>
              </a:extLst>
            </p:cNvPr>
            <p:cNvSpPr txBox="1">
              <a:spLocks noChangeArrowheads="1"/>
            </p:cNvSpPr>
            <p:nvPr/>
          </p:nvSpPr>
          <p:spPr bwMode="auto">
            <a:xfrm>
              <a:off x="6235438" y="3886976"/>
              <a:ext cx="2800562"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トンネルをほるときは、ダイヤモンドの刃で岩土を切り取りながら、コンクリートをはりつけていく（シールド工法）</a:t>
              </a:r>
              <a:endParaRPr lang="en-US" altLang="ja-JP" sz="2000" dirty="0">
                <a:latin typeface="游ゴシック" panose="020B0400000000000000" pitchFamily="50" charset="-128"/>
              </a:endParaRPr>
            </a:p>
          </p:txBody>
        </p:sp>
      </p:grpSp>
      <p:sp>
        <p:nvSpPr>
          <p:cNvPr id="70790" name="スライド番号プレースホルダー 70789">
            <a:extLst>
              <a:ext uri="{FF2B5EF4-FFF2-40B4-BE49-F238E27FC236}">
                <a16:creationId xmlns:a16="http://schemas.microsoft.com/office/drawing/2014/main" id="{EF798159-849A-AB4E-F447-13B13B5D6402}"/>
              </a:ext>
            </a:extLst>
          </p:cNvPr>
          <p:cNvSpPr>
            <a:spLocks noGrp="1"/>
          </p:cNvSpPr>
          <p:nvPr>
            <p:ph type="sldNum" sz="quarter" idx="12"/>
          </p:nvPr>
        </p:nvSpPr>
        <p:spPr/>
        <p:txBody>
          <a:bodyPr/>
          <a:lstStyle/>
          <a:p>
            <a:fld id="{FFD5EB20-5B99-43FF-8B24-7DC470172072}" type="slidenum">
              <a:rPr kumimoji="1" lang="ja-JP" altLang="en-US" smtClean="0"/>
              <a:t>6</a:t>
            </a:fld>
            <a:endParaRPr kumimoji="1" lang="ja-JP" altLang="en-US"/>
          </a:p>
        </p:txBody>
      </p:sp>
    </p:spTree>
    <p:extLst>
      <p:ext uri="{BB962C8B-B14F-4D97-AF65-F5344CB8AC3E}">
        <p14:creationId xmlns:p14="http://schemas.microsoft.com/office/powerpoint/2010/main" val="2442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938"/>
                                        </p:tgtEl>
                                        <p:attrNameLst>
                                          <p:attrName>style.visibility</p:attrName>
                                        </p:attrNameLst>
                                      </p:cBhvr>
                                      <p:to>
                                        <p:strVal val="visible"/>
                                      </p:to>
                                    </p:set>
                                    <p:animEffect transition="in" filter="wipe(down)">
                                      <p:cBhvr>
                                        <p:cTn id="7" dur="3000"/>
                                        <p:tgtEl>
                                          <p:spTgt spid="709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106705"/>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ペットボトル砂時計の作り方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7</a:t>
            </a:fld>
            <a:endParaRPr kumimoji="1" lang="ja-JP" altLang="en-US"/>
          </a:p>
        </p:txBody>
      </p:sp>
      <p:sp>
        <p:nvSpPr>
          <p:cNvPr id="3" name="Text Box 5">
            <a:extLst>
              <a:ext uri="{FF2B5EF4-FFF2-40B4-BE49-F238E27FC236}">
                <a16:creationId xmlns:a16="http://schemas.microsoft.com/office/drawing/2014/main" id="{412A0E51-73B9-A7E4-1132-53A5A879B87B}"/>
              </a:ext>
            </a:extLst>
          </p:cNvPr>
          <p:cNvSpPr txBox="1">
            <a:spLocks noChangeArrowheads="1"/>
          </p:cNvSpPr>
          <p:nvPr/>
        </p:nvSpPr>
        <p:spPr bwMode="auto">
          <a:xfrm>
            <a:off x="194530" y="739036"/>
            <a:ext cx="1736509"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50000"/>
              </a:spcBef>
            </a:pPr>
            <a:r>
              <a:rPr lang="ja-JP" altLang="en-US" sz="2000" dirty="0">
                <a:latin typeface="游ゴシック" panose="020B0400000000000000" pitchFamily="50" charset="-128"/>
              </a:rPr>
              <a:t>１．シートを丸く切る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C5B17969-5167-EC51-F2F2-86A8E9FC0760}"/>
              </a:ext>
            </a:extLst>
          </p:cNvPr>
          <p:cNvSpPr txBox="1">
            <a:spLocks noChangeArrowheads="1"/>
          </p:cNvSpPr>
          <p:nvPr/>
        </p:nvSpPr>
        <p:spPr bwMode="auto">
          <a:xfrm>
            <a:off x="2451216" y="782855"/>
            <a:ext cx="30260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２．石粉粘土をつめる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372DA4B1-EFC4-97FC-EF93-B365E681BDD1}"/>
              </a:ext>
            </a:extLst>
          </p:cNvPr>
          <p:cNvGrpSpPr/>
          <p:nvPr/>
        </p:nvGrpSpPr>
        <p:grpSpPr>
          <a:xfrm>
            <a:off x="334446" y="5091413"/>
            <a:ext cx="1440000" cy="1440000"/>
            <a:chOff x="338506" y="4916351"/>
            <a:chExt cx="1440000" cy="1440000"/>
          </a:xfrm>
        </p:grpSpPr>
        <p:sp>
          <p:nvSpPr>
            <p:cNvPr id="11" name="楕円 10">
              <a:extLst>
                <a:ext uri="{FF2B5EF4-FFF2-40B4-BE49-F238E27FC236}">
                  <a16:creationId xmlns:a16="http://schemas.microsoft.com/office/drawing/2014/main" id="{66427DB7-5369-AB6C-8ACC-5F0805D91022}"/>
                </a:ext>
              </a:extLst>
            </p:cNvPr>
            <p:cNvSpPr/>
            <p:nvPr/>
          </p:nvSpPr>
          <p:spPr>
            <a:xfrm>
              <a:off x="608506" y="5204351"/>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AD3ACCF-8A63-A89A-31C9-9BE769ED62E0}"/>
                </a:ext>
              </a:extLst>
            </p:cNvPr>
            <p:cNvSpPr/>
            <p:nvPr/>
          </p:nvSpPr>
          <p:spPr>
            <a:xfrm>
              <a:off x="824506" y="5402351"/>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FEB1F6A3-63FE-4383-6856-FD722B77B71B}"/>
                </a:ext>
              </a:extLst>
            </p:cNvPr>
            <p:cNvSpPr/>
            <p:nvPr/>
          </p:nvSpPr>
          <p:spPr>
            <a:xfrm>
              <a:off x="338506" y="4916351"/>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928893F8-0FA7-86DC-8013-7AFA2C116C81}"/>
              </a:ext>
            </a:extLst>
          </p:cNvPr>
          <p:cNvSpPr/>
          <p:nvPr/>
        </p:nvSpPr>
        <p:spPr>
          <a:xfrm>
            <a:off x="194530" y="2174886"/>
            <a:ext cx="1800000" cy="1800000"/>
          </a:xfrm>
          <a:prstGeom prst="ellipse">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EC637F-A899-6F5C-804A-B722FDE207E0}"/>
              </a:ext>
            </a:extLst>
          </p:cNvPr>
          <p:cNvSpPr/>
          <p:nvPr/>
        </p:nvSpPr>
        <p:spPr>
          <a:xfrm>
            <a:off x="644530" y="2642886"/>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F3307BC-328F-90E4-8059-374DCFEBA624}"/>
              </a:ext>
            </a:extLst>
          </p:cNvPr>
          <p:cNvSpPr/>
          <p:nvPr/>
        </p:nvSpPr>
        <p:spPr>
          <a:xfrm>
            <a:off x="860530" y="2840886"/>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05E278D-C8A8-DF0E-D0B5-7C53B8DE44AD}"/>
              </a:ext>
            </a:extLst>
          </p:cNvPr>
          <p:cNvSpPr/>
          <p:nvPr/>
        </p:nvSpPr>
        <p:spPr>
          <a:xfrm>
            <a:off x="374530" y="2354886"/>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DCECE1E-DBEB-D9BA-B85C-6E59889A923E}"/>
              </a:ext>
            </a:extLst>
          </p:cNvPr>
          <p:cNvSpPr/>
          <p:nvPr/>
        </p:nvSpPr>
        <p:spPr>
          <a:xfrm>
            <a:off x="43275" y="2022357"/>
            <a:ext cx="2087990" cy="2304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8B363D-58B0-DE75-4AE5-44E3897E5C8C}"/>
              </a:ext>
            </a:extLst>
          </p:cNvPr>
          <p:cNvSpPr/>
          <p:nvPr/>
        </p:nvSpPr>
        <p:spPr>
          <a:xfrm rot="5400000">
            <a:off x="736724" y="4522306"/>
            <a:ext cx="652120" cy="37315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3D6BC2F-820F-E465-4DF2-28AA8D8D9031}"/>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A95731-A619-5332-1D53-E75870E681B0}"/>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C7FC4D4-9341-622B-F4AE-21C16BAD5CE5}"/>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CF1E513-2D67-5DB6-7462-7F94DBD5142E}"/>
              </a:ext>
            </a:extLst>
          </p:cNvPr>
          <p:cNvCxnSpPr>
            <a:stCxn id="24" idx="2"/>
            <a:endCxn id="2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4EB63D-4E47-CE62-6E0E-C594390EFA55}"/>
              </a:ext>
            </a:extLst>
          </p:cNvPr>
          <p:cNvCxnSpPr>
            <a:cxnSpLocks/>
            <a:endCxn id="2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CE3B9DD-698F-9329-86DE-9668B1FB24C4}"/>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弧 36">
            <a:extLst>
              <a:ext uri="{FF2B5EF4-FFF2-40B4-BE49-F238E27FC236}">
                <a16:creationId xmlns:a16="http://schemas.microsoft.com/office/drawing/2014/main" id="{232EAEB2-24D8-81A9-6714-5D83E96E4BF6}"/>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0CE59C-ACF7-1DE6-E5FC-C59229C09F1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FC73BB-BBB2-FD50-B303-0445DAAB89F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8B1F7B7-49D5-6F73-0272-FC32C3994D99}"/>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377FF800-2861-F173-DAC2-6330236B59C5}"/>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8A4707F2-F370-EC4C-84ED-B42570A130CC}"/>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C605B3B-7F28-C48B-3060-440C9B610CCD}"/>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直角三角形 43">
            <a:extLst>
              <a:ext uri="{FF2B5EF4-FFF2-40B4-BE49-F238E27FC236}">
                <a16:creationId xmlns:a16="http://schemas.microsoft.com/office/drawing/2014/main" id="{F7D24FAD-4260-BAC8-5B54-5F747C75967D}"/>
              </a:ext>
            </a:extLst>
          </p:cNvPr>
          <p:cNvSpPr/>
          <p:nvPr/>
        </p:nvSpPr>
        <p:spPr>
          <a:xfrm>
            <a:off x="2295198" y="2947256"/>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6E7BA82A-79A8-0E7C-5DF3-565F1031B95A}"/>
              </a:ext>
            </a:extLst>
          </p:cNvPr>
          <p:cNvSpPr/>
          <p:nvPr/>
        </p:nvSpPr>
        <p:spPr>
          <a:xfrm rot="10800000">
            <a:off x="3071741" y="4366197"/>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036292A5-60FC-3930-DEBA-C2A95FEA985B}"/>
              </a:ext>
            </a:extLst>
          </p:cNvPr>
          <p:cNvSpPr/>
          <p:nvPr/>
        </p:nvSpPr>
        <p:spPr>
          <a:xfrm flipH="1">
            <a:off x="3071741" y="2936549"/>
            <a:ext cx="471771"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BFEFA356-B951-EF83-ED4F-3174154A48FD}"/>
              </a:ext>
            </a:extLst>
          </p:cNvPr>
          <p:cNvSpPr/>
          <p:nvPr/>
        </p:nvSpPr>
        <p:spPr>
          <a:xfrm rot="10800000" flipH="1">
            <a:off x="2295199" y="4366197"/>
            <a:ext cx="471772"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Box 5">
            <a:extLst>
              <a:ext uri="{FF2B5EF4-FFF2-40B4-BE49-F238E27FC236}">
                <a16:creationId xmlns:a16="http://schemas.microsoft.com/office/drawing/2014/main" id="{C5B8717B-129C-C3CB-2EAD-9016DAB3D0E1}"/>
              </a:ext>
            </a:extLst>
          </p:cNvPr>
          <p:cNvSpPr txBox="1">
            <a:spLocks noChangeArrowheads="1"/>
          </p:cNvSpPr>
          <p:nvPr/>
        </p:nvSpPr>
        <p:spPr bwMode="auto">
          <a:xfrm>
            <a:off x="6163947" y="755843"/>
            <a:ext cx="2792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dirty="0">
                <a:latin typeface="游ゴシック" panose="020B0400000000000000" pitchFamily="50" charset="-128"/>
              </a:rPr>
              <a:t>３．砂をつめて時間を決める体験</a:t>
            </a:r>
            <a:endParaRPr lang="en-US" altLang="ja-JP" sz="2000" dirty="0">
              <a:latin typeface="游ゴシック" panose="020B0400000000000000" pitchFamily="50" charset="-128"/>
            </a:endParaRPr>
          </a:p>
        </p:txBody>
      </p:sp>
      <p:sp>
        <p:nvSpPr>
          <p:cNvPr id="49" name="楕円 48">
            <a:extLst>
              <a:ext uri="{FF2B5EF4-FFF2-40B4-BE49-F238E27FC236}">
                <a16:creationId xmlns:a16="http://schemas.microsoft.com/office/drawing/2014/main" id="{7BB97F26-D825-9F85-1665-713A4602AD18}"/>
              </a:ext>
            </a:extLst>
          </p:cNvPr>
          <p:cNvSpPr/>
          <p:nvPr/>
        </p:nvSpPr>
        <p:spPr>
          <a:xfrm>
            <a:off x="6458954" y="156511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CEC3FB3C-A2F9-8518-0923-82D63EA1877E}"/>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2EEE701-B9D5-7874-FBE0-E562A1F4A270}"/>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D9243614-FAA2-A6CC-1E0A-DD72DCD5220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56E80CB6-932D-E84A-15CF-C0E14C13BBAB}"/>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21725B2-5F6B-DB7B-2AD4-0E09E16A83E9}"/>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FE30420C-2496-F008-BC2D-C4F39BFC75D7}"/>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BD16E43E-3969-F779-7B75-ABFADE367B87}"/>
              </a:ext>
            </a:extLst>
          </p:cNvPr>
          <p:cNvCxnSpPr>
            <a:cxnSpLocks/>
            <a:endCxn id="60"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8E9019B-26A5-98FD-E81C-FE5301848C28}"/>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313289-625A-6074-EE42-5FDD90B7E642}"/>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56" name="直線コネクタ 70655">
            <a:extLst>
              <a:ext uri="{FF2B5EF4-FFF2-40B4-BE49-F238E27FC236}">
                <a16:creationId xmlns:a16="http://schemas.microsoft.com/office/drawing/2014/main" id="{FD4A8A6D-4112-CF96-0874-D3D0E8E5BDD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70670" name="正方形/長方形 70669">
            <a:extLst>
              <a:ext uri="{FF2B5EF4-FFF2-40B4-BE49-F238E27FC236}">
                <a16:creationId xmlns:a16="http://schemas.microsoft.com/office/drawing/2014/main" id="{C786E5EE-8E35-31ED-D0B9-761C000B0192}"/>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スケール, スポーツゲーム, テーブル, 写真 が含まれている画像&#10;&#10;自動的に生成された説明">
            <a:extLst>
              <a:ext uri="{FF2B5EF4-FFF2-40B4-BE49-F238E27FC236}">
                <a16:creationId xmlns:a16="http://schemas.microsoft.com/office/drawing/2014/main" id="{D9451D6B-270A-8940-F0CE-62BF133B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408" y="1215888"/>
            <a:ext cx="977696" cy="1421497"/>
          </a:xfrm>
          <a:prstGeom prst="rect">
            <a:avLst/>
          </a:prstGeom>
        </p:spPr>
      </p:pic>
      <p:pic>
        <p:nvPicPr>
          <p:cNvPr id="6" name="図 5" descr="テーブルの上にある砂時計&#10;&#10;中程度の精度で自動的に生成された説明">
            <a:extLst>
              <a:ext uri="{FF2B5EF4-FFF2-40B4-BE49-F238E27FC236}">
                <a16:creationId xmlns:a16="http://schemas.microsoft.com/office/drawing/2014/main" id="{894D7C7D-2CC4-7EFB-1902-6480BE1A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6255" y="1139880"/>
            <a:ext cx="654488" cy="1378028"/>
          </a:xfrm>
          <a:prstGeom prst="rect">
            <a:avLst/>
          </a:prstGeom>
        </p:spPr>
      </p:pic>
      <p:pic>
        <p:nvPicPr>
          <p:cNvPr id="7" name="図 6" descr="屋内, テーブル, 座る, 小さい が含まれている画像&#10;&#10;自動的に生成された説明">
            <a:extLst>
              <a:ext uri="{FF2B5EF4-FFF2-40B4-BE49-F238E27FC236}">
                <a16:creationId xmlns:a16="http://schemas.microsoft.com/office/drawing/2014/main" id="{7EB66728-C593-9B34-BBCB-B950F3249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368" y="4495725"/>
            <a:ext cx="962856" cy="2095490"/>
          </a:xfrm>
          <a:prstGeom prst="rect">
            <a:avLst/>
          </a:prstGeom>
        </p:spPr>
      </p:pic>
    </p:spTree>
    <p:extLst>
      <p:ext uri="{BB962C8B-B14F-4D97-AF65-F5344CB8AC3E}">
        <p14:creationId xmlns:p14="http://schemas.microsoft.com/office/powerpoint/2010/main" val="62651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26987"/>
            <a:ext cx="7772400" cy="720725"/>
          </a:xfrm>
        </p:spPr>
        <p:txBody>
          <a:bodyPr/>
          <a:lstStyle/>
          <a:p>
            <a:pPr algn="l" eaLnBrk="1" hangingPunct="1"/>
            <a:r>
              <a:rPr lang="ja-JP" altLang="en-US" sz="3200" dirty="0">
                <a:ea typeface="ＭＳ Ｐゴシック" panose="020B0600070205080204" pitchFamily="50" charset="-128"/>
              </a:rPr>
              <a:t>ねんどの入れ方と作り方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4422542"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いれかた　　　　　　　つくりかた　　　　　　　　　　　　　　</a:t>
            </a:r>
          </a:p>
        </p:txBody>
      </p:sp>
      <p:sp>
        <p:nvSpPr>
          <p:cNvPr id="4" name="スライド番号プレースホルダー 3">
            <a:extLst>
              <a:ext uri="{FF2B5EF4-FFF2-40B4-BE49-F238E27FC236}">
                <a16:creationId xmlns:a16="http://schemas.microsoft.com/office/drawing/2014/main" id="{A2A8CA15-6F2C-84F8-DF54-5D243CD5D61C}"/>
              </a:ext>
            </a:extLst>
          </p:cNvPr>
          <p:cNvSpPr>
            <a:spLocks noGrp="1"/>
          </p:cNvSpPr>
          <p:nvPr>
            <p:ph type="sldNum" sz="quarter" idx="12"/>
          </p:nvPr>
        </p:nvSpPr>
        <p:spPr/>
        <p:txBody>
          <a:bodyPr/>
          <a:lstStyle/>
          <a:p>
            <a:fld id="{FFD5EB20-5B99-43FF-8B24-7DC470172072}" type="slidenum">
              <a:rPr kumimoji="1" lang="ja-JP" altLang="en-US" smtClean="0"/>
              <a:t>8</a:t>
            </a:fld>
            <a:endParaRPr kumimoji="1" lang="ja-JP" altLang="en-US"/>
          </a:p>
        </p:txBody>
      </p:sp>
      <p:graphicFrame>
        <p:nvGraphicFramePr>
          <p:cNvPr id="3" name="オブジェクト 2">
            <a:extLst>
              <a:ext uri="{FF2B5EF4-FFF2-40B4-BE49-F238E27FC236}">
                <a16:creationId xmlns:a16="http://schemas.microsoft.com/office/drawing/2014/main" id="{19EA10DA-71E9-AB59-7D55-1D8093F8A2C7}"/>
              </a:ext>
            </a:extLst>
          </p:cNvPr>
          <p:cNvGraphicFramePr>
            <a:graphicFrameLocks noChangeAspect="1"/>
          </p:cNvGraphicFramePr>
          <p:nvPr>
            <p:extLst>
              <p:ext uri="{D42A27DB-BD31-4B8C-83A1-F6EECF244321}">
                <p14:modId xmlns:p14="http://schemas.microsoft.com/office/powerpoint/2010/main" val="3687678505"/>
              </p:ext>
            </p:extLst>
          </p:nvPr>
        </p:nvGraphicFramePr>
        <p:xfrm>
          <a:off x="157163" y="860425"/>
          <a:ext cx="6300787" cy="5253038"/>
        </p:xfrm>
        <a:graphic>
          <a:graphicData uri="http://schemas.openxmlformats.org/presentationml/2006/ole">
            <mc:AlternateContent xmlns:mc="http://schemas.openxmlformats.org/markup-compatibility/2006">
              <mc:Choice xmlns:v="urn:schemas-microsoft-com:vml" Requires="v">
                <p:oleObj name="Worksheet" r:id="rId3" imgW="11954028" imgH="9963283" progId="Excel.Sheet.12">
                  <p:embed/>
                </p:oleObj>
              </mc:Choice>
              <mc:Fallback>
                <p:oleObj name="Worksheet" r:id="rId3" imgW="11954028" imgH="9963283" progId="Excel.Sheet.12">
                  <p:embed/>
                  <p:pic>
                    <p:nvPicPr>
                      <p:cNvPr id="3" name="オブジェクト 2">
                        <a:extLst>
                          <a:ext uri="{FF2B5EF4-FFF2-40B4-BE49-F238E27FC236}">
                            <a16:creationId xmlns:a16="http://schemas.microsoft.com/office/drawing/2014/main" id="{19EA10DA-71E9-AB59-7D55-1D8093F8A2C7}"/>
                          </a:ext>
                        </a:extLst>
                      </p:cNvPr>
                      <p:cNvPicPr/>
                      <p:nvPr/>
                    </p:nvPicPr>
                    <p:blipFill>
                      <a:blip r:embed="rId4"/>
                      <a:stretch>
                        <a:fillRect/>
                      </a:stretch>
                    </p:blipFill>
                    <p:spPr>
                      <a:xfrm>
                        <a:off x="157163" y="860425"/>
                        <a:ext cx="6300787" cy="52530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55DBDE41-1183-451D-F8EE-697C651309CA}"/>
              </a:ext>
            </a:extLst>
          </p:cNvPr>
          <p:cNvGraphicFramePr>
            <a:graphicFrameLocks noChangeAspect="1"/>
          </p:cNvGraphicFramePr>
          <p:nvPr>
            <p:extLst>
              <p:ext uri="{D42A27DB-BD31-4B8C-83A1-F6EECF244321}">
                <p14:modId xmlns:p14="http://schemas.microsoft.com/office/powerpoint/2010/main" val="2427344891"/>
              </p:ext>
            </p:extLst>
          </p:nvPr>
        </p:nvGraphicFramePr>
        <p:xfrm>
          <a:off x="6378775" y="860567"/>
          <a:ext cx="2215749" cy="4232983"/>
        </p:xfrm>
        <a:graphic>
          <a:graphicData uri="http://schemas.openxmlformats.org/presentationml/2006/ole">
            <mc:AlternateContent xmlns:mc="http://schemas.openxmlformats.org/markup-compatibility/2006">
              <mc:Choice xmlns:v="urn:schemas-microsoft-com:vml" Requires="v">
                <p:oleObj name="Worksheet" r:id="rId5" imgW="4172107" imgH="7972425" progId="Excel.Sheet.12">
                  <p:embed/>
                </p:oleObj>
              </mc:Choice>
              <mc:Fallback>
                <p:oleObj name="Worksheet" r:id="rId5" imgW="4172107" imgH="7972425" progId="Excel.Sheet.12">
                  <p:embed/>
                  <p:pic>
                    <p:nvPicPr>
                      <p:cNvPr id="5" name="オブジェクト 4">
                        <a:extLst>
                          <a:ext uri="{FF2B5EF4-FFF2-40B4-BE49-F238E27FC236}">
                            <a16:creationId xmlns:a16="http://schemas.microsoft.com/office/drawing/2014/main" id="{55DBDE41-1183-451D-F8EE-697C651309CA}"/>
                          </a:ext>
                        </a:extLst>
                      </p:cNvPr>
                      <p:cNvPicPr/>
                      <p:nvPr/>
                    </p:nvPicPr>
                    <p:blipFill>
                      <a:blip r:embed="rId6"/>
                      <a:stretch>
                        <a:fillRect/>
                      </a:stretch>
                    </p:blipFill>
                    <p:spPr>
                      <a:xfrm>
                        <a:off x="6378775" y="860567"/>
                        <a:ext cx="2215749" cy="4232983"/>
                      </a:xfrm>
                      <a:prstGeom prst="rect">
                        <a:avLst/>
                      </a:prstGeom>
                    </p:spPr>
                  </p:pic>
                </p:oleObj>
              </mc:Fallback>
            </mc:AlternateContent>
          </a:graphicData>
        </a:graphic>
      </p:graphicFrame>
      <p:sp>
        <p:nvSpPr>
          <p:cNvPr id="6" name="吹き出し: 角を丸めた四角形 5">
            <a:extLst>
              <a:ext uri="{FF2B5EF4-FFF2-40B4-BE49-F238E27FC236}">
                <a16:creationId xmlns:a16="http://schemas.microsoft.com/office/drawing/2014/main" id="{048A9662-9BCF-F0CA-E594-281070237896}"/>
              </a:ext>
            </a:extLst>
          </p:cNvPr>
          <p:cNvSpPr/>
          <p:nvPr/>
        </p:nvSpPr>
        <p:spPr>
          <a:xfrm>
            <a:off x="2087213" y="4679196"/>
            <a:ext cx="3204787" cy="1773806"/>
          </a:xfrm>
          <a:prstGeom prst="wedgeRoundRectCallout">
            <a:avLst>
              <a:gd name="adj1" fmla="val -23625"/>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作り方のコツ１（</a:t>
            </a:r>
            <a:r>
              <a:rPr kumimoji="1" lang="ja-JP" altLang="en-US" sz="1600" dirty="0">
                <a:solidFill>
                  <a:schemeClr val="tx1"/>
                </a:solidFill>
              </a:rPr>
              <a:t>粘土をいれるとき）</a:t>
            </a:r>
            <a:endParaRPr kumimoji="1" lang="en-US" altLang="ja-JP" sz="1600" dirty="0">
              <a:solidFill>
                <a:schemeClr val="tx1"/>
              </a:solidFill>
            </a:endParaRPr>
          </a:p>
          <a:p>
            <a:pPr marL="266700" indent="-266700"/>
            <a:r>
              <a:rPr lang="en-US" altLang="ja-JP" sz="1400" dirty="0">
                <a:solidFill>
                  <a:schemeClr val="tx1"/>
                </a:solidFill>
              </a:rPr>
              <a:t>(1)</a:t>
            </a:r>
            <a:r>
              <a:rPr lang="ja-JP" altLang="en-US" sz="1400" dirty="0">
                <a:solidFill>
                  <a:schemeClr val="tx1"/>
                </a:solidFill>
              </a:rPr>
              <a:t>中心だけでなく、外まで粘土をつめる</a:t>
            </a:r>
            <a:endParaRPr lang="en-US" altLang="ja-JP" sz="1400" dirty="0">
              <a:solidFill>
                <a:schemeClr val="tx1"/>
              </a:solidFill>
            </a:endParaRPr>
          </a:p>
          <a:p>
            <a:pPr marL="266700" indent="-266700"/>
            <a:r>
              <a:rPr lang="en-US" altLang="ja-JP" sz="1400" dirty="0">
                <a:solidFill>
                  <a:schemeClr val="tx1"/>
                </a:solidFill>
              </a:rPr>
              <a:t>(2)</a:t>
            </a:r>
            <a:r>
              <a:rPr lang="ja-JP" altLang="en-US" sz="1400" dirty="0">
                <a:solidFill>
                  <a:schemeClr val="tx1"/>
                </a:solidFill>
              </a:rPr>
              <a:t>はみ出る粘土は少しずつとる。</a:t>
            </a:r>
            <a:endParaRPr lang="en-US" altLang="ja-JP" sz="1400" dirty="0">
              <a:solidFill>
                <a:schemeClr val="tx1"/>
              </a:solidFill>
            </a:endParaRPr>
          </a:p>
        </p:txBody>
      </p:sp>
      <p:sp>
        <p:nvSpPr>
          <p:cNvPr id="7" name="吹き出し: 角を丸めた四角形 6">
            <a:extLst>
              <a:ext uri="{FF2B5EF4-FFF2-40B4-BE49-F238E27FC236}">
                <a16:creationId xmlns:a16="http://schemas.microsoft.com/office/drawing/2014/main" id="{EA10F82B-0348-38C2-5348-02B1154FE1DF}"/>
              </a:ext>
            </a:extLst>
          </p:cNvPr>
          <p:cNvSpPr/>
          <p:nvPr/>
        </p:nvSpPr>
        <p:spPr>
          <a:xfrm>
            <a:off x="5389737" y="4689514"/>
            <a:ext cx="3502263" cy="1773805"/>
          </a:xfrm>
          <a:prstGeom prst="wedgeRoundRectCallout">
            <a:avLst>
              <a:gd name="adj1" fmla="val -9834"/>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endParaRPr>
          </a:p>
          <a:p>
            <a:r>
              <a:rPr lang="ja-JP" altLang="en-US" sz="1600" dirty="0">
                <a:solidFill>
                  <a:schemeClr val="tx1"/>
                </a:solidFill>
              </a:rPr>
              <a:t>作り方のコツ２（仕上げの</a:t>
            </a:r>
            <a:r>
              <a:rPr kumimoji="1" lang="ja-JP" altLang="en-US" sz="1600" dirty="0">
                <a:solidFill>
                  <a:schemeClr val="tx1"/>
                </a:solidFill>
              </a:rPr>
              <a:t>とき）</a:t>
            </a:r>
            <a:endParaRPr kumimoji="1" lang="en-US" altLang="ja-JP" sz="1600" dirty="0">
              <a:solidFill>
                <a:schemeClr val="tx1"/>
              </a:solidFill>
            </a:endParaRPr>
          </a:p>
          <a:p>
            <a:pPr marL="266700" indent="-266700"/>
            <a:r>
              <a:rPr lang="en-US" altLang="ja-JP" sz="1400" dirty="0">
                <a:solidFill>
                  <a:schemeClr val="tx1"/>
                </a:solidFill>
              </a:rPr>
              <a:t>(1)</a:t>
            </a:r>
            <a:r>
              <a:rPr kumimoji="1" lang="ja-JP" altLang="en-US" sz="1400" dirty="0">
                <a:solidFill>
                  <a:schemeClr val="tx1"/>
                </a:solidFill>
              </a:rPr>
              <a:t>ひっくり返した後、ワッシャーのシートが真ん中になっているか？</a:t>
            </a:r>
            <a:endParaRPr kumimoji="1" lang="en-US" altLang="ja-JP" sz="1400" dirty="0">
              <a:solidFill>
                <a:schemeClr val="tx1"/>
              </a:solidFill>
            </a:endParaRPr>
          </a:p>
          <a:p>
            <a:pPr marL="266700" indent="-266700"/>
            <a:r>
              <a:rPr kumimoji="1" lang="en-US" altLang="ja-JP" sz="1400" dirty="0">
                <a:solidFill>
                  <a:schemeClr val="tx1"/>
                </a:solidFill>
              </a:rPr>
              <a:t>(2)</a:t>
            </a:r>
            <a:r>
              <a:rPr kumimoji="1" lang="ja-JP" altLang="en-US" sz="1400" dirty="0">
                <a:solidFill>
                  <a:schemeClr val="tx1"/>
                </a:solidFill>
              </a:rPr>
              <a:t>最後に</a:t>
            </a:r>
            <a:r>
              <a:rPr lang="ja-JP" altLang="en-US" sz="1400" dirty="0">
                <a:solidFill>
                  <a:schemeClr val="tx1"/>
                </a:solidFill>
              </a:rPr>
              <a:t>太いクギを水でぬらして、なめらかにする</a:t>
            </a:r>
            <a:endParaRPr kumimoji="1" lang="en-US" altLang="ja-JP" sz="1400" dirty="0">
              <a:solidFill>
                <a:schemeClr val="tx1"/>
              </a:solidFill>
            </a:endParaRPr>
          </a:p>
          <a:p>
            <a:pPr algn="ctr"/>
            <a:endParaRPr kumimoji="1" lang="ja-JP" altLang="en-US" dirty="0">
              <a:solidFill>
                <a:schemeClr val="tx1">
                  <a:lumMod val="50000"/>
                  <a:lumOff val="50000"/>
                </a:schemeClr>
              </a:solidFill>
            </a:endParaRPr>
          </a:p>
        </p:txBody>
      </p:sp>
      <p:sp>
        <p:nvSpPr>
          <p:cNvPr id="8" name="Text Box 5">
            <a:extLst>
              <a:ext uri="{FF2B5EF4-FFF2-40B4-BE49-F238E27FC236}">
                <a16:creationId xmlns:a16="http://schemas.microsoft.com/office/drawing/2014/main" id="{84CF2E4F-EDED-C51A-EA4D-0307D8A530E9}"/>
              </a:ext>
            </a:extLst>
          </p:cNvPr>
          <p:cNvSpPr txBox="1">
            <a:spLocks noChangeArrowheads="1"/>
          </p:cNvSpPr>
          <p:nvPr/>
        </p:nvSpPr>
        <p:spPr bwMode="auto">
          <a:xfrm>
            <a:off x="4813118" y="136524"/>
            <a:ext cx="4040136"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en-US" altLang="ja-JP" sz="1200" dirty="0">
                <a:latin typeface="游ゴシック" panose="020B0400000000000000" pitchFamily="50" charset="-128"/>
              </a:rPr>
              <a:t>NPO</a:t>
            </a:r>
            <a:r>
              <a:rPr lang="ja-JP" altLang="en-US" sz="1200" dirty="0">
                <a:latin typeface="游ゴシック" panose="020B0400000000000000" pitchFamily="50" charset="-128"/>
              </a:rPr>
              <a:t>法人　三次科学技術教育協会　理事　　武村　精一</a:t>
            </a:r>
            <a:endParaRPr lang="en-US" altLang="ja-JP" sz="1200" dirty="0">
              <a:latin typeface="游ゴシック" panose="020B0400000000000000" pitchFamily="50" charset="-128"/>
            </a:endParaRPr>
          </a:p>
          <a:p>
            <a:pPr eaLnBrk="1" hangingPunct="1">
              <a:lnSpc>
                <a:spcPts val="1600"/>
              </a:lnSpc>
              <a:spcBef>
                <a:spcPct val="50000"/>
              </a:spcBef>
            </a:pPr>
            <a:r>
              <a:rPr lang="en-US" altLang="ja-JP" sz="1200" dirty="0">
                <a:latin typeface="游ゴシック" panose="020B0400000000000000" pitchFamily="50" charset="-128"/>
              </a:rPr>
              <a:t>2023</a:t>
            </a:r>
            <a:r>
              <a:rPr lang="ja-JP" altLang="en-US" sz="1200" dirty="0">
                <a:latin typeface="游ゴシック" panose="020B0400000000000000" pitchFamily="50" charset="-128"/>
              </a:rPr>
              <a:t>年</a:t>
            </a:r>
            <a:r>
              <a:rPr lang="en-US" altLang="ja-JP" sz="1200" dirty="0">
                <a:latin typeface="游ゴシック" panose="020B0400000000000000" pitchFamily="50" charset="-128"/>
              </a:rPr>
              <a:t>7</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30</a:t>
            </a:r>
            <a:r>
              <a:rPr lang="ja-JP" altLang="en-US" sz="1200" dirty="0">
                <a:latin typeface="游ゴシック" panose="020B0400000000000000" pitchFamily="50" charset="-128"/>
              </a:rPr>
              <a:t>日　砂時計を作る　配布資料</a:t>
            </a:r>
          </a:p>
        </p:txBody>
      </p:sp>
      <p:pic>
        <p:nvPicPr>
          <p:cNvPr id="9" name="図 8" descr="屋内, テーブル, 小さい, カップ が含まれている画像&#10;&#10;自動的に生成された説明">
            <a:hlinkClick r:id="rId7" action="ppaction://hlinkfile"/>
            <a:extLst>
              <a:ext uri="{FF2B5EF4-FFF2-40B4-BE49-F238E27FC236}">
                <a16:creationId xmlns:a16="http://schemas.microsoft.com/office/drawing/2014/main" id="{551A91D6-0AE7-1FBC-D331-D9903D8F6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045" y="5566099"/>
            <a:ext cx="1078185" cy="606479"/>
          </a:xfrm>
          <a:prstGeom prst="rect">
            <a:avLst/>
          </a:prstGeom>
        </p:spPr>
      </p:pic>
      <p:sp>
        <p:nvSpPr>
          <p:cNvPr id="10" name="Text Box 5">
            <a:extLst>
              <a:ext uri="{FF2B5EF4-FFF2-40B4-BE49-F238E27FC236}">
                <a16:creationId xmlns:a16="http://schemas.microsoft.com/office/drawing/2014/main" id="{24AA732B-B752-AC50-BD05-CA262CC620C7}"/>
              </a:ext>
            </a:extLst>
          </p:cNvPr>
          <p:cNvSpPr txBox="1">
            <a:spLocks noChangeArrowheads="1"/>
          </p:cNvSpPr>
          <p:nvPr/>
        </p:nvSpPr>
        <p:spPr bwMode="auto">
          <a:xfrm>
            <a:off x="0" y="6256904"/>
            <a:ext cx="23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製作のビデオ　</a:t>
            </a:r>
            <a:r>
              <a:rPr lang="en-US" altLang="ja-JP" sz="1200" b="1" dirty="0">
                <a:latin typeface="游ゴシック" panose="020B0400000000000000" pitchFamily="50" charset="-128"/>
              </a:rPr>
              <a:t>MP4</a:t>
            </a:r>
            <a:r>
              <a:rPr lang="ja-JP" altLang="en-US" sz="1200" b="1" dirty="0">
                <a:latin typeface="游ゴシック" panose="020B0400000000000000" pitchFamily="50" charset="-128"/>
              </a:rPr>
              <a:t>ファイル</a:t>
            </a:r>
          </a:p>
        </p:txBody>
      </p:sp>
      <p:sp>
        <p:nvSpPr>
          <p:cNvPr id="11" name="矢印: 上 10">
            <a:extLst>
              <a:ext uri="{FF2B5EF4-FFF2-40B4-BE49-F238E27FC236}">
                <a16:creationId xmlns:a16="http://schemas.microsoft.com/office/drawing/2014/main" id="{EA33C95C-1288-53D7-DF4D-0EDF2897B0F4}"/>
              </a:ext>
            </a:extLst>
          </p:cNvPr>
          <p:cNvSpPr/>
          <p:nvPr/>
        </p:nvSpPr>
        <p:spPr>
          <a:xfrm rot="10800000">
            <a:off x="7560475" y="1042676"/>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922856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92370</TotalTime>
  <Words>4718</Words>
  <Application>Microsoft Office PowerPoint</Application>
  <PresentationFormat>画面に合わせる (4:3)</PresentationFormat>
  <Paragraphs>423</Paragraphs>
  <Slides>20</Slides>
  <Notes>20</Notes>
  <HiddenSlides>0</HiddenSlides>
  <MMClips>0</MMClips>
  <ScaleCrop>false</ScaleCrop>
  <HeadingPairs>
    <vt:vector size="8" baseType="variant">
      <vt:variant>
        <vt:lpstr>使用されているフォント</vt:lpstr>
      </vt:variant>
      <vt:variant>
        <vt:i4>11</vt:i4>
      </vt:variant>
      <vt:variant>
        <vt:lpstr>テーマ</vt:lpstr>
      </vt:variant>
      <vt:variant>
        <vt:i4>4</vt:i4>
      </vt:variant>
      <vt:variant>
        <vt:lpstr>埋め込まれた OLE サーバー</vt:lpstr>
      </vt:variant>
      <vt:variant>
        <vt:i4>1</vt:i4>
      </vt:variant>
      <vt:variant>
        <vt:lpstr>スライド タイトル</vt:lpstr>
      </vt:variant>
      <vt:variant>
        <vt:i4>20</vt:i4>
      </vt:variant>
    </vt:vector>
  </HeadingPairs>
  <TitlesOfParts>
    <vt:vector size="36" baseType="lpstr">
      <vt:lpstr>-apple-system</vt:lpstr>
      <vt:lpstr>inherit</vt:lpstr>
      <vt:lpstr>ＭＳ Ｐゴシック</vt:lpstr>
      <vt:lpstr>Noto Sans Japanese</vt:lpstr>
      <vt:lpstr>Meiryo</vt:lpstr>
      <vt:lpstr>Meiryo</vt:lpstr>
      <vt:lpstr>游ゴシック</vt:lpstr>
      <vt:lpstr>游ゴシック Light</vt:lpstr>
      <vt:lpstr>Yu Gothic Medium</vt:lpstr>
      <vt:lpstr>Arial</vt:lpstr>
      <vt:lpstr>Times New Roman</vt:lpstr>
      <vt:lpstr>デザインの設定</vt:lpstr>
      <vt:lpstr>Office テーマ</vt:lpstr>
      <vt:lpstr>1_デザインの設定</vt:lpstr>
      <vt:lpstr>2_デザインの設定</vt:lpstr>
      <vt:lpstr>Worksheet</vt:lpstr>
      <vt:lpstr>　 砂時計の制作と時間の話</vt:lpstr>
      <vt:lpstr>ピンセットの作成にチャレンジ</vt:lpstr>
      <vt:lpstr>時間をわける　１秒間を決めるまでの歴史</vt:lpstr>
      <vt:lpstr>時間をわける</vt:lpstr>
      <vt:lpstr>時計の歴史　機械式の時計ができるまで</vt:lpstr>
      <vt:lpstr>砂の動きと時間の関係</vt:lpstr>
      <vt:lpstr>砂がつまる原因とトンネル</vt:lpstr>
      <vt:lpstr>ペットボトル砂時計の作り方</vt:lpstr>
      <vt:lpstr>ねんどの入れ方と作り方</vt:lpstr>
      <vt:lpstr>ワッシャーの役割</vt:lpstr>
      <vt:lpstr>石粉粘土の特徴</vt:lpstr>
      <vt:lpstr>正確な砂時計を作るには</vt:lpstr>
      <vt:lpstr>砂時計のつくりかた　粘土乾燥の後</vt:lpstr>
      <vt:lpstr>オリフィスを利用した流量計</vt:lpstr>
      <vt:lpstr>面積式流量計（フローメーター）</vt:lpstr>
      <vt:lpstr>ミスティー活動の一例</vt:lpstr>
      <vt:lpstr>ありがとうございました</vt:lpstr>
      <vt:lpstr>準備物、配布リスト</vt:lpstr>
      <vt:lpstr>ＭＩＳＴＥＥ　イベント　　</vt:lpstr>
      <vt:lpstr>オリフィスを応用した例</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1425</cp:revision>
  <cp:lastPrinted>2017-07-14T06:02:25Z</cp:lastPrinted>
  <dcterms:created xsi:type="dcterms:W3CDTF">2012-12-31T00:15:14Z</dcterms:created>
  <dcterms:modified xsi:type="dcterms:W3CDTF">2023-07-23T01:01:46Z</dcterms:modified>
</cp:coreProperties>
</file>