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24"/>
  </p:notesMasterIdLst>
  <p:handoutMasterIdLst>
    <p:handoutMasterId r:id="rId25"/>
  </p:handoutMasterIdLst>
  <p:sldIdLst>
    <p:sldId id="517" r:id="rId5"/>
    <p:sldId id="593" r:id="rId6"/>
    <p:sldId id="542" r:id="rId7"/>
    <p:sldId id="596" r:id="rId8"/>
    <p:sldId id="591" r:id="rId9"/>
    <p:sldId id="592" r:id="rId10"/>
    <p:sldId id="606" r:id="rId11"/>
    <p:sldId id="598" r:id="rId12"/>
    <p:sldId id="602" r:id="rId13"/>
    <p:sldId id="601" r:id="rId14"/>
    <p:sldId id="595" r:id="rId15"/>
    <p:sldId id="599" r:id="rId16"/>
    <p:sldId id="603" r:id="rId17"/>
    <p:sldId id="605" r:id="rId18"/>
    <p:sldId id="597" r:id="rId19"/>
    <p:sldId id="414" r:id="rId20"/>
    <p:sldId id="568" r:id="rId21"/>
    <p:sldId id="576" r:id="rId22"/>
    <p:sldId id="604" r:id="rId23"/>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a:srgbClr val="CCFF33"/>
    <a:srgbClr val="FFCCFF"/>
    <a:srgbClr val="6666FF"/>
    <a:srgbClr val="CCFF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58649" autoAdjust="0"/>
  </p:normalViewPr>
  <p:slideViewPr>
    <p:cSldViewPr>
      <p:cViewPr varScale="1">
        <p:scale>
          <a:sx n="62" d="100"/>
          <a:sy n="62" d="100"/>
        </p:scale>
        <p:origin x="1272" y="78"/>
      </p:cViewPr>
      <p:guideLst>
        <p:guide orient="horz" pos="2115"/>
        <p:guide pos="2835"/>
      </p:guideLst>
    </p:cSldViewPr>
  </p:slideViewPr>
  <p:outlineViewPr>
    <p:cViewPr>
      <p:scale>
        <a:sx n="25" d="100"/>
        <a:sy n="25"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2023/7/18</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museum.seiko.co.jp/plan/"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museum.seiko.co.jp/acces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museum.seiko.co.jp/collections/" TargetMode="External"/><Relationship Id="rId5" Type="http://schemas.openxmlformats.org/officeDocument/2006/relationships/hyperlink" Target="https://museum.seiko.co.jp/use/" TargetMode="External"/><Relationship Id="rId10" Type="http://schemas.openxmlformats.org/officeDocument/2006/relationships/hyperlink" Target="https://museum.seiko.co.jp/knowledge/"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museum.seiko.co.j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br>
              <a:rPr lang="ja-JP" altLang="en-US" sz="4000" u="none" strike="noStrike" dirty="0">
                <a:solidFill>
                  <a:srgbClr val="222222"/>
                </a:solidFill>
                <a:effectLst/>
                <a:latin typeface="inherit"/>
                <a:hlinkClick r:id="rId5"/>
              </a:rPr>
            </a:br>
            <a:r>
              <a:rPr lang="ja-JP" altLang="en-US" sz="4000" u="none" strike="noStrike" dirty="0">
                <a:solidFill>
                  <a:srgbClr val="222222"/>
                </a:solidFill>
                <a:effectLst/>
                <a:latin typeface="inherit"/>
                <a:hlinkClick r:id="rId5"/>
              </a:rPr>
              <a:t>ご利用案内</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フロアのご案内</a:t>
            </a:r>
          </a:p>
          <a:p>
            <a:pPr fontAlgn="base">
              <a:buFont typeface="Arial" panose="020B0604020202020204" pitchFamily="34" charset="0"/>
              <a:buChar char="•"/>
            </a:pPr>
            <a:r>
              <a:rPr lang="ja-JP" altLang="en-US" sz="4000" u="none" strike="noStrike" dirty="0">
                <a:solidFill>
                  <a:srgbClr val="222222"/>
                </a:solidFill>
                <a:effectLst/>
                <a:latin typeface="inherit"/>
                <a:hlinkClick r:id="rId6"/>
              </a:rPr>
              <a:t>展示品・収蔵品</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セイコーと時計の歴史</a:t>
            </a:r>
          </a:p>
          <a:p>
            <a:pPr fontAlgn="base">
              <a:buFont typeface="Arial" panose="020B0604020202020204" pitchFamily="34" charset="0"/>
              <a:buChar char="•"/>
            </a:pPr>
            <a:r>
              <a:rPr lang="ja-JP" altLang="en-US" sz="4000" u="none" strike="noStrike" dirty="0">
                <a:solidFill>
                  <a:srgbClr val="222222"/>
                </a:solidFill>
                <a:effectLst/>
                <a:latin typeface="inherit"/>
                <a:hlinkClick r:id="rId7"/>
              </a:rPr>
              <a:t>アクセス</a:t>
            </a:r>
            <a:endParaRPr lang="ja-JP" altLang="en-US" sz="4000" dirty="0">
              <a:effectLst/>
              <a:latin typeface="inherit"/>
            </a:endParaRPr>
          </a:p>
          <a:p>
            <a:pPr fontAlgn="base">
              <a:buFont typeface="Arial" panose="020B0604020202020204" pitchFamily="34" charset="0"/>
              <a:buChar char="•"/>
            </a:pPr>
            <a:r>
              <a:rPr lang="ja-JP" altLang="en-US" sz="4000" u="none" strike="noStrike" dirty="0">
                <a:solidFill>
                  <a:srgbClr val="012F6B"/>
                </a:solidFill>
                <a:effectLst/>
                <a:latin typeface="inherit"/>
                <a:hlinkClick r:id="rId8"/>
              </a:rPr>
              <a:t>館内の歩き方</a:t>
            </a:r>
            <a:endParaRPr lang="ja-JP" altLang="en-US" sz="4000" dirty="0">
              <a:effectLst/>
              <a:latin typeface="inherit"/>
            </a:endParaRPr>
          </a:p>
          <a:p>
            <a:pPr fontAlgn="ctr">
              <a:buFont typeface="Arial" panose="020B0604020202020204" pitchFamily="34" charset="0"/>
              <a:buChar char="•"/>
            </a:pPr>
            <a:r>
              <a:rPr lang="en-US" altLang="ja-JP" sz="4000" dirty="0">
                <a:effectLst/>
                <a:latin typeface="inherit"/>
              </a:rPr>
              <a:t>JP</a:t>
            </a:r>
          </a:p>
          <a:p>
            <a:pPr fontAlgn="ctr">
              <a:buFont typeface="+mj-lt"/>
              <a:buAutoNum type="arabicPeriod"/>
            </a:pPr>
            <a:r>
              <a:rPr lang="ja-JP" altLang="en-US" sz="4000" u="none" strike="noStrike" dirty="0">
                <a:solidFill>
                  <a:srgbClr val="888888"/>
                </a:solidFill>
                <a:effectLst/>
                <a:latin typeface="inherit"/>
                <a:hlinkClick r:id="rId9"/>
              </a:rPr>
              <a:t>セイコーミュージアム 銀座</a:t>
            </a:r>
            <a:r>
              <a:rPr lang="en-US" altLang="ja-JP" sz="4000" u="none" strike="noStrike" dirty="0">
                <a:solidFill>
                  <a:srgbClr val="888888"/>
                </a:solidFill>
                <a:effectLst/>
                <a:latin typeface="inherit"/>
                <a:hlinkClick r:id="rId9"/>
              </a:rPr>
              <a:t>TOP</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a:t>
            </a:r>
            <a:r>
              <a:rPr lang="ja-JP" altLang="en-US" sz="4000" u="none" strike="noStrike" dirty="0">
                <a:solidFill>
                  <a:srgbClr val="888888"/>
                </a:solidFill>
                <a:effectLst/>
                <a:latin typeface="inherit"/>
                <a:hlinkClick r:id="rId10"/>
              </a:rPr>
              <a:t>時・時計を知る</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36.jpg"/><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8.jpg"/><Relationship Id="rId7" Type="http://schemas.openxmlformats.org/officeDocument/2006/relationships/hyperlink" Target="http://hikuso.blog54.fc2.com/blog-date-20091222.html" TargetMode="External"/><Relationship Id="rId12"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0.jpeg"/><Relationship Id="rId11" Type="http://schemas.openxmlformats.org/officeDocument/2006/relationships/image" Target="../media/image52.jpeg"/><Relationship Id="rId5" Type="http://schemas.openxmlformats.org/officeDocument/2006/relationships/hyperlink" Target="https://pixabay.com/ja/photos/%E3%82%AF%E3%83%AC%E3%83%BC%E3%82%BF%E3%83%BC-%E4%B8%89%E6%97%A5%E6%9C%88-%E6%9A%97%E3%81%84-1853110/" TargetMode="External"/><Relationship Id="rId10" Type="http://schemas.openxmlformats.org/officeDocument/2006/relationships/hyperlink" Target="https://publicdomainq.net/telescope-0045625/" TargetMode="External"/><Relationship Id="rId4" Type="http://schemas.openxmlformats.org/officeDocument/2006/relationships/image" Target="../media/image49.jpeg"/><Relationship Id="rId9"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package" Target="../embeddings/Microsoft_Excel_Worksheet1.xlsx"/><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69679"/>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2742"/>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49982" y="4926279"/>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322298" y="322839"/>
            <a:ext cx="557942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927" y="2615960"/>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60550" y="1038327"/>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672318"/>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306309"/>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5050" y="355585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220" y="1563859"/>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20" y="3765928"/>
            <a:ext cx="2212112" cy="165908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370286" y="5546128"/>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461306" y="3321972"/>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398238" y="5490571"/>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307009"/>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1" y="893118"/>
            <a:ext cx="1150706" cy="2422817"/>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1325298" y="8951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325298" y="3023418"/>
            <a:ext cx="2197248"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３．ひっくり返すと、流れが変わる</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1325598" y="20259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２．ガラスの中に空気が入らない</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DAF9C272-888B-F824-2A81-C1853BA658AF}"/>
              </a:ext>
            </a:extLst>
          </p:cNvPr>
          <p:cNvGrpSpPr/>
          <p:nvPr/>
        </p:nvGrpSpPr>
        <p:grpSpPr>
          <a:xfrm>
            <a:off x="3522546" y="898076"/>
            <a:ext cx="2838955" cy="707886"/>
            <a:chOff x="3522546" y="898076"/>
            <a:chExt cx="2838955"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74017" y="898076"/>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522546" y="1093659"/>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E4DF0678-B2C3-127D-F0B3-B15EC5EE13FE}"/>
              </a:ext>
            </a:extLst>
          </p:cNvPr>
          <p:cNvGrpSpPr/>
          <p:nvPr/>
        </p:nvGrpSpPr>
        <p:grpSpPr>
          <a:xfrm>
            <a:off x="3539208" y="1858216"/>
            <a:ext cx="2838104" cy="1015663"/>
            <a:chOff x="3539208" y="1858216"/>
            <a:chExt cx="2838104" cy="1015663"/>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889828" y="1858216"/>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２．空気がはいると砂がしけて、砂がガラスにつく</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539208" y="214117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a:extLst>
              <a:ext uri="{FF2B5EF4-FFF2-40B4-BE49-F238E27FC236}">
                <a16:creationId xmlns:a16="http://schemas.microsoft.com/office/drawing/2014/main" id="{F757A2EE-1A38-DFE0-0B64-814CEA0F9873}"/>
              </a:ext>
            </a:extLst>
          </p:cNvPr>
          <p:cNvGrpSpPr/>
          <p:nvPr/>
        </p:nvGrpSpPr>
        <p:grpSpPr>
          <a:xfrm>
            <a:off x="1779789" y="3023418"/>
            <a:ext cx="4609689" cy="2436087"/>
            <a:chOff x="1779789" y="3023418"/>
            <a:chExt cx="4609689" cy="2436087"/>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1779789" y="4202176"/>
              <a:ext cx="1706911" cy="1257329"/>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901994" y="3023418"/>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３．くびれの形が上下、同じ大きさ→手作りもある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561063" y="31464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a:extLst>
              <a:ext uri="{FF2B5EF4-FFF2-40B4-BE49-F238E27FC236}">
                <a16:creationId xmlns:a16="http://schemas.microsoft.com/office/drawing/2014/main" id="{521638D9-9B2F-0410-DC7D-16D99FDF19EE}"/>
              </a:ext>
            </a:extLst>
          </p:cNvPr>
          <p:cNvGrpSpPr/>
          <p:nvPr/>
        </p:nvGrpSpPr>
        <p:grpSpPr>
          <a:xfrm>
            <a:off x="5232250" y="922401"/>
            <a:ext cx="3776931" cy="4634274"/>
            <a:chOff x="5232250" y="922401"/>
            <a:chExt cx="3776931" cy="4634274"/>
          </a:xfrm>
        </p:grpSpPr>
        <p:sp>
          <p:nvSpPr>
            <p:cNvPr id="13" name="Text Box 5">
              <a:extLst>
                <a:ext uri="{FF2B5EF4-FFF2-40B4-BE49-F238E27FC236}">
                  <a16:creationId xmlns:a16="http://schemas.microsoft.com/office/drawing/2014/main" id="{8CF07613-8D57-3145-A911-D3CE899252DA}"/>
                </a:ext>
              </a:extLst>
            </p:cNvPr>
            <p:cNvSpPr txBox="1">
              <a:spLocks noChangeArrowheads="1"/>
            </p:cNvSpPr>
            <p:nvPr/>
          </p:nvSpPr>
          <p:spPr bwMode="auto">
            <a:xfrm>
              <a:off x="5232250" y="4848789"/>
              <a:ext cx="370422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温度、圧力で落ちる速度が変わる→空気の出し入れで調整</a:t>
              </a:r>
              <a:endParaRPr lang="en-US" altLang="ja-JP" sz="2000" dirty="0">
                <a:latin typeface="游ゴシック" panose="020B0400000000000000" pitchFamily="50" charset="-128"/>
              </a:endParaRPr>
            </a:p>
          </p:txBody>
        </p:sp>
        <p:pic>
          <p:nvPicPr>
            <p:cNvPr id="15" name="図 14" descr="建物, 大きい, 電車, 構造 が含まれている画像&#10;&#10;自動的に生成された説明">
              <a:extLst>
                <a:ext uri="{FF2B5EF4-FFF2-40B4-BE49-F238E27FC236}">
                  <a16:creationId xmlns:a16="http://schemas.microsoft.com/office/drawing/2014/main" id="{D6909FD7-103C-0CB7-5AD0-656FD132F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4735" y="2140431"/>
              <a:ext cx="2147615" cy="2577137"/>
            </a:xfrm>
            <a:prstGeom prst="rect">
              <a:avLst/>
            </a:prstGeom>
          </p:spPr>
        </p:pic>
        <p:sp>
          <p:nvSpPr>
            <p:cNvPr id="17" name="Text Box 5">
              <a:extLst>
                <a:ext uri="{FF2B5EF4-FFF2-40B4-BE49-F238E27FC236}">
                  <a16:creationId xmlns:a16="http://schemas.microsoft.com/office/drawing/2014/main" id="{D8E2F548-BBBF-84A7-3B07-660C91144243}"/>
                </a:ext>
              </a:extLst>
            </p:cNvPr>
            <p:cNvSpPr txBox="1">
              <a:spLocks noChangeArrowheads="1"/>
            </p:cNvSpPr>
            <p:nvPr/>
          </p:nvSpPr>
          <p:spPr bwMode="auto">
            <a:xfrm>
              <a:off x="6455345" y="922401"/>
              <a:ext cx="255383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島根県　太田市　仁摩町</a:t>
              </a:r>
              <a:r>
                <a:rPr lang="ja-JP" altLang="en-US" sz="1400" dirty="0">
                  <a:latin typeface="游ゴシック" panose="020B0400000000000000" pitchFamily="50" charset="-128"/>
                </a:rPr>
                <a:t>（にまちょう）　</a:t>
              </a:r>
              <a:r>
                <a:rPr lang="ja-JP" altLang="en-US" sz="2000" dirty="0">
                  <a:latin typeface="游ゴシック" panose="020B0400000000000000" pitchFamily="50" charset="-128"/>
                </a:rPr>
                <a:t>サンドミュージアム　１年計</a:t>
              </a:r>
              <a:endParaRPr lang="en-US" altLang="ja-JP" sz="2000" dirty="0">
                <a:latin typeface="游ゴシック" panose="020B0400000000000000" pitchFamily="50" charset="-128"/>
              </a:endParaRPr>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2702516451"/>
              </p:ext>
            </p:extLst>
          </p:nvPr>
        </p:nvGraphicFramePr>
        <p:xfrm>
          <a:off x="114300" y="790177"/>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14300" y="790177"/>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03990" y="2565000"/>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933000"/>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4140000" y="5768146"/>
            <a:ext cx="4106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三次科学技術教育協会　</a:t>
            </a:r>
            <a:r>
              <a:rPr lang="en-US" altLang="ja-JP" sz="1200" dirty="0">
                <a:latin typeface="游ゴシック" panose="020B0400000000000000" pitchFamily="50" charset="-128"/>
              </a:rPr>
              <a:t>MISTEE</a:t>
            </a:r>
            <a:r>
              <a:rPr lang="ja-JP" altLang="en-US" sz="12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2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57" y="5738138"/>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760" y="124774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13</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2" name="図 11" descr="道路を歩く人々&#10;&#10;低い精度で自動的に生成された説明">
            <a:extLst>
              <a:ext uri="{FF2B5EF4-FFF2-40B4-BE49-F238E27FC236}">
                <a16:creationId xmlns:a16="http://schemas.microsoft.com/office/drawing/2014/main" id="{C678EBB8-8C29-5902-327D-785B556638FA}"/>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r="12142"/>
          <a:stretch/>
        </p:blipFill>
        <p:spPr>
          <a:xfrm>
            <a:off x="3307659" y="855153"/>
            <a:ext cx="2520000" cy="2462654"/>
          </a:xfrm>
          <a:prstGeom prst="rect">
            <a:avLst/>
          </a:prstGeom>
        </p:spPr>
      </p:pic>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4">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5">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6">
            <a:extLst>
              <a:ext uri="{28A0092B-C50C-407E-A947-70E740481C1C}">
                <a14:useLocalDpi xmlns:a14="http://schemas.microsoft.com/office/drawing/2010/main" val="0"/>
              </a:ext>
            </a:extLst>
          </a:blip>
          <a:srcRect l="2452" t="-1882" r="20802" b="1882"/>
          <a:stretch/>
        </p:blipFill>
        <p:spPr>
          <a:xfrm>
            <a:off x="6248955" y="859701"/>
            <a:ext cx="2520000" cy="2462654"/>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7">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8">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2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80181"/>
            <a:ext cx="7772400" cy="720725"/>
          </a:xfrm>
        </p:spPr>
        <p:txBody>
          <a:bodyPr/>
          <a:lstStyle/>
          <a:p>
            <a:pPr algn="l" eaLnBrk="1" hangingPunct="1"/>
            <a:r>
              <a:rPr lang="ja-JP" altLang="en-US" sz="3200" dirty="0">
                <a:ea typeface="ＭＳ Ｐゴシック" panose="020B0600070205080204" pitchFamily="50" charset="-128"/>
              </a:rPr>
              <a:t>準備物、配布リスト</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338004403"/>
              </p:ext>
            </p:extLst>
          </p:nvPr>
        </p:nvGraphicFramePr>
        <p:xfrm>
          <a:off x="161951" y="818506"/>
          <a:ext cx="8550095" cy="6230910"/>
        </p:xfrm>
        <a:graphic>
          <a:graphicData uri="http://schemas.openxmlformats.org/drawingml/2006/table">
            <a:tbl>
              <a:tblPr firstRow="1" bandRow="1">
                <a:tableStyleId>{5C22544A-7EE6-4342-B048-85BDC9FD1C3A}</a:tableStyleId>
              </a:tblPr>
              <a:tblGrid>
                <a:gridCol w="459047">
                  <a:extLst>
                    <a:ext uri="{9D8B030D-6E8A-4147-A177-3AD203B41FA5}">
                      <a16:colId xmlns:a16="http://schemas.microsoft.com/office/drawing/2014/main" val="1888077609"/>
                    </a:ext>
                  </a:extLst>
                </a:gridCol>
                <a:gridCol w="1745977">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共用の道具など</a:t>
                      </a:r>
                    </a:p>
                  </a:txBody>
                  <a:tcPr>
                    <a:noFill/>
                  </a:tcPr>
                </a:tc>
                <a:tc gridSpan="2">
                  <a:txBody>
                    <a:bodyPr/>
                    <a:lstStyle/>
                    <a:p>
                      <a:endParaRPr kumimoji="1" lang="ja-JP" altLang="en-US" sz="1600" dirty="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a:t>
                      </a:r>
                    </a:p>
                  </a:txBody>
                  <a:tcPr/>
                </a:tc>
                <a:tc>
                  <a:txBody>
                    <a:bodyPr/>
                    <a:lstStyle/>
                    <a:p>
                      <a:r>
                        <a:rPr kumimoji="1" lang="ja-JP" altLang="en-US" sz="1600" dirty="0"/>
                        <a:t>直径</a:t>
                      </a:r>
                      <a:r>
                        <a:rPr kumimoji="1" lang="en-US" altLang="ja-JP" sz="1600" dirty="0"/>
                        <a:t>22mm×30</a:t>
                      </a:r>
                      <a:r>
                        <a:rPr kumimoji="1" lang="ja-JP" altLang="en-US" sz="1600" dirty="0"/>
                        <a:t>㎜</a:t>
                      </a:r>
                      <a:r>
                        <a:rPr kumimoji="1" lang="en-US" altLang="ja-JP" sz="1600" dirty="0"/>
                        <a:t>H</a:t>
                      </a:r>
                      <a:endParaRPr kumimoji="1" lang="ja-JP" altLang="en-US" sz="1600" dirty="0"/>
                    </a:p>
                  </a:txBody>
                  <a:tcPr/>
                </a:tc>
                <a:tc>
                  <a:txBody>
                    <a:bodyPr/>
                    <a:lstStyle/>
                    <a:p>
                      <a:r>
                        <a:rPr kumimoji="1" lang="ja-JP" altLang="en-US" sz="1600" dirty="0"/>
                        <a:t>１</a:t>
                      </a:r>
                    </a:p>
                  </a:txBody>
                  <a:tcPr/>
                </a:tc>
                <a:tc>
                  <a:txBody>
                    <a:bodyPr/>
                    <a:lstStyle/>
                    <a:p>
                      <a:r>
                        <a:rPr kumimoji="1" lang="ja-JP" altLang="en-US" sz="1600" dirty="0"/>
                        <a:t>スコップ</a:t>
                      </a:r>
                    </a:p>
                  </a:txBody>
                  <a:tcPr/>
                </a:tc>
                <a:tc>
                  <a:txBody>
                    <a:bodyPr/>
                    <a:lstStyle/>
                    <a:p>
                      <a:r>
                        <a:rPr kumimoji="1" lang="en-US" altLang="ja-JP" sz="1600" dirty="0"/>
                        <a:t>11</a:t>
                      </a:r>
                      <a:endParaRPr kumimoji="1" lang="ja-JP" altLang="en-US" sz="1600" dirty="0"/>
                    </a:p>
                  </a:txBody>
                  <a:tcPr/>
                </a:tc>
                <a:tc>
                  <a:txBody>
                    <a:bodyPr/>
                    <a:lstStyle/>
                    <a:p>
                      <a:r>
                        <a:rPr kumimoji="1" lang="ja-JP" altLang="en-US" sz="1600" dirty="0"/>
                        <a:t>ニス（見本）</a:t>
                      </a:r>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r>
                        <a:rPr kumimoji="1" lang="en-US" altLang="ja-JP" sz="1600" dirty="0"/>
                        <a:t>PE</a:t>
                      </a:r>
                      <a:r>
                        <a:rPr kumimoji="1" lang="ja-JP" altLang="en-US" sz="1600" dirty="0"/>
                        <a:t>シート他</a:t>
                      </a:r>
                    </a:p>
                  </a:txBody>
                  <a:tcPr/>
                </a:tc>
                <a:tc>
                  <a:txBody>
                    <a:bodyPr/>
                    <a:lstStyle/>
                    <a:p>
                      <a:r>
                        <a:rPr kumimoji="1" lang="ja-JP" altLang="en-US" sz="1600" dirty="0"/>
                        <a:t>直径</a:t>
                      </a:r>
                      <a:r>
                        <a:rPr kumimoji="1" lang="en-US" altLang="ja-JP" sz="1600" dirty="0"/>
                        <a:t>15</a:t>
                      </a:r>
                      <a:r>
                        <a:rPr kumimoji="1" lang="ja-JP" altLang="en-US" sz="1600" dirty="0"/>
                        <a:t>㎜ </a:t>
                      </a:r>
                      <a:r>
                        <a:rPr kumimoji="1" lang="en-US" altLang="ja-JP" sz="1600" dirty="0"/>
                        <a:t>M2.6</a:t>
                      </a:r>
                      <a:r>
                        <a:rPr kumimoji="1" lang="ja-JP" altLang="en-US" sz="1600" dirty="0"/>
                        <a:t>～</a:t>
                      </a:r>
                      <a:r>
                        <a:rPr kumimoji="1" lang="en-US" altLang="ja-JP" sz="1600" dirty="0"/>
                        <a:t>4</a:t>
                      </a:r>
                      <a:endParaRPr kumimoji="1" lang="ja-JP" altLang="en-US" sz="1600" dirty="0"/>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ラジオペンチ</a:t>
                      </a:r>
                    </a:p>
                  </a:txBody>
                  <a:tcPr/>
                </a:tc>
                <a:tc>
                  <a:txBody>
                    <a:bodyPr/>
                    <a:lstStyle/>
                    <a:p>
                      <a:r>
                        <a:rPr kumimoji="1" lang="en-US" altLang="ja-JP" sz="1600" dirty="0"/>
                        <a:t>12</a:t>
                      </a:r>
                      <a:endParaRPr kumimoji="1" lang="ja-JP" altLang="en-US" sz="1600" dirty="0"/>
                    </a:p>
                  </a:txBody>
                  <a:tcPr/>
                </a:tc>
                <a:tc>
                  <a:txBody>
                    <a:bodyPr/>
                    <a:lstStyle/>
                    <a:p>
                      <a:r>
                        <a:rPr kumimoji="1" lang="ja-JP" altLang="en-US" sz="1600" dirty="0"/>
                        <a:t>筆（見本）</a:t>
                      </a:r>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dirty="0"/>
                        <a:t>ポリ袋</a:t>
                      </a:r>
                    </a:p>
                  </a:txBody>
                  <a:tcPr/>
                </a:tc>
                <a:tc>
                  <a:txBody>
                    <a:bodyPr/>
                    <a:lstStyle/>
                    <a:p>
                      <a:r>
                        <a:rPr kumimoji="1" lang="ja-JP" altLang="en-US" sz="1600" dirty="0"/>
                        <a:t>砂の持ち帰り用</a:t>
                      </a:r>
                    </a:p>
                  </a:txBody>
                  <a:tcPr/>
                </a:tc>
                <a:tc>
                  <a:txBody>
                    <a:bodyPr/>
                    <a:lstStyle/>
                    <a:p>
                      <a:r>
                        <a:rPr kumimoji="1" lang="ja-JP" altLang="en-US" sz="1600" dirty="0"/>
                        <a:t>３</a:t>
                      </a:r>
                    </a:p>
                  </a:txBody>
                  <a:tcPr/>
                </a:tc>
                <a:tc>
                  <a:txBody>
                    <a:bodyPr/>
                    <a:lstStyle/>
                    <a:p>
                      <a:r>
                        <a:rPr kumimoji="1" lang="ja-JP" altLang="en-US" sz="1600" dirty="0"/>
                        <a:t>じょうご</a:t>
                      </a:r>
                    </a:p>
                  </a:txBody>
                  <a:tcPr/>
                </a:tc>
                <a:tc>
                  <a:txBody>
                    <a:bodyPr/>
                    <a:lstStyle/>
                    <a:p>
                      <a:r>
                        <a:rPr kumimoji="1" lang="en-US" altLang="ja-JP" sz="1600" dirty="0"/>
                        <a:t>13</a:t>
                      </a:r>
                      <a:endParaRPr kumimoji="1" lang="ja-JP" altLang="en-US" sz="1600" dirty="0"/>
                    </a:p>
                  </a:txBody>
                  <a:tcPr/>
                </a:tc>
                <a:tc>
                  <a:txBody>
                    <a:bodyPr/>
                    <a:lstStyle/>
                    <a:p>
                      <a:r>
                        <a:rPr kumimoji="1" lang="ja-JP" altLang="en-US" sz="1600" dirty="0"/>
                        <a:t>やすり（見本）</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石粉粘土</a:t>
                      </a:r>
                    </a:p>
                  </a:txBody>
                  <a:tcPr/>
                </a:tc>
                <a:tc>
                  <a:txBody>
                    <a:bodyPr/>
                    <a:lstStyle/>
                    <a:p>
                      <a:endParaRPr kumimoji="1" lang="ja-JP" altLang="en-US" sz="1600" dirty="0"/>
                    </a:p>
                  </a:txBody>
                  <a:tcPr/>
                </a:tc>
                <a:tc>
                  <a:txBody>
                    <a:bodyPr/>
                    <a:lstStyle/>
                    <a:p>
                      <a:r>
                        <a:rPr kumimoji="1" lang="ja-JP" altLang="en-US" sz="1600" dirty="0"/>
                        <a:t>４</a:t>
                      </a:r>
                    </a:p>
                  </a:txBody>
                  <a:tcPr/>
                </a:tc>
                <a:tc>
                  <a:txBody>
                    <a:bodyPr/>
                    <a:lstStyle/>
                    <a:p>
                      <a:r>
                        <a:rPr kumimoji="1" lang="ja-JP" altLang="en-US" sz="1600" dirty="0"/>
                        <a:t>カッター</a:t>
                      </a:r>
                    </a:p>
                  </a:txBody>
                  <a:tcPr/>
                </a:tc>
                <a:tc>
                  <a:txBody>
                    <a:bodyPr/>
                    <a:lstStyle/>
                    <a:p>
                      <a:r>
                        <a:rPr kumimoji="1" lang="en-US" altLang="ja-JP" sz="1600" dirty="0"/>
                        <a:t>14</a:t>
                      </a:r>
                      <a:endParaRPr kumimoji="1" lang="ja-JP" altLang="en-US" sz="1600" dirty="0"/>
                    </a:p>
                  </a:txBody>
                  <a:tcPr/>
                </a:tc>
                <a:tc>
                  <a:txBody>
                    <a:bodyPr/>
                    <a:lstStyle/>
                    <a:p>
                      <a:r>
                        <a:rPr kumimoji="1" lang="ja-JP" altLang="en-US" sz="1600" dirty="0"/>
                        <a:t>砂（珪砂）</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くぎ</a:t>
                      </a:r>
                    </a:p>
                  </a:txBody>
                  <a:tcPr/>
                </a:tc>
                <a:tc>
                  <a:txBody>
                    <a:bodyPr/>
                    <a:lstStyle/>
                    <a:p>
                      <a:endParaRPr kumimoji="1" lang="ja-JP" altLang="en-US" sz="1600" dirty="0"/>
                    </a:p>
                  </a:txBody>
                  <a:tcPr/>
                </a:tc>
                <a:tc>
                  <a:txBody>
                    <a:bodyPr/>
                    <a:lstStyle/>
                    <a:p>
                      <a:r>
                        <a:rPr kumimoji="1" lang="ja-JP" altLang="en-US" sz="1600" dirty="0"/>
                        <a:t>５</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ティッシュ</a:t>
                      </a:r>
                    </a:p>
                  </a:txBody>
                  <a:tcPr/>
                </a:tc>
                <a:tc>
                  <a:txBody>
                    <a:bodyPr/>
                    <a:lstStyle/>
                    <a:p>
                      <a:r>
                        <a:rPr kumimoji="1" lang="en-US" altLang="ja-JP" sz="1600" dirty="0"/>
                        <a:t>15</a:t>
                      </a:r>
                      <a:endParaRPr kumimoji="1" lang="ja-JP" altLang="en-US" sz="1600" dirty="0"/>
                    </a:p>
                  </a:txBody>
                  <a:tcPr/>
                </a:tc>
                <a:tc>
                  <a:txBody>
                    <a:bodyPr/>
                    <a:lstStyle/>
                    <a:p>
                      <a:r>
                        <a:rPr kumimoji="1" lang="en-US" altLang="ja-JP" sz="1600" dirty="0"/>
                        <a:t>WEB</a:t>
                      </a:r>
                      <a:r>
                        <a:rPr kumimoji="1" lang="ja-JP" altLang="en-US" sz="1600" dirty="0"/>
                        <a:t>カメラ</a:t>
                      </a:r>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600" dirty="0"/>
                        <a:t>針金</a:t>
                      </a:r>
                    </a:p>
                  </a:txBody>
                  <a:tcPr/>
                </a:tc>
                <a:tc>
                  <a:txBody>
                    <a:bodyPr/>
                    <a:lstStyle/>
                    <a:p>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ゴミ袋</a:t>
                      </a:r>
                    </a:p>
                  </a:txBody>
                  <a:tcPr/>
                </a:tc>
                <a:tc>
                  <a:txBody>
                    <a:bodyPr/>
                    <a:lstStyle/>
                    <a:p>
                      <a:r>
                        <a:rPr kumimoji="1" lang="en-US" altLang="ja-JP" sz="1600" dirty="0"/>
                        <a:t>16</a:t>
                      </a:r>
                      <a:endParaRPr kumimoji="1" lang="ja-JP" altLang="en-US" sz="1600" dirty="0"/>
                    </a:p>
                  </a:txBody>
                  <a:tcPr/>
                </a:tc>
                <a:tc>
                  <a:txBody>
                    <a:bodyPr/>
                    <a:lstStyle/>
                    <a:p>
                      <a:r>
                        <a:rPr kumimoji="1" lang="ja-JP" altLang="en-US" sz="1600" dirty="0"/>
                        <a:t>スコップ</a:t>
                      </a:r>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dirty="0"/>
                        <a:t>ウエットティッシュ</a:t>
                      </a:r>
                    </a:p>
                  </a:txBody>
                  <a:tcPr/>
                </a:tc>
                <a:tc>
                  <a:txBody>
                    <a:bodyPr/>
                    <a:lstStyle/>
                    <a:p>
                      <a:endParaRPr kumimoji="1" lang="ja-JP" altLang="en-US" sz="1600" dirty="0"/>
                    </a:p>
                  </a:txBody>
                  <a:tcPr/>
                </a:tc>
                <a:tc>
                  <a:txBody>
                    <a:bodyPr/>
                    <a:lstStyle/>
                    <a:p>
                      <a:r>
                        <a:rPr kumimoji="1" lang="ja-JP" altLang="en-US" sz="1600" dirty="0"/>
                        <a:t>７</a:t>
                      </a:r>
                    </a:p>
                  </a:txBody>
                  <a:tcPr/>
                </a:tc>
                <a:tc>
                  <a:txBody>
                    <a:bodyPr/>
                    <a:lstStyle/>
                    <a:p>
                      <a:r>
                        <a:rPr kumimoji="1" lang="ja-JP" altLang="en-US" sz="1600" dirty="0"/>
                        <a:t>ノギス</a:t>
                      </a:r>
                    </a:p>
                  </a:txBody>
                  <a:tcPr/>
                </a:tc>
                <a:tc>
                  <a:txBody>
                    <a:bodyPr/>
                    <a:lstStyle/>
                    <a:p>
                      <a:r>
                        <a:rPr kumimoji="1" lang="en-US" altLang="ja-JP" sz="1600" dirty="0"/>
                        <a:t>17</a:t>
                      </a:r>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r>
                        <a:rPr kumimoji="1" lang="ja-JP" altLang="en-US" sz="1600" dirty="0"/>
                        <a:t>塩ビパイプ</a:t>
                      </a:r>
                    </a:p>
                  </a:txBody>
                  <a:tcPr/>
                </a:tc>
                <a:tc>
                  <a:txBody>
                    <a:bodyPr/>
                    <a:lstStyle/>
                    <a:p>
                      <a:r>
                        <a:rPr kumimoji="1" lang="ja-JP" altLang="en-US" sz="1600" dirty="0"/>
                        <a:t>完成品</a:t>
                      </a:r>
                    </a:p>
                  </a:txBody>
                  <a:tcPr/>
                </a:tc>
                <a:tc>
                  <a:txBody>
                    <a:bodyPr/>
                    <a:lstStyle/>
                    <a:p>
                      <a:r>
                        <a:rPr kumimoji="1" lang="ja-JP" altLang="en-US" sz="1600" dirty="0"/>
                        <a:t>８</a:t>
                      </a:r>
                    </a:p>
                  </a:txBody>
                  <a:tcPr/>
                </a:tc>
                <a:tc>
                  <a:txBody>
                    <a:bodyPr/>
                    <a:lstStyle/>
                    <a:p>
                      <a:r>
                        <a:rPr kumimoji="1" lang="ja-JP" altLang="en-US" sz="1600" dirty="0"/>
                        <a:t>定規</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r>
                        <a:rPr kumimoji="1" lang="ja-JP" altLang="en-US" sz="1600" dirty="0"/>
                        <a:t>カッター板</a:t>
                      </a:r>
                    </a:p>
                  </a:txBody>
                  <a:tcPr/>
                </a:tc>
                <a:tc>
                  <a:txBody>
                    <a:bodyPr/>
                    <a:lstStyle/>
                    <a:p>
                      <a:r>
                        <a:rPr kumimoji="1" lang="ja-JP" altLang="en-US" sz="1600" dirty="0"/>
                        <a:t>細工用・汚染防止</a:t>
                      </a:r>
                    </a:p>
                  </a:txBody>
                  <a:tcPr/>
                </a:tc>
                <a:tc>
                  <a:txBody>
                    <a:bodyPr/>
                    <a:lstStyle/>
                    <a:p>
                      <a:r>
                        <a:rPr kumimoji="1" lang="ja-JP" altLang="en-US" sz="1600" dirty="0"/>
                        <a:t>９</a:t>
                      </a:r>
                    </a:p>
                  </a:txBody>
                  <a:tcPr/>
                </a:tc>
                <a:tc>
                  <a:txBody>
                    <a:bodyPr/>
                    <a:lstStyle/>
                    <a:p>
                      <a:r>
                        <a:rPr kumimoji="1" lang="ja-JP" altLang="en-US" sz="1600" dirty="0"/>
                        <a:t>マジック</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600" dirty="0"/>
                        <a:t>10</a:t>
                      </a:r>
                      <a:endParaRPr kumimoji="1" lang="ja-JP" altLang="en-US" sz="1600" dirty="0"/>
                    </a:p>
                  </a:txBody>
                  <a:tcPr/>
                </a:tc>
                <a:tc>
                  <a:txBody>
                    <a:bodyPr/>
                    <a:lstStyle/>
                    <a:p>
                      <a:r>
                        <a:rPr kumimoji="1" lang="ja-JP" altLang="en-US" sz="1600" dirty="0"/>
                        <a:t>支えシート</a:t>
                      </a:r>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砂時計（見本）</a:t>
                      </a:r>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r>
                        <a:rPr kumimoji="1" lang="ja-JP" altLang="en-US" sz="1600" dirty="0"/>
                        <a:t>指示棒（電池）</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r>
                        <a:rPr kumimoji="1" lang="ja-JP" altLang="en-US" sz="1600" dirty="0"/>
                        <a:t>はさみ</a:t>
                      </a:r>
                    </a:p>
                  </a:txBody>
                  <a:tcPr/>
                </a:tc>
                <a:tc>
                  <a:txBody>
                    <a:bodyPr/>
                    <a:lstStyle/>
                    <a:p>
                      <a:r>
                        <a:rPr kumimoji="1" lang="en-US" altLang="ja-JP" sz="1600" dirty="0"/>
                        <a:t>PE</a:t>
                      </a:r>
                      <a:r>
                        <a:rPr kumimoji="1" lang="ja-JP" altLang="en-US" sz="1600" dirty="0"/>
                        <a:t>シート切り抜き</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r>
                        <a:rPr kumimoji="1" lang="en-US" altLang="ja-JP" sz="1600" dirty="0"/>
                        <a:t>PE</a:t>
                      </a:r>
                      <a:r>
                        <a:rPr kumimoji="1" lang="ja-JP" altLang="en-US" sz="1600"/>
                        <a:t>シート</a:t>
                      </a:r>
                      <a:r>
                        <a:rPr kumimoji="1" lang="en-US" altLang="ja-JP" sz="1600"/>
                        <a:t>+</a:t>
                      </a:r>
                      <a:r>
                        <a:rPr kumimoji="1" lang="ja-JP" altLang="en-US" sz="1600" dirty="0"/>
                        <a:t>ワッシャ</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864070487"/>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98184594"/>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03315815"/>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a:ea typeface="ＭＳ Ｐゴシック" panose="020B0600070205080204" pitchFamily="50" charset="-128"/>
              </a:rPr>
              <a:t>ＭＩＳＴＥＥ　イベント　　</a:t>
            </a:r>
            <a:endParaRPr lang="ja-JP" altLang="en-US" sz="32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夏の星空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2023</a:t>
            </a:r>
            <a:r>
              <a:rPr lang="ja-JP" altLang="en-US" sz="4000" b="1" dirty="0">
                <a:latin typeface="游ゴシック" panose="020B0400000000000000" pitchFamily="50" charset="-128"/>
              </a:rPr>
              <a:t>年７月</a:t>
            </a:r>
            <a:r>
              <a:rPr lang="en-US" altLang="ja-JP" sz="4000" b="1" dirty="0">
                <a:latin typeface="游ゴシック" panose="020B0400000000000000" pitchFamily="50" charset="-128"/>
              </a:rPr>
              <a:t>21</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７月</a:t>
            </a:r>
            <a:r>
              <a:rPr lang="en-US" altLang="ja-JP" sz="2800" b="1" dirty="0">
                <a:latin typeface="游ゴシック" panose="020B0400000000000000" pitchFamily="50" charset="-128"/>
              </a:rPr>
              <a:t>23</a:t>
            </a:r>
            <a:r>
              <a:rPr lang="ja-JP" altLang="en-US" sz="2800" b="1" dirty="0">
                <a:latin typeface="游ゴシック" panose="020B0400000000000000" pitchFamily="50" charset="-128"/>
              </a:rPr>
              <a:t>日（日）</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 y="4911856"/>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5768" y="4928148"/>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7"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8"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98514" y="4931794"/>
            <a:ext cx="1189717" cy="1636153"/>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77" t="10197" r="55154" b="10215"/>
          <a:stretch/>
        </p:blipFill>
        <p:spPr>
          <a:xfrm>
            <a:off x="4350467" y="492733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023" y="4944775"/>
            <a:ext cx="1559594" cy="1557514"/>
          </a:xfrm>
          <a:prstGeom prst="rect">
            <a:avLst/>
          </a:prstGeom>
        </p:spPr>
      </p:pic>
      <p:sp>
        <p:nvSpPr>
          <p:cNvPr id="6" name="スライド番号プレースホルダー 5">
            <a:extLst>
              <a:ext uri="{FF2B5EF4-FFF2-40B4-BE49-F238E27FC236}">
                <a16:creationId xmlns:a16="http://schemas.microsoft.com/office/drawing/2014/main" id="{CA9A9E2F-2F10-5F78-5CDB-265B82E18533}"/>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Tree>
    <p:extLst>
      <p:ext uri="{BB962C8B-B14F-4D97-AF65-F5344CB8AC3E}">
        <p14:creationId xmlns:p14="http://schemas.microsoft.com/office/powerpoint/2010/main" val="140059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314640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22449" y="75952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23578" y="736001"/>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76031" y="37172"/>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68246" y="854553"/>
            <a:ext cx="2322049" cy="3883871"/>
            <a:chOff x="161951" y="983111"/>
            <a:chExt cx="2322049" cy="3883871"/>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318016" y="983111"/>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33371" y="809349"/>
            <a:ext cx="2746718" cy="3903745"/>
            <a:chOff x="2761282" y="963237"/>
            <a:chExt cx="2746718" cy="3903745"/>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61282" y="3543543"/>
              <a:ext cx="274671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782313"/>
            <a:ext cx="8413192" cy="5949929"/>
            <a:chOff x="339611" y="782313"/>
            <a:chExt cx="8413192" cy="5949929"/>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2008444" y="5037728"/>
              <a:ext cx="5897705" cy="16466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ガリレオ・ガリレイがピザの寺院で天井からつるされたランプの往復運動の周期を計って、振り子の等時制を発見。この原理をもとに、オランダの科学者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年に振り子時計を完成した。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480089" y="782313"/>
              <a:ext cx="3272714" cy="3804987"/>
              <a:chOff x="5480089" y="782313"/>
              <a:chExt cx="3272714" cy="3804987"/>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480089" y="1277351"/>
                <a:ext cx="3272714" cy="3309949"/>
                <a:chOff x="5637524" y="1403145"/>
                <a:chExt cx="3272714" cy="3309949"/>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7524" y="1407879"/>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938496" y="3543543"/>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782313"/>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2C8C9000-ED90-A6E2-9E43-B22983FF9742}"/>
              </a:ext>
            </a:extLst>
          </p:cNvPr>
          <p:cNvGrpSpPr/>
          <p:nvPr/>
        </p:nvGrpSpPr>
        <p:grpSpPr>
          <a:xfrm>
            <a:off x="5274624" y="3304667"/>
            <a:ext cx="743259" cy="114594"/>
            <a:chOff x="139683" y="3326838"/>
            <a:chExt cx="743259" cy="114594"/>
          </a:xfrm>
        </p:grpSpPr>
        <p:sp>
          <p:nvSpPr>
            <p:cNvPr id="25" name="楕円 24">
              <a:extLst>
                <a:ext uri="{FF2B5EF4-FFF2-40B4-BE49-F238E27FC236}">
                  <a16:creationId xmlns:a16="http://schemas.microsoft.com/office/drawing/2014/main" id="{F2E6A03B-D600-4EE4-2580-0E58095DE34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11EB1ACF-C51E-4211-7D96-601855A6CED0}"/>
              </a:ext>
            </a:extLst>
          </p:cNvPr>
          <p:cNvGrpSpPr/>
          <p:nvPr/>
        </p:nvGrpSpPr>
        <p:grpSpPr>
          <a:xfrm>
            <a:off x="1678722" y="3221100"/>
            <a:ext cx="743259" cy="114594"/>
            <a:chOff x="139683" y="3326838"/>
            <a:chExt cx="743259" cy="114594"/>
          </a:xfrm>
        </p:grpSpPr>
        <p:sp>
          <p:nvSpPr>
            <p:cNvPr id="34" name="楕円 33">
              <a:extLst>
                <a:ext uri="{FF2B5EF4-FFF2-40B4-BE49-F238E27FC236}">
                  <a16:creationId xmlns:a16="http://schemas.microsoft.com/office/drawing/2014/main" id="{34F81C49-7A1C-543C-D9EF-98D216826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866858F6-6D7A-5414-57D0-A1468AE00786}"/>
              </a:ext>
            </a:extLst>
          </p:cNvPr>
          <p:cNvGrpSpPr/>
          <p:nvPr/>
        </p:nvGrpSpPr>
        <p:grpSpPr>
          <a:xfrm>
            <a:off x="1569323" y="3106506"/>
            <a:ext cx="957780" cy="117769"/>
            <a:chOff x="1569323" y="3106506"/>
            <a:chExt cx="957780" cy="117769"/>
          </a:xfrm>
        </p:grpSpPr>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8836E54-7FC1-9ACB-80FA-9AC2F5A7D08F}"/>
              </a:ext>
            </a:extLst>
          </p:cNvPr>
          <p:cNvGrpSpPr/>
          <p:nvPr/>
        </p:nvGrpSpPr>
        <p:grpSpPr>
          <a:xfrm>
            <a:off x="1569323" y="2995828"/>
            <a:ext cx="957780" cy="117769"/>
            <a:chOff x="1569323" y="3106506"/>
            <a:chExt cx="957780" cy="117769"/>
          </a:xfrm>
        </p:grpSpPr>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3106506"/>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1" name="グループ化 70680">
            <a:extLst>
              <a:ext uri="{FF2B5EF4-FFF2-40B4-BE49-F238E27FC236}">
                <a16:creationId xmlns:a16="http://schemas.microsoft.com/office/drawing/2014/main" id="{65258986-D343-ED88-75C7-FA2FD0893A0E}"/>
              </a:ext>
            </a:extLst>
          </p:cNvPr>
          <p:cNvGrpSpPr/>
          <p:nvPr/>
        </p:nvGrpSpPr>
        <p:grpSpPr>
          <a:xfrm>
            <a:off x="1466906" y="2872389"/>
            <a:ext cx="1167537" cy="120944"/>
            <a:chOff x="1466906" y="2872389"/>
            <a:chExt cx="1167537" cy="120944"/>
          </a:xfrm>
        </p:grpSpPr>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2" name="グループ化 70681">
            <a:extLst>
              <a:ext uri="{FF2B5EF4-FFF2-40B4-BE49-F238E27FC236}">
                <a16:creationId xmlns:a16="http://schemas.microsoft.com/office/drawing/2014/main" id="{443E2D8E-C3B1-DFF9-0E82-F4D760126F28}"/>
              </a:ext>
            </a:extLst>
          </p:cNvPr>
          <p:cNvGrpSpPr/>
          <p:nvPr/>
        </p:nvGrpSpPr>
        <p:grpSpPr>
          <a:xfrm>
            <a:off x="5056705" y="2103167"/>
            <a:ext cx="1167537" cy="120944"/>
            <a:chOff x="1466906" y="2872389"/>
            <a:chExt cx="1167537" cy="120944"/>
          </a:xfrm>
        </p:grpSpPr>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1577941" y="2872389"/>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C6014DB4-D70F-870B-153B-2815BEBA1A0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0A078C00-79AB-4594-09AE-6D078BBB7A5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6" name="グループ化 70695">
            <a:extLst>
              <a:ext uri="{FF2B5EF4-FFF2-40B4-BE49-F238E27FC236}">
                <a16:creationId xmlns:a16="http://schemas.microsoft.com/office/drawing/2014/main" id="{C2F8BBDD-F774-AC6F-203F-5A311A4E6061}"/>
              </a:ext>
            </a:extLst>
          </p:cNvPr>
          <p:cNvGrpSpPr/>
          <p:nvPr/>
        </p:nvGrpSpPr>
        <p:grpSpPr>
          <a:xfrm>
            <a:off x="5073251" y="2227051"/>
            <a:ext cx="1167537" cy="120944"/>
            <a:chOff x="1466906" y="2872389"/>
            <a:chExt cx="1167537" cy="120944"/>
          </a:xfrm>
        </p:grpSpPr>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1577941" y="2872389"/>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0" name="グループ化 70709">
            <a:extLst>
              <a:ext uri="{FF2B5EF4-FFF2-40B4-BE49-F238E27FC236}">
                <a16:creationId xmlns:a16="http://schemas.microsoft.com/office/drawing/2014/main" id="{D67472FD-63DC-4033-1CCC-65EE66E7A91E}"/>
              </a:ext>
            </a:extLst>
          </p:cNvPr>
          <p:cNvGrpSpPr/>
          <p:nvPr/>
        </p:nvGrpSpPr>
        <p:grpSpPr>
          <a:xfrm>
            <a:off x="1472560" y="2648650"/>
            <a:ext cx="1167537" cy="120944"/>
            <a:chOff x="1466906" y="2872389"/>
            <a:chExt cx="1167537" cy="120944"/>
          </a:xfrm>
        </p:grpSpPr>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77941" y="2872389"/>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0" name="グループ化 70739">
            <a:extLst>
              <a:ext uri="{FF2B5EF4-FFF2-40B4-BE49-F238E27FC236}">
                <a16:creationId xmlns:a16="http://schemas.microsoft.com/office/drawing/2014/main" id="{F9AA5B82-7F4E-6856-3D35-F8691C69939C}"/>
              </a:ext>
            </a:extLst>
          </p:cNvPr>
          <p:cNvGrpSpPr/>
          <p:nvPr/>
        </p:nvGrpSpPr>
        <p:grpSpPr>
          <a:xfrm>
            <a:off x="1371881" y="2535145"/>
            <a:ext cx="1392597" cy="120944"/>
            <a:chOff x="1371881" y="2535145"/>
            <a:chExt cx="1392597" cy="120944"/>
          </a:xfrm>
        </p:grpSpPr>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2" name="グループ化 70741">
            <a:extLst>
              <a:ext uri="{FF2B5EF4-FFF2-40B4-BE49-F238E27FC236}">
                <a16:creationId xmlns:a16="http://schemas.microsoft.com/office/drawing/2014/main" id="{4CEA7AD6-0255-444C-606F-6613405509E6}"/>
              </a:ext>
            </a:extLst>
          </p:cNvPr>
          <p:cNvGrpSpPr/>
          <p:nvPr/>
        </p:nvGrpSpPr>
        <p:grpSpPr>
          <a:xfrm>
            <a:off x="1371881" y="2417661"/>
            <a:ext cx="1392597" cy="120944"/>
            <a:chOff x="1371881" y="2535145"/>
            <a:chExt cx="1392597" cy="120944"/>
          </a:xfrm>
        </p:grpSpPr>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535145"/>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0" name="グループ化 70759">
            <a:extLst>
              <a:ext uri="{FF2B5EF4-FFF2-40B4-BE49-F238E27FC236}">
                <a16:creationId xmlns:a16="http://schemas.microsoft.com/office/drawing/2014/main" id="{238E3FFA-7509-A1A7-71A3-E03AAE4FD2F6}"/>
              </a:ext>
            </a:extLst>
          </p:cNvPr>
          <p:cNvGrpSpPr/>
          <p:nvPr/>
        </p:nvGrpSpPr>
        <p:grpSpPr>
          <a:xfrm>
            <a:off x="1479828" y="2752095"/>
            <a:ext cx="1167537" cy="120944"/>
            <a:chOff x="1466906" y="2872389"/>
            <a:chExt cx="1167537" cy="120944"/>
          </a:xfrm>
        </p:grpSpPr>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77941" y="2872389"/>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92" name="グループ化 70791">
            <a:extLst>
              <a:ext uri="{FF2B5EF4-FFF2-40B4-BE49-F238E27FC236}">
                <a16:creationId xmlns:a16="http://schemas.microsoft.com/office/drawing/2014/main" id="{37FF9F8E-BEAD-0316-4D77-623E3AF0795C}"/>
              </a:ext>
            </a:extLst>
          </p:cNvPr>
          <p:cNvGrpSpPr/>
          <p:nvPr/>
        </p:nvGrpSpPr>
        <p:grpSpPr>
          <a:xfrm>
            <a:off x="1249752" y="2301670"/>
            <a:ext cx="1626176" cy="128935"/>
            <a:chOff x="1249752" y="2301670"/>
            <a:chExt cx="1626176" cy="128935"/>
          </a:xfrm>
        </p:grpSpPr>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4" name="グループ化 70793">
            <a:extLst>
              <a:ext uri="{FF2B5EF4-FFF2-40B4-BE49-F238E27FC236}">
                <a16:creationId xmlns:a16="http://schemas.microsoft.com/office/drawing/2014/main" id="{DCCDADBF-CF69-1D7D-FE7D-41CF9AFF6105}"/>
              </a:ext>
            </a:extLst>
          </p:cNvPr>
          <p:cNvGrpSpPr/>
          <p:nvPr/>
        </p:nvGrpSpPr>
        <p:grpSpPr>
          <a:xfrm>
            <a:off x="4814777" y="1963273"/>
            <a:ext cx="1626176" cy="128935"/>
            <a:chOff x="1249752" y="2301670"/>
            <a:chExt cx="1626176" cy="128935"/>
          </a:xfrm>
        </p:grpSpPr>
        <p:sp>
          <p:nvSpPr>
            <p:cNvPr id="70795" name="楕円 70794">
              <a:extLst>
                <a:ext uri="{FF2B5EF4-FFF2-40B4-BE49-F238E27FC236}">
                  <a16:creationId xmlns:a16="http://schemas.microsoft.com/office/drawing/2014/main" id="{21E76A84-C39D-014B-2247-98DCE483A2B5}"/>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1371881" y="2301670"/>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4" name="グループ化 70813">
            <a:extLst>
              <a:ext uri="{FF2B5EF4-FFF2-40B4-BE49-F238E27FC236}">
                <a16:creationId xmlns:a16="http://schemas.microsoft.com/office/drawing/2014/main" id="{4B0EC653-BA65-38BD-0BF9-A713F0D2C56E}"/>
              </a:ext>
            </a:extLst>
          </p:cNvPr>
          <p:cNvGrpSpPr/>
          <p:nvPr/>
        </p:nvGrpSpPr>
        <p:grpSpPr>
          <a:xfrm>
            <a:off x="1240165" y="2194735"/>
            <a:ext cx="1626176" cy="128935"/>
            <a:chOff x="1249752" y="2301670"/>
            <a:chExt cx="1626176" cy="128935"/>
          </a:xfrm>
        </p:grpSpPr>
        <p:sp>
          <p:nvSpPr>
            <p:cNvPr id="70815" name="楕円 70814">
              <a:extLst>
                <a:ext uri="{FF2B5EF4-FFF2-40B4-BE49-F238E27FC236}">
                  <a16:creationId xmlns:a16="http://schemas.microsoft.com/office/drawing/2014/main" id="{DAD880A1-C0BF-8307-5530-1B3E650C257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71881" y="2301670"/>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BBD53EB-27F5-D737-7ED3-79DB4ECEFDCB}"/>
              </a:ext>
            </a:extLst>
          </p:cNvPr>
          <p:cNvGrpSpPr/>
          <p:nvPr/>
        </p:nvGrpSpPr>
        <p:grpSpPr>
          <a:xfrm>
            <a:off x="1243241" y="2081741"/>
            <a:ext cx="1626176" cy="128935"/>
            <a:chOff x="1249752" y="2301670"/>
            <a:chExt cx="1626176" cy="128935"/>
          </a:xfrm>
        </p:grpSpPr>
        <p:sp>
          <p:nvSpPr>
            <p:cNvPr id="70835" name="楕円 70834">
              <a:extLst>
                <a:ext uri="{FF2B5EF4-FFF2-40B4-BE49-F238E27FC236}">
                  <a16:creationId xmlns:a16="http://schemas.microsoft.com/office/drawing/2014/main" id="{ADE8585E-1FEE-8CA1-127D-01F38E2C439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71881" y="2301670"/>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6" name="グループ化 70875">
            <a:extLst>
              <a:ext uri="{FF2B5EF4-FFF2-40B4-BE49-F238E27FC236}">
                <a16:creationId xmlns:a16="http://schemas.microsoft.com/office/drawing/2014/main" id="{A48CD15F-3487-3777-8AD5-B0E2BAB3361D}"/>
              </a:ext>
            </a:extLst>
          </p:cNvPr>
          <p:cNvGrpSpPr/>
          <p:nvPr/>
        </p:nvGrpSpPr>
        <p:grpSpPr>
          <a:xfrm>
            <a:off x="1114947" y="1973741"/>
            <a:ext cx="1849025" cy="129642"/>
            <a:chOff x="1114947" y="1973741"/>
            <a:chExt cx="1849025" cy="129642"/>
          </a:xfrm>
        </p:grpSpPr>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8" name="グループ化 70877">
            <a:extLst>
              <a:ext uri="{FF2B5EF4-FFF2-40B4-BE49-F238E27FC236}">
                <a16:creationId xmlns:a16="http://schemas.microsoft.com/office/drawing/2014/main" id="{62A68D7A-E328-780D-C36F-68F3F9AA3ABD}"/>
              </a:ext>
            </a:extLst>
          </p:cNvPr>
          <p:cNvGrpSpPr/>
          <p:nvPr/>
        </p:nvGrpSpPr>
        <p:grpSpPr>
          <a:xfrm>
            <a:off x="1122195" y="1863941"/>
            <a:ext cx="1849025" cy="129642"/>
            <a:chOff x="1114947" y="1973741"/>
            <a:chExt cx="1849025" cy="129642"/>
          </a:xfrm>
        </p:grpSpPr>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33620" y="19744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9FF8113E-5594-74AD-72E2-40A0A9B6644F}"/>
              </a:ext>
            </a:extLst>
          </p:cNvPr>
          <p:cNvGrpSpPr/>
          <p:nvPr/>
        </p:nvGrpSpPr>
        <p:grpSpPr>
          <a:xfrm>
            <a:off x="4617863" y="1615333"/>
            <a:ext cx="2086626" cy="130648"/>
            <a:chOff x="1011991" y="1745315"/>
            <a:chExt cx="2086626" cy="130648"/>
          </a:xfrm>
        </p:grpSpPr>
        <p:sp>
          <p:nvSpPr>
            <p:cNvPr id="70927" name="楕円 70926">
              <a:extLst>
                <a:ext uri="{FF2B5EF4-FFF2-40B4-BE49-F238E27FC236}">
                  <a16:creationId xmlns:a16="http://schemas.microsoft.com/office/drawing/2014/main" id="{F55AD96F-ACC9-D8FD-0A85-DFE0F6F12145}"/>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1128565" y="1745315"/>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52" name="グループ化 70951">
            <a:extLst>
              <a:ext uri="{FF2B5EF4-FFF2-40B4-BE49-F238E27FC236}">
                <a16:creationId xmlns:a16="http://schemas.microsoft.com/office/drawing/2014/main" id="{86B9D9B5-A433-4AD5-D98C-668666C05504}"/>
              </a:ext>
            </a:extLst>
          </p:cNvPr>
          <p:cNvGrpSpPr/>
          <p:nvPr/>
        </p:nvGrpSpPr>
        <p:grpSpPr>
          <a:xfrm>
            <a:off x="4724753" y="1845873"/>
            <a:ext cx="1849025" cy="129642"/>
            <a:chOff x="1114947" y="1973741"/>
            <a:chExt cx="1849025" cy="129642"/>
          </a:xfrm>
        </p:grpSpPr>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1233620" y="1974448"/>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5" name="グループ化 70974">
            <a:extLst>
              <a:ext uri="{FF2B5EF4-FFF2-40B4-BE49-F238E27FC236}">
                <a16:creationId xmlns:a16="http://schemas.microsoft.com/office/drawing/2014/main" id="{CEF843E5-C1A1-9EB9-F2AF-B88D68E40B84}"/>
              </a:ext>
            </a:extLst>
          </p:cNvPr>
          <p:cNvGrpSpPr/>
          <p:nvPr/>
        </p:nvGrpSpPr>
        <p:grpSpPr>
          <a:xfrm>
            <a:off x="1015907" y="1626738"/>
            <a:ext cx="2086626" cy="130648"/>
            <a:chOff x="1011991" y="1745315"/>
            <a:chExt cx="2086626" cy="130648"/>
          </a:xfrm>
        </p:grpSpPr>
        <p:sp>
          <p:nvSpPr>
            <p:cNvPr id="70976" name="楕円 70975">
              <a:extLst>
                <a:ext uri="{FF2B5EF4-FFF2-40B4-BE49-F238E27FC236}">
                  <a16:creationId xmlns:a16="http://schemas.microsoft.com/office/drawing/2014/main" id="{F51B0724-D297-5E8D-4550-567C417F3D46}"/>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28565" y="1745315"/>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01" name="グループ化 71000">
            <a:extLst>
              <a:ext uri="{FF2B5EF4-FFF2-40B4-BE49-F238E27FC236}">
                <a16:creationId xmlns:a16="http://schemas.microsoft.com/office/drawing/2014/main" id="{701A1E86-60A1-387F-25A7-D5C2EE051526}"/>
              </a:ext>
            </a:extLst>
          </p:cNvPr>
          <p:cNvGrpSpPr/>
          <p:nvPr/>
        </p:nvGrpSpPr>
        <p:grpSpPr>
          <a:xfrm>
            <a:off x="1009806" y="1743268"/>
            <a:ext cx="2086626" cy="130648"/>
            <a:chOff x="1011991" y="1745315"/>
            <a:chExt cx="2086626" cy="130648"/>
          </a:xfrm>
        </p:grpSpPr>
        <p:sp>
          <p:nvSpPr>
            <p:cNvPr id="71002" name="楕円 71001">
              <a:extLst>
                <a:ext uri="{FF2B5EF4-FFF2-40B4-BE49-F238E27FC236}">
                  <a16:creationId xmlns:a16="http://schemas.microsoft.com/office/drawing/2014/main" id="{25C3C309-C91C-6DB3-BBE2-18487B273D50}"/>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8565" y="1745315"/>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29" name="グループ化 71028">
            <a:extLst>
              <a:ext uri="{FF2B5EF4-FFF2-40B4-BE49-F238E27FC236}">
                <a16:creationId xmlns:a16="http://schemas.microsoft.com/office/drawing/2014/main" id="{A5A09CC0-2452-6679-5240-C4234914601A}"/>
              </a:ext>
            </a:extLst>
          </p:cNvPr>
          <p:cNvGrpSpPr/>
          <p:nvPr/>
        </p:nvGrpSpPr>
        <p:grpSpPr>
          <a:xfrm>
            <a:off x="895979" y="1508621"/>
            <a:ext cx="2310177" cy="130648"/>
            <a:chOff x="895979" y="1508621"/>
            <a:chExt cx="2310177" cy="130648"/>
          </a:xfrm>
        </p:grpSpPr>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1" name="グループ化 71030">
            <a:extLst>
              <a:ext uri="{FF2B5EF4-FFF2-40B4-BE49-F238E27FC236}">
                <a16:creationId xmlns:a16="http://schemas.microsoft.com/office/drawing/2014/main" id="{3C1D40E2-E187-CD3D-74A8-F5AEEFAE0B7C}"/>
              </a:ext>
            </a:extLst>
          </p:cNvPr>
          <p:cNvGrpSpPr/>
          <p:nvPr/>
        </p:nvGrpSpPr>
        <p:grpSpPr>
          <a:xfrm>
            <a:off x="891209" y="1399058"/>
            <a:ext cx="2310177" cy="130648"/>
            <a:chOff x="895979" y="1508621"/>
            <a:chExt cx="2310177" cy="130648"/>
          </a:xfrm>
        </p:grpSpPr>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1003395" y="1508621"/>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AB2A795B-6550-ECBB-A61E-24E89695F9CE}"/>
              </a:ext>
            </a:extLst>
          </p:cNvPr>
          <p:cNvGrpSpPr/>
          <p:nvPr/>
        </p:nvGrpSpPr>
        <p:grpSpPr>
          <a:xfrm>
            <a:off x="891209" y="1288621"/>
            <a:ext cx="2310177" cy="130648"/>
            <a:chOff x="895979" y="1508621"/>
            <a:chExt cx="2310177" cy="130648"/>
          </a:xfrm>
        </p:grpSpPr>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1003395" y="150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89" name="グループ化 71088">
            <a:extLst>
              <a:ext uri="{FF2B5EF4-FFF2-40B4-BE49-F238E27FC236}">
                <a16:creationId xmlns:a16="http://schemas.microsoft.com/office/drawing/2014/main" id="{C5824E51-CF25-060F-EF96-328165B9E4C9}"/>
              </a:ext>
            </a:extLst>
          </p:cNvPr>
          <p:cNvGrpSpPr/>
          <p:nvPr/>
        </p:nvGrpSpPr>
        <p:grpSpPr>
          <a:xfrm>
            <a:off x="884853" y="1180817"/>
            <a:ext cx="2310177" cy="130648"/>
            <a:chOff x="895979" y="1508621"/>
            <a:chExt cx="2310177" cy="130648"/>
          </a:xfrm>
        </p:grpSpPr>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1003395" y="1508621"/>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59" name="グループ化 71158">
            <a:extLst>
              <a:ext uri="{FF2B5EF4-FFF2-40B4-BE49-F238E27FC236}">
                <a16:creationId xmlns:a16="http://schemas.microsoft.com/office/drawing/2014/main" id="{D2B730AD-E17F-51FB-F9B5-AA754FE6924D}"/>
              </a:ext>
            </a:extLst>
          </p:cNvPr>
          <p:cNvGrpSpPr/>
          <p:nvPr/>
        </p:nvGrpSpPr>
        <p:grpSpPr>
          <a:xfrm>
            <a:off x="5254645" y="2332824"/>
            <a:ext cx="743259" cy="114594"/>
            <a:chOff x="139683" y="3326838"/>
            <a:chExt cx="743259" cy="114594"/>
          </a:xfrm>
        </p:grpSpPr>
        <p:sp>
          <p:nvSpPr>
            <p:cNvPr id="71160" name="楕円 71159">
              <a:extLst>
                <a:ext uri="{FF2B5EF4-FFF2-40B4-BE49-F238E27FC236}">
                  <a16:creationId xmlns:a16="http://schemas.microsoft.com/office/drawing/2014/main" id="{61ADBA7A-7DBF-48F2-685B-1B05853037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67" name="グループ化 71166">
            <a:extLst>
              <a:ext uri="{FF2B5EF4-FFF2-40B4-BE49-F238E27FC236}">
                <a16:creationId xmlns:a16="http://schemas.microsoft.com/office/drawing/2014/main" id="{0219ABAE-307D-E11D-BFA5-43053B3EF0CA}"/>
              </a:ext>
            </a:extLst>
          </p:cNvPr>
          <p:cNvGrpSpPr/>
          <p:nvPr/>
        </p:nvGrpSpPr>
        <p:grpSpPr>
          <a:xfrm>
            <a:off x="4702430" y="1731949"/>
            <a:ext cx="1849025" cy="129642"/>
            <a:chOff x="1114947" y="1973741"/>
            <a:chExt cx="1849025" cy="129642"/>
          </a:xfrm>
        </p:grpSpPr>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1233620" y="1974448"/>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の穴に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750127" y="1"/>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3" name="グループ化 71222">
            <a:extLst>
              <a:ext uri="{FF2B5EF4-FFF2-40B4-BE49-F238E27FC236}">
                <a16:creationId xmlns:a16="http://schemas.microsoft.com/office/drawing/2014/main" id="{81DD5ED2-524A-81F8-22F3-53439CA9AFF7}"/>
              </a:ext>
            </a:extLst>
          </p:cNvPr>
          <p:cNvGrpSpPr/>
          <p:nvPr/>
        </p:nvGrpSpPr>
        <p:grpSpPr>
          <a:xfrm>
            <a:off x="7909560" y="2427145"/>
            <a:ext cx="1167537" cy="120944"/>
            <a:chOff x="1466906" y="2872389"/>
            <a:chExt cx="1167537" cy="120944"/>
          </a:xfrm>
        </p:grpSpPr>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1577941" y="2872389"/>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37" name="グループ化 71236">
            <a:extLst>
              <a:ext uri="{FF2B5EF4-FFF2-40B4-BE49-F238E27FC236}">
                <a16:creationId xmlns:a16="http://schemas.microsoft.com/office/drawing/2014/main" id="{92A56CB0-8C0D-EDF4-5782-8FF7848F0492}"/>
              </a:ext>
            </a:extLst>
          </p:cNvPr>
          <p:cNvGrpSpPr/>
          <p:nvPr/>
        </p:nvGrpSpPr>
        <p:grpSpPr>
          <a:xfrm>
            <a:off x="7289860" y="1939492"/>
            <a:ext cx="2086626" cy="130648"/>
            <a:chOff x="1011991" y="1745315"/>
            <a:chExt cx="2086626" cy="130648"/>
          </a:xfrm>
        </p:grpSpPr>
        <p:sp>
          <p:nvSpPr>
            <p:cNvPr id="71238" name="楕円 71237">
              <a:extLst>
                <a:ext uri="{FF2B5EF4-FFF2-40B4-BE49-F238E27FC236}">
                  <a16:creationId xmlns:a16="http://schemas.microsoft.com/office/drawing/2014/main" id="{BA473E1C-85DC-6086-6AC4-A315C4BC6062}"/>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1128565" y="1745315"/>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63" name="グループ化 71262">
            <a:extLst>
              <a:ext uri="{FF2B5EF4-FFF2-40B4-BE49-F238E27FC236}">
                <a16:creationId xmlns:a16="http://schemas.microsoft.com/office/drawing/2014/main" id="{4D8FF250-BDA0-6F69-141D-EB35C9B098FB}"/>
              </a:ext>
            </a:extLst>
          </p:cNvPr>
          <p:cNvGrpSpPr/>
          <p:nvPr/>
        </p:nvGrpSpPr>
        <p:grpSpPr>
          <a:xfrm>
            <a:off x="7332753" y="2086657"/>
            <a:ext cx="1849025" cy="129642"/>
            <a:chOff x="1114947" y="1973741"/>
            <a:chExt cx="1849025" cy="129642"/>
          </a:xfrm>
        </p:grpSpPr>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1233620" y="1974448"/>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B3D686CA-4FAE-FD8A-EE23-DC124B562578}"/>
              </a:ext>
            </a:extLst>
          </p:cNvPr>
          <p:cNvGrpSpPr/>
          <p:nvPr/>
        </p:nvGrpSpPr>
        <p:grpSpPr>
          <a:xfrm>
            <a:off x="7756838" y="2321644"/>
            <a:ext cx="1167537" cy="120944"/>
            <a:chOff x="1466906" y="2872389"/>
            <a:chExt cx="1167537" cy="120944"/>
          </a:xfrm>
        </p:grpSpPr>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1577941" y="2872389"/>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00" name="グループ化 71299">
            <a:extLst>
              <a:ext uri="{FF2B5EF4-FFF2-40B4-BE49-F238E27FC236}">
                <a16:creationId xmlns:a16="http://schemas.microsoft.com/office/drawing/2014/main" id="{DCBE061C-BE6A-9ADD-4223-1F17B2BB7FFA}"/>
              </a:ext>
            </a:extLst>
          </p:cNvPr>
          <p:cNvGrpSpPr/>
          <p:nvPr/>
        </p:nvGrpSpPr>
        <p:grpSpPr>
          <a:xfrm>
            <a:off x="7520967" y="2198996"/>
            <a:ext cx="1167537" cy="120944"/>
            <a:chOff x="1466906" y="2872389"/>
            <a:chExt cx="1167537" cy="120944"/>
          </a:xfrm>
        </p:grpSpPr>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1577941" y="2872389"/>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14" name="グループ化 71313">
            <a:extLst>
              <a:ext uri="{FF2B5EF4-FFF2-40B4-BE49-F238E27FC236}">
                <a16:creationId xmlns:a16="http://schemas.microsoft.com/office/drawing/2014/main" id="{A753D395-FF93-E9CA-E330-7C3FDF3A04AE}"/>
              </a:ext>
            </a:extLst>
          </p:cNvPr>
          <p:cNvGrpSpPr/>
          <p:nvPr/>
        </p:nvGrpSpPr>
        <p:grpSpPr>
          <a:xfrm>
            <a:off x="7127970" y="1719959"/>
            <a:ext cx="2086626" cy="130648"/>
            <a:chOff x="1011991" y="1745315"/>
            <a:chExt cx="2086626" cy="130648"/>
          </a:xfrm>
        </p:grpSpPr>
        <p:sp>
          <p:nvSpPr>
            <p:cNvPr id="71315" name="楕円 71314">
              <a:extLst>
                <a:ext uri="{FF2B5EF4-FFF2-40B4-BE49-F238E27FC236}">
                  <a16:creationId xmlns:a16="http://schemas.microsoft.com/office/drawing/2014/main" id="{401976DC-4883-98AE-8585-233AC8BA8F94}"/>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1128565" y="1745315"/>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40" name="グループ化 71339">
            <a:extLst>
              <a:ext uri="{FF2B5EF4-FFF2-40B4-BE49-F238E27FC236}">
                <a16:creationId xmlns:a16="http://schemas.microsoft.com/office/drawing/2014/main" id="{05772894-3FF2-E05B-146C-EAABA12064EE}"/>
              </a:ext>
            </a:extLst>
          </p:cNvPr>
          <p:cNvGrpSpPr/>
          <p:nvPr/>
        </p:nvGrpSpPr>
        <p:grpSpPr>
          <a:xfrm>
            <a:off x="7147297" y="1806784"/>
            <a:ext cx="2086626" cy="130648"/>
            <a:chOff x="1011991" y="1745315"/>
            <a:chExt cx="2086626" cy="130648"/>
          </a:xfrm>
        </p:grpSpPr>
        <p:sp>
          <p:nvSpPr>
            <p:cNvPr id="71341" name="楕円 71340">
              <a:extLst>
                <a:ext uri="{FF2B5EF4-FFF2-40B4-BE49-F238E27FC236}">
                  <a16:creationId xmlns:a16="http://schemas.microsoft.com/office/drawing/2014/main" id="{3345519C-5F44-EBED-2179-CFA760919769}"/>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1128565" y="1745315"/>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66" name="グループ化 71365">
            <a:extLst>
              <a:ext uri="{FF2B5EF4-FFF2-40B4-BE49-F238E27FC236}">
                <a16:creationId xmlns:a16="http://schemas.microsoft.com/office/drawing/2014/main" id="{AE70ADD8-F1CF-4A17-C94F-B04CAD20DED3}"/>
              </a:ext>
            </a:extLst>
          </p:cNvPr>
          <p:cNvGrpSpPr/>
          <p:nvPr/>
        </p:nvGrpSpPr>
        <p:grpSpPr>
          <a:xfrm>
            <a:off x="7900461" y="3283125"/>
            <a:ext cx="1167537" cy="120944"/>
            <a:chOff x="1466906" y="2872389"/>
            <a:chExt cx="1167537" cy="120944"/>
          </a:xfrm>
        </p:grpSpPr>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1577941" y="2872389"/>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80" name="グループ化 71379">
            <a:extLst>
              <a:ext uri="{FF2B5EF4-FFF2-40B4-BE49-F238E27FC236}">
                <a16:creationId xmlns:a16="http://schemas.microsoft.com/office/drawing/2014/main" id="{496EB910-1802-1FF4-5AE5-E777D7651FCA}"/>
              </a:ext>
            </a:extLst>
          </p:cNvPr>
          <p:cNvGrpSpPr/>
          <p:nvPr/>
        </p:nvGrpSpPr>
        <p:grpSpPr>
          <a:xfrm>
            <a:off x="7903897" y="3410163"/>
            <a:ext cx="1167537" cy="120944"/>
            <a:chOff x="1466906" y="2872389"/>
            <a:chExt cx="1167537" cy="120944"/>
          </a:xfrm>
        </p:grpSpPr>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1577941" y="2872389"/>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94" name="グループ化 71393">
            <a:extLst>
              <a:ext uri="{FF2B5EF4-FFF2-40B4-BE49-F238E27FC236}">
                <a16:creationId xmlns:a16="http://schemas.microsoft.com/office/drawing/2014/main" id="{AD0DD1F7-8DC2-764B-F600-DF54B26215D9}"/>
              </a:ext>
            </a:extLst>
          </p:cNvPr>
          <p:cNvGrpSpPr/>
          <p:nvPr/>
        </p:nvGrpSpPr>
        <p:grpSpPr>
          <a:xfrm>
            <a:off x="7900139" y="3159693"/>
            <a:ext cx="1167537" cy="120944"/>
            <a:chOff x="1466906" y="2872389"/>
            <a:chExt cx="1167537" cy="120944"/>
          </a:xfrm>
        </p:grpSpPr>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1577941" y="2872389"/>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08" name="グループ化 71407">
            <a:extLst>
              <a:ext uri="{FF2B5EF4-FFF2-40B4-BE49-F238E27FC236}">
                <a16:creationId xmlns:a16="http://schemas.microsoft.com/office/drawing/2014/main" id="{D4488FEB-FC37-720A-7480-9B8DDB1D92A9}"/>
              </a:ext>
            </a:extLst>
          </p:cNvPr>
          <p:cNvGrpSpPr/>
          <p:nvPr/>
        </p:nvGrpSpPr>
        <p:grpSpPr>
          <a:xfrm>
            <a:off x="7909560" y="3544433"/>
            <a:ext cx="1167537" cy="120944"/>
            <a:chOff x="1466906" y="2872389"/>
            <a:chExt cx="1167537" cy="120944"/>
          </a:xfrm>
        </p:grpSpPr>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1577941" y="2872389"/>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22" name="グループ化 71421">
            <a:extLst>
              <a:ext uri="{FF2B5EF4-FFF2-40B4-BE49-F238E27FC236}">
                <a16:creationId xmlns:a16="http://schemas.microsoft.com/office/drawing/2014/main" id="{835DCD02-6C24-4333-4A4C-0C0BD549A675}"/>
              </a:ext>
            </a:extLst>
          </p:cNvPr>
          <p:cNvGrpSpPr/>
          <p:nvPr/>
        </p:nvGrpSpPr>
        <p:grpSpPr>
          <a:xfrm>
            <a:off x="7933721" y="3016549"/>
            <a:ext cx="1167537" cy="120944"/>
            <a:chOff x="1466906" y="2872389"/>
            <a:chExt cx="1167537" cy="120944"/>
          </a:xfrm>
        </p:grpSpPr>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1577941" y="287238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36" name="グループ化 71435">
            <a:extLst>
              <a:ext uri="{FF2B5EF4-FFF2-40B4-BE49-F238E27FC236}">
                <a16:creationId xmlns:a16="http://schemas.microsoft.com/office/drawing/2014/main" id="{7E261044-F529-5E22-A5F0-BFC67898BFD3}"/>
              </a:ext>
            </a:extLst>
          </p:cNvPr>
          <p:cNvGrpSpPr/>
          <p:nvPr/>
        </p:nvGrpSpPr>
        <p:grpSpPr>
          <a:xfrm>
            <a:off x="8110516" y="3659027"/>
            <a:ext cx="743259" cy="114594"/>
            <a:chOff x="139683" y="3326838"/>
            <a:chExt cx="743259" cy="114594"/>
          </a:xfrm>
        </p:grpSpPr>
        <p:sp>
          <p:nvSpPr>
            <p:cNvPr id="71437" name="楕円 71436">
              <a:extLst>
                <a:ext uri="{FF2B5EF4-FFF2-40B4-BE49-F238E27FC236}">
                  <a16:creationId xmlns:a16="http://schemas.microsoft.com/office/drawing/2014/main" id="{F1C14B72-AFD9-68E2-2373-185B0EB5CC8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44" name="グループ化 71443">
            <a:extLst>
              <a:ext uri="{FF2B5EF4-FFF2-40B4-BE49-F238E27FC236}">
                <a16:creationId xmlns:a16="http://schemas.microsoft.com/office/drawing/2014/main" id="{BF9C9D01-DC27-CB30-2D65-B83C5304918B}"/>
              </a:ext>
            </a:extLst>
          </p:cNvPr>
          <p:cNvGrpSpPr/>
          <p:nvPr/>
        </p:nvGrpSpPr>
        <p:grpSpPr>
          <a:xfrm>
            <a:off x="8174902" y="2911627"/>
            <a:ext cx="743259" cy="114594"/>
            <a:chOff x="139683" y="3326838"/>
            <a:chExt cx="743259" cy="114594"/>
          </a:xfrm>
        </p:grpSpPr>
        <p:sp>
          <p:nvSpPr>
            <p:cNvPr id="71445" name="楕円 71444">
              <a:extLst>
                <a:ext uri="{FF2B5EF4-FFF2-40B4-BE49-F238E27FC236}">
                  <a16:creationId xmlns:a16="http://schemas.microsoft.com/office/drawing/2014/main" id="{99A86EBA-4C17-E2DB-40F0-F3A9F4ECDE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52" name="グループ化 71451">
            <a:extLst>
              <a:ext uri="{FF2B5EF4-FFF2-40B4-BE49-F238E27FC236}">
                <a16:creationId xmlns:a16="http://schemas.microsoft.com/office/drawing/2014/main" id="{BD06E8DE-5A2E-AE6C-1F40-BCBA69E49810}"/>
              </a:ext>
            </a:extLst>
          </p:cNvPr>
          <p:cNvGrpSpPr/>
          <p:nvPr/>
        </p:nvGrpSpPr>
        <p:grpSpPr>
          <a:xfrm>
            <a:off x="8151277" y="2797219"/>
            <a:ext cx="743259" cy="114594"/>
            <a:chOff x="139683" y="3326838"/>
            <a:chExt cx="743259" cy="114594"/>
          </a:xfrm>
        </p:grpSpPr>
        <p:sp>
          <p:nvSpPr>
            <p:cNvPr id="71453" name="楕円 71452">
              <a:extLst>
                <a:ext uri="{FF2B5EF4-FFF2-40B4-BE49-F238E27FC236}">
                  <a16:creationId xmlns:a16="http://schemas.microsoft.com/office/drawing/2014/main" id="{CDA4C56B-278C-5DED-B823-DF503F885A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60" name="グループ化 71459">
            <a:extLst>
              <a:ext uri="{FF2B5EF4-FFF2-40B4-BE49-F238E27FC236}">
                <a16:creationId xmlns:a16="http://schemas.microsoft.com/office/drawing/2014/main" id="{5CFC8DE7-F27F-C099-1BBB-2988C7233E1D}"/>
              </a:ext>
            </a:extLst>
          </p:cNvPr>
          <p:cNvGrpSpPr/>
          <p:nvPr/>
        </p:nvGrpSpPr>
        <p:grpSpPr>
          <a:xfrm>
            <a:off x="8178643" y="3740974"/>
            <a:ext cx="743259" cy="114594"/>
            <a:chOff x="139683" y="3326838"/>
            <a:chExt cx="743259" cy="114594"/>
          </a:xfrm>
        </p:grpSpPr>
        <p:sp>
          <p:nvSpPr>
            <p:cNvPr id="71461" name="楕円 71460">
              <a:extLst>
                <a:ext uri="{FF2B5EF4-FFF2-40B4-BE49-F238E27FC236}">
                  <a16:creationId xmlns:a16="http://schemas.microsoft.com/office/drawing/2014/main" id="{D1CE7660-211D-1344-1144-2172A159997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73" name="グループ化 71472">
            <a:extLst>
              <a:ext uri="{FF2B5EF4-FFF2-40B4-BE49-F238E27FC236}">
                <a16:creationId xmlns:a16="http://schemas.microsoft.com/office/drawing/2014/main" id="{09CA1791-1BA8-FBF5-88DA-08404C6CEA03}"/>
              </a:ext>
            </a:extLst>
          </p:cNvPr>
          <p:cNvGrpSpPr/>
          <p:nvPr/>
        </p:nvGrpSpPr>
        <p:grpSpPr>
          <a:xfrm>
            <a:off x="8274637" y="3848974"/>
            <a:ext cx="488302" cy="114400"/>
            <a:chOff x="8274637" y="3848974"/>
            <a:chExt cx="488302" cy="114400"/>
          </a:xfrm>
        </p:grpSpPr>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74" name="グループ化 71473">
            <a:extLst>
              <a:ext uri="{FF2B5EF4-FFF2-40B4-BE49-F238E27FC236}">
                <a16:creationId xmlns:a16="http://schemas.microsoft.com/office/drawing/2014/main" id="{8B334DC1-4CEE-570C-3C51-27306903C0D5}"/>
              </a:ext>
            </a:extLst>
          </p:cNvPr>
          <p:cNvGrpSpPr/>
          <p:nvPr/>
        </p:nvGrpSpPr>
        <p:grpSpPr>
          <a:xfrm>
            <a:off x="8231653" y="2705557"/>
            <a:ext cx="488302" cy="114400"/>
            <a:chOff x="8274637" y="3848974"/>
            <a:chExt cx="488302" cy="114400"/>
          </a:xfrm>
        </p:grpSpPr>
        <p:sp>
          <p:nvSpPr>
            <p:cNvPr id="71475" name="楕円 71474">
              <a:extLst>
                <a:ext uri="{FF2B5EF4-FFF2-40B4-BE49-F238E27FC236}">
                  <a16:creationId xmlns:a16="http://schemas.microsoft.com/office/drawing/2014/main" id="{0C817F4F-4ADF-FE34-9EE0-5DBEB143CEF7}"/>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C89D4A9C-D695-8F0F-DEB1-799BFC802B2B}"/>
              </a:ext>
            </a:extLst>
          </p:cNvPr>
          <p:cNvGrpSpPr/>
          <p:nvPr/>
        </p:nvGrpSpPr>
        <p:grpSpPr>
          <a:xfrm>
            <a:off x="6089323" y="4087458"/>
            <a:ext cx="2944966" cy="2152283"/>
            <a:chOff x="6089323" y="4087458"/>
            <a:chExt cx="2944966" cy="2152283"/>
          </a:xfrm>
        </p:grpSpPr>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54083" y="4087458"/>
              <a:ext cx="2780206"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の穴では１秒に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秒に短くなる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6089323" y="5378095"/>
              <a:ext cx="2900046" cy="861646"/>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gr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grpSp>
        <p:nvGrpSpPr>
          <p:cNvPr id="4" name="グループ化 3">
            <a:extLst>
              <a:ext uri="{FF2B5EF4-FFF2-40B4-BE49-F238E27FC236}">
                <a16:creationId xmlns:a16="http://schemas.microsoft.com/office/drawing/2014/main" id="{512386BA-E2A0-46B8-9F32-6369978F3F8F}"/>
              </a:ext>
            </a:extLst>
          </p:cNvPr>
          <p:cNvGrpSpPr/>
          <p:nvPr/>
        </p:nvGrpSpPr>
        <p:grpSpPr>
          <a:xfrm>
            <a:off x="6430890" y="-838182"/>
            <a:ext cx="3888043" cy="4860561"/>
            <a:chOff x="6430890" y="-838182"/>
            <a:chExt cx="3888043" cy="4860561"/>
          </a:xfrm>
        </p:grpSpPr>
        <p:sp>
          <p:nvSpPr>
            <p:cNvPr id="71218" name="矢印: 右 71217">
              <a:extLst>
                <a:ext uri="{FF2B5EF4-FFF2-40B4-BE49-F238E27FC236}">
                  <a16:creationId xmlns:a16="http://schemas.microsoft.com/office/drawing/2014/main" id="{7E261B8A-1577-6DEF-E584-C5D700D1D606}"/>
                </a:ext>
              </a:extLst>
            </p:cNvPr>
            <p:cNvSpPr/>
            <p:nvPr/>
          </p:nvSpPr>
          <p:spPr>
            <a:xfrm>
              <a:off x="6430890" y="3094425"/>
              <a:ext cx="714593" cy="52379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grpSp>
      <p:grpSp>
        <p:nvGrpSpPr>
          <p:cNvPr id="11" name="グループ化 10">
            <a:extLst>
              <a:ext uri="{FF2B5EF4-FFF2-40B4-BE49-F238E27FC236}">
                <a16:creationId xmlns:a16="http://schemas.microsoft.com/office/drawing/2014/main" id="{A3360003-FF53-13D6-C686-728EF0B062EF}"/>
              </a:ext>
            </a:extLst>
          </p:cNvPr>
          <p:cNvGrpSpPr/>
          <p:nvPr/>
        </p:nvGrpSpPr>
        <p:grpSpPr>
          <a:xfrm>
            <a:off x="1791451" y="1180813"/>
            <a:ext cx="518413" cy="2375601"/>
            <a:chOff x="1801260" y="1177693"/>
            <a:chExt cx="518413" cy="2375601"/>
          </a:xfrm>
        </p:grpSpPr>
        <p:sp>
          <p:nvSpPr>
            <p:cNvPr id="71122" name="楕円 71121">
              <a:extLst>
                <a:ext uri="{FF2B5EF4-FFF2-40B4-BE49-F238E27FC236}">
                  <a16:creationId xmlns:a16="http://schemas.microsoft.com/office/drawing/2014/main" id="{F0C46456-5E5E-6ED5-6900-91A9AD21F0E3}"/>
                </a:ext>
              </a:extLst>
            </p:cNvPr>
            <p:cNvSpPr/>
            <p:nvPr/>
          </p:nvSpPr>
          <p:spPr>
            <a:xfrm>
              <a:off x="2007539" y="344529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0FFEEB3-C552-916B-7656-60FBF394FE66}"/>
                </a:ext>
              </a:extLst>
            </p:cNvPr>
            <p:cNvSpPr/>
            <p:nvPr/>
          </p:nvSpPr>
          <p:spPr>
            <a:xfrm>
              <a:off x="2009995" y="118396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801260" y="117769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11673" y="119182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234A535-B6E3-C857-85AE-30A53D615541}"/>
              </a:ext>
            </a:extLst>
          </p:cNvPr>
          <p:cNvGrpSpPr/>
          <p:nvPr/>
        </p:nvGrpSpPr>
        <p:grpSpPr>
          <a:xfrm>
            <a:off x="1130425" y="1173528"/>
            <a:ext cx="1816807" cy="2594032"/>
            <a:chOff x="1130425" y="1173528"/>
            <a:chExt cx="1816807" cy="2594032"/>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28" name="グループ化 71127">
            <a:extLst>
              <a:ext uri="{FF2B5EF4-FFF2-40B4-BE49-F238E27FC236}">
                <a16:creationId xmlns:a16="http://schemas.microsoft.com/office/drawing/2014/main" id="{E320B231-6B19-97CE-8B85-CE753E8C5D50}"/>
              </a:ext>
            </a:extLst>
          </p:cNvPr>
          <p:cNvGrpSpPr/>
          <p:nvPr/>
        </p:nvGrpSpPr>
        <p:grpSpPr>
          <a:xfrm>
            <a:off x="1245489" y="1519664"/>
            <a:ext cx="1608195" cy="2556715"/>
            <a:chOff x="1245489" y="1519664"/>
            <a:chExt cx="1608195" cy="2556715"/>
          </a:xfrm>
        </p:grpSpPr>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08" name="グループ化 71207">
            <a:extLst>
              <a:ext uri="{FF2B5EF4-FFF2-40B4-BE49-F238E27FC236}">
                <a16:creationId xmlns:a16="http://schemas.microsoft.com/office/drawing/2014/main" id="{52974899-CD4F-210F-34A3-1C7AD357422B}"/>
              </a:ext>
            </a:extLst>
          </p:cNvPr>
          <p:cNvGrpSpPr/>
          <p:nvPr/>
        </p:nvGrpSpPr>
        <p:grpSpPr>
          <a:xfrm>
            <a:off x="1579406" y="1861122"/>
            <a:ext cx="1017319" cy="2611878"/>
            <a:chOff x="1579406" y="1861122"/>
            <a:chExt cx="1017319" cy="2611878"/>
          </a:xfrm>
        </p:grpSpPr>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4" name="グループ化 71483">
            <a:extLst>
              <a:ext uri="{FF2B5EF4-FFF2-40B4-BE49-F238E27FC236}">
                <a16:creationId xmlns:a16="http://schemas.microsoft.com/office/drawing/2014/main" id="{0E9F0D35-E1D5-BDF5-7BBC-1406F02C6565}"/>
              </a:ext>
            </a:extLst>
          </p:cNvPr>
          <p:cNvGrpSpPr/>
          <p:nvPr/>
        </p:nvGrpSpPr>
        <p:grpSpPr>
          <a:xfrm>
            <a:off x="1706864" y="2289463"/>
            <a:ext cx="672288" cy="2903537"/>
            <a:chOff x="1706864" y="2289463"/>
            <a:chExt cx="672288" cy="2903537"/>
          </a:xfrm>
        </p:grpSpPr>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9" name="スライド番号プレースホルダー 71118">
            <a:extLst>
              <a:ext uri="{FF2B5EF4-FFF2-40B4-BE49-F238E27FC236}">
                <a16:creationId xmlns:a16="http://schemas.microsoft.com/office/drawing/2014/main" id="{3F1CCCF0-CC02-4031-6B1E-2ACE869206CF}"/>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spTree>
    <p:extLst>
      <p:ext uri="{BB962C8B-B14F-4D97-AF65-F5344CB8AC3E}">
        <p14:creationId xmlns:p14="http://schemas.microsoft.com/office/powerpoint/2010/main" val="1711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128"/>
                                        </p:tgtEl>
                                        <p:attrNameLst>
                                          <p:attrName>style.visibility</p:attrName>
                                        </p:attrNameLst>
                                      </p:cBhvr>
                                      <p:to>
                                        <p:strVal val="visible"/>
                                      </p:to>
                                    </p:set>
                                    <p:animEffect transition="in" filter="wipe(up)">
                                      <p:cBhvr>
                                        <p:cTn id="17" dur="1000"/>
                                        <p:tgtEl>
                                          <p:spTgt spid="71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208"/>
                                        </p:tgtEl>
                                        <p:attrNameLst>
                                          <p:attrName>style.visibility</p:attrName>
                                        </p:attrNameLst>
                                      </p:cBhvr>
                                      <p:to>
                                        <p:strVal val="visible"/>
                                      </p:to>
                                    </p:set>
                                    <p:animEffect transition="in" filter="wipe(up)">
                                      <p:cBhvr>
                                        <p:cTn id="22" dur="1000"/>
                                        <p:tgtEl>
                                          <p:spTgt spid="712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484"/>
                                        </p:tgtEl>
                                        <p:attrNameLst>
                                          <p:attrName>style.visibility</p:attrName>
                                        </p:attrNameLst>
                                      </p:cBhvr>
                                      <p:to>
                                        <p:strVal val="visible"/>
                                      </p:to>
                                    </p:set>
                                    <p:animEffect transition="in" filter="wipe(up)">
                                      <p:cBhvr>
                                        <p:cTn id="27" dur="1000"/>
                                        <p:tgtEl>
                                          <p:spTgt spid="71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106705"/>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194530" y="739036"/>
            <a:ext cx="173650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451216" y="782855"/>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295198" y="2947256"/>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071741" y="4366197"/>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071741" y="2936549"/>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295199" y="4366197"/>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163947" y="755843"/>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sp>
        <p:nvSpPr>
          <p:cNvPr id="49" name="楕円 48">
            <a:extLst>
              <a:ext uri="{FF2B5EF4-FFF2-40B4-BE49-F238E27FC236}">
                <a16:creationId xmlns:a16="http://schemas.microsoft.com/office/drawing/2014/main" id="{7BB97F26-D825-9F85-1665-713A4602AD18}"/>
              </a:ext>
            </a:extLst>
          </p:cNvPr>
          <p:cNvSpPr/>
          <p:nvPr/>
        </p:nvSpPr>
        <p:spPr>
          <a:xfrm>
            <a:off x="6458954" y="156511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408" y="1215888"/>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255" y="1139880"/>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8" y="4495725"/>
            <a:ext cx="962856" cy="2095490"/>
          </a:xfrm>
          <a:prstGeom prst="rect">
            <a:avLst/>
          </a:prstGeom>
        </p:spPr>
      </p:pic>
    </p:spTree>
    <p:extLst>
      <p:ext uri="{BB962C8B-B14F-4D97-AF65-F5344CB8AC3E}">
        <p14:creationId xmlns:p14="http://schemas.microsoft.com/office/powerpoint/2010/main" val="62651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045" y="5566099"/>
            <a:ext cx="1078185" cy="606479"/>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0" y="6256904"/>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Tree>
    <p:extLst>
      <p:ext uri="{BB962C8B-B14F-4D97-AF65-F5344CB8AC3E}">
        <p14:creationId xmlns:p14="http://schemas.microsoft.com/office/powerpoint/2010/main" val="75922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8</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92305</TotalTime>
  <Words>4162</Words>
  <Application>Microsoft Office PowerPoint</Application>
  <PresentationFormat>画面に合わせる (4:3)</PresentationFormat>
  <Paragraphs>376</Paragraphs>
  <Slides>19</Slides>
  <Notes>19</Notes>
  <HiddenSlides>0</HiddenSlides>
  <MMClips>0</MMClips>
  <ScaleCrop>false</ScaleCrop>
  <HeadingPairs>
    <vt:vector size="8" baseType="variant">
      <vt:variant>
        <vt:lpstr>使用されているフォント</vt:lpstr>
      </vt:variant>
      <vt:variant>
        <vt:i4>10</vt:i4>
      </vt:variant>
      <vt:variant>
        <vt:lpstr>テーマ</vt:lpstr>
      </vt:variant>
      <vt:variant>
        <vt:i4>4</vt:i4>
      </vt:variant>
      <vt:variant>
        <vt:lpstr>埋め込まれた OLE サーバー</vt:lpstr>
      </vt:variant>
      <vt:variant>
        <vt:i4>1</vt:i4>
      </vt:variant>
      <vt:variant>
        <vt:lpstr>スライド タイトル</vt:lpstr>
      </vt:variant>
      <vt:variant>
        <vt:i4>19</vt:i4>
      </vt:variant>
    </vt:vector>
  </HeadingPairs>
  <TitlesOfParts>
    <vt:vector size="34" baseType="lpstr">
      <vt:lpstr>-apple-system</vt:lpstr>
      <vt:lpstr>inherit</vt:lpstr>
      <vt:lpstr>ＭＳ Ｐゴシック</vt:lpstr>
      <vt:lpstr>Noto Sans Japanese</vt:lpstr>
      <vt:lpstr>Meiryo</vt:lpstr>
      <vt:lpstr>游ゴシック</vt:lpstr>
      <vt:lpstr>游ゴシック Light</vt:lpstr>
      <vt:lpstr>Yu Gothic Medium</vt:lpstr>
      <vt:lpstr>Arial</vt:lpstr>
      <vt:lpstr>Times New Roman</vt:lpstr>
      <vt:lpstr>デザインの設定</vt:lpstr>
      <vt:lpstr>Office テーマ</vt:lpstr>
      <vt:lpstr>1_デザインの設定</vt:lpstr>
      <vt:lpstr>2_デザインの設定</vt:lpstr>
      <vt:lpstr>Worksheet</vt:lpstr>
      <vt:lpstr>　 砂時計の制作と時間の話</vt:lpstr>
      <vt:lpstr>時間をわける　１秒間を決めるまでの歴史</vt:lpstr>
      <vt:lpstr>時間をわける</vt:lpstr>
      <vt:lpstr>時計の歴史　機械式の時計ができるまで</vt:lpstr>
      <vt:lpstr>砂の動きと時間の関係</vt:lpstr>
      <vt:lpstr>砂がつまる原因とトンネル</vt:lpstr>
      <vt:lpstr>ペットボトル砂時計の作り方</vt:lpstr>
      <vt:lpstr>ねんどの入れ方と作り方</vt:lpstr>
      <vt:lpstr>ワッシャーの役割</vt:lpstr>
      <vt:lpstr>石粉粘土の特徴</vt:lpstr>
      <vt:lpstr>正確な砂時計を作るには</vt:lpstr>
      <vt:lpstr>砂時計のつくりかた　粘土乾燥の後</vt:lpstr>
      <vt:lpstr>オリフィスを利用した流量計</vt:lpstr>
      <vt:lpstr>面積式流量計（フローメーター）</vt:lpstr>
      <vt:lpstr>ミスティー活動の一例</vt:lpstr>
      <vt:lpstr>ありがとうございました</vt:lpstr>
      <vt:lpstr>準備物、配布リスト</vt:lpstr>
      <vt:lpstr>ＭＩＳＴＥＥ　イベント　　</vt:lpstr>
      <vt:lpstr>オリフィスを応用した例</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1421</cp:revision>
  <cp:lastPrinted>2017-07-14T06:02:25Z</cp:lastPrinted>
  <dcterms:created xsi:type="dcterms:W3CDTF">2012-12-31T00:15:14Z</dcterms:created>
  <dcterms:modified xsi:type="dcterms:W3CDTF">2023-07-17T22:01:31Z</dcterms:modified>
</cp:coreProperties>
</file>