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2">
  <p:sldMasterIdLst>
    <p:sldMasterId id="2147483709" r:id="rId1"/>
    <p:sldMasterId id="2147483721" r:id="rId2"/>
    <p:sldMasterId id="2147483733" r:id="rId3"/>
    <p:sldMasterId id="2147483745" r:id="rId4"/>
  </p:sldMasterIdLst>
  <p:notesMasterIdLst>
    <p:notesMasterId r:id="rId7"/>
  </p:notesMasterIdLst>
  <p:handoutMasterIdLst>
    <p:handoutMasterId r:id="rId8"/>
  </p:handoutMasterIdLst>
  <p:sldIdLst>
    <p:sldId id="598" r:id="rId5"/>
    <p:sldId id="599" r:id="rId6"/>
  </p:sldIdLst>
  <p:sldSz cx="9144000" cy="6858000" type="screen4x3"/>
  <p:notesSz cx="6858000" cy="99456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武村 精一" initials="武村" lastIdx="6" clrIdx="0">
    <p:extLst>
      <p:ext uri="{19B8F6BF-5375-455C-9EA6-DF929625EA0E}">
        <p15:presenceInfo xmlns:p15="http://schemas.microsoft.com/office/powerpoint/2012/main" userId="adc649272007223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9900"/>
    <a:srgbClr val="FFFFFF"/>
    <a:srgbClr val="CCFF33"/>
    <a:srgbClr val="FFCCFF"/>
    <a:srgbClr val="6666FF"/>
    <a:srgbClr val="CCFFFF"/>
    <a:srgbClr val="99FF99"/>
    <a:srgbClr val="000066"/>
    <a:srgbClr val="99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973" autoAdjust="0"/>
    <p:restoredTop sz="58649" autoAdjust="0"/>
  </p:normalViewPr>
  <p:slideViewPr>
    <p:cSldViewPr>
      <p:cViewPr varScale="1">
        <p:scale>
          <a:sx n="62" d="100"/>
          <a:sy n="62" d="100"/>
        </p:scale>
        <p:origin x="1386" y="78"/>
      </p:cViewPr>
      <p:guideLst>
        <p:guide orient="horz" pos="2115"/>
        <p:guide pos="2835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2796" y="48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 dirty="0">
              <a:latin typeface="游ゴシック" panose="020B0400000000000000" pitchFamily="50" charset="-128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9850" y="0"/>
            <a:ext cx="2947988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392139D-90DA-4D1D-BE0D-2A4847DD2B5F}" type="datetimeFigureOut">
              <a:rPr lang="ja-JP" altLang="en-US">
                <a:latin typeface="游ゴシック" panose="020B0400000000000000" pitchFamily="50" charset="-128"/>
              </a:rPr>
              <a:pPr>
                <a:defRPr/>
              </a:pPr>
              <a:t>2023/6/29</a:t>
            </a:fld>
            <a:endParaRPr lang="ja-JP" altLang="en-US" dirty="0">
              <a:latin typeface="游ゴシック" panose="020B0400000000000000" pitchFamily="50" charset="-128"/>
            </a:endParaRP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47988" cy="4619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 dirty="0">
              <a:latin typeface="游ゴシック" panose="020B0400000000000000" pitchFamily="50" charset="-128"/>
            </a:endParaRP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9850" y="9447213"/>
            <a:ext cx="2947988" cy="4619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CCEEE709-DB8B-49C2-B98E-93E8F7F447A9}" type="slidenum">
              <a:rPr lang="ja-JP" altLang="en-US">
                <a:latin typeface="游ゴシック" panose="020B0400000000000000" pitchFamily="50" charset="-128"/>
              </a:rPr>
              <a:pPr/>
              <a:t>‹#›</a:t>
            </a:fld>
            <a:endParaRPr lang="ja-JP" altLang="en-US" dirty="0">
              <a:latin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968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>
            <a:noFill/>
          </a:ln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游ゴシック" panose="020B0400000000000000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8475"/>
          </a:xfrm>
          <a:prstGeom prst="rect">
            <a:avLst/>
          </a:prstGeom>
          <a:noFill/>
          <a:ln>
            <a:noFill/>
          </a:ln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游ゴシック" panose="020B0400000000000000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5163"/>
          </a:xfrm>
          <a:prstGeom prst="rect">
            <a:avLst/>
          </a:prstGeom>
          <a:noFill/>
          <a:ln>
            <a:noFill/>
          </a:ln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/>
              <a:t>マスタ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71800" cy="498475"/>
          </a:xfrm>
          <a:prstGeom prst="rect">
            <a:avLst/>
          </a:prstGeom>
          <a:noFill/>
          <a:ln>
            <a:noFill/>
          </a:ln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游ゴシック" panose="020B0400000000000000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5625"/>
            <a:ext cx="2971800" cy="498475"/>
          </a:xfrm>
          <a:prstGeom prst="rect">
            <a:avLst/>
          </a:prstGeom>
          <a:noFill/>
          <a:ln>
            <a:noFill/>
          </a:ln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游ゴシック" panose="020B0400000000000000" pitchFamily="50" charset="-128"/>
              </a:defRPr>
            </a:lvl1pPr>
          </a:lstStyle>
          <a:p>
            <a:fld id="{E55BAF99-145A-4A58-B71D-0DD6354E2CEA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906005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游ゴシック" panose="020B0400000000000000" pitchFamily="50" charset="-128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游ゴシック" panose="020B0400000000000000" pitchFamily="50" charset="-128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游ゴシック" panose="020B0400000000000000" pitchFamily="50" charset="-128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游ゴシック" panose="020B0400000000000000" pitchFamily="50" charset="-128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游ゴシック" panose="020B0400000000000000" pitchFamily="50" charset="-128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 txBox="1">
            <a:spLocks noGrp="1" noChangeArrowheads="1"/>
          </p:cNvSpPr>
          <p:nvPr/>
        </p:nvSpPr>
        <p:spPr bwMode="auto">
          <a:xfrm>
            <a:off x="3884613" y="9445625"/>
            <a:ext cx="29718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46" tIns="46273" rIns="92546" bIns="46273" anchor="b"/>
          <a:lstStyle>
            <a:lvl1pPr defTabSz="925513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25513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25513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25513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25513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67D9B0BC-74EE-4374-A86A-11CD4A4E4F27}" type="slidenum">
              <a:rPr lang="en-US" altLang="ja-JP" sz="1800">
                <a:latin typeface="游ゴシック" panose="020B0400000000000000" pitchFamily="50" charset="-128"/>
              </a:rPr>
              <a:pPr algn="r" eaLnBrk="1" hangingPunct="1"/>
              <a:t>0</a:t>
            </a:fld>
            <a:endParaRPr lang="en-US" altLang="ja-JP" sz="1800" dirty="0">
              <a:latin typeface="游ゴシック" panose="020B0400000000000000" pitchFamily="50" charset="-128"/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z="1800" dirty="0">
              <a:ea typeface="ＭＳ Ｐゴシック" panose="020B0600070205080204" pitchFamily="50" charset="-128"/>
            </a:endParaRPr>
          </a:p>
        </p:txBody>
      </p:sp>
      <p:sp>
        <p:nvSpPr>
          <p:cNvPr id="71684" name="スライド番号プレースホルダー 1"/>
          <p:cNvSpPr txBox="1">
            <a:spLocks noGrp="1"/>
          </p:cNvSpPr>
          <p:nvPr/>
        </p:nvSpPr>
        <p:spPr bwMode="auto">
          <a:xfrm>
            <a:off x="3884613" y="9445625"/>
            <a:ext cx="29718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46" tIns="46273" rIns="92546" bIns="46273" anchor="b"/>
          <a:lstStyle>
            <a:lvl1pPr defTabSz="925513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25513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25513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25513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25513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255D45C6-C647-44F4-83CF-6CFA2E3C0BB1}" type="slidenum">
              <a:rPr lang="en-US" altLang="ja-JP" sz="1800">
                <a:latin typeface="游ゴシック" panose="020B0400000000000000" pitchFamily="50" charset="-128"/>
              </a:rPr>
              <a:pPr algn="r" eaLnBrk="1" hangingPunct="1"/>
              <a:t>0</a:t>
            </a:fld>
            <a:endParaRPr lang="en-US" altLang="ja-JP" sz="1800" dirty="0">
              <a:latin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730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 txBox="1">
            <a:spLocks noGrp="1" noChangeArrowheads="1"/>
          </p:cNvSpPr>
          <p:nvPr/>
        </p:nvSpPr>
        <p:spPr bwMode="auto">
          <a:xfrm>
            <a:off x="3884613" y="9445625"/>
            <a:ext cx="29718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46" tIns="46273" rIns="92546" bIns="46273" anchor="b"/>
          <a:lstStyle>
            <a:lvl1pPr defTabSz="925513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25513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25513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25513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25513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67D9B0BC-74EE-4374-A86A-11CD4A4E4F27}" type="slidenum">
              <a:rPr lang="en-US" altLang="ja-JP" sz="1800">
                <a:latin typeface="游ゴシック" panose="020B0400000000000000" pitchFamily="50" charset="-128"/>
              </a:rPr>
              <a:pPr algn="r" eaLnBrk="1" hangingPunct="1"/>
              <a:t>1</a:t>
            </a:fld>
            <a:endParaRPr lang="en-US" altLang="ja-JP" sz="1800" dirty="0">
              <a:latin typeface="游ゴシック" panose="020B0400000000000000" pitchFamily="50" charset="-128"/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z="1800" dirty="0">
              <a:ea typeface="ＭＳ Ｐゴシック" panose="020B0600070205080204" pitchFamily="50" charset="-128"/>
            </a:endParaRPr>
          </a:p>
        </p:txBody>
      </p:sp>
      <p:sp>
        <p:nvSpPr>
          <p:cNvPr id="71684" name="スライド番号プレースホルダー 1"/>
          <p:cNvSpPr txBox="1">
            <a:spLocks noGrp="1"/>
          </p:cNvSpPr>
          <p:nvPr/>
        </p:nvSpPr>
        <p:spPr bwMode="auto">
          <a:xfrm>
            <a:off x="3884613" y="9445625"/>
            <a:ext cx="29718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46" tIns="46273" rIns="92546" bIns="46273" anchor="b"/>
          <a:lstStyle>
            <a:lvl1pPr defTabSz="925513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25513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25513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25513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25513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255D45C6-C647-44F4-83CF-6CFA2E3C0BB1}" type="slidenum">
              <a:rPr lang="en-US" altLang="ja-JP" sz="1800">
                <a:latin typeface="游ゴシック" panose="020B0400000000000000" pitchFamily="50" charset="-128"/>
              </a:rPr>
              <a:pPr algn="r" eaLnBrk="1" hangingPunct="1"/>
              <a:t>1</a:t>
            </a:fld>
            <a:endParaRPr lang="en-US" altLang="ja-JP" sz="1800" dirty="0">
              <a:latin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7429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A815D9-D075-4845-8C1B-5D45146EEB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0C6D565-BD6F-4426-9E7E-9FC6DECEA8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121649-2A83-4602-9C73-7DA2C963E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9D923F-6F34-4E4A-81AF-3AD017191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E214D8-4B42-4E7D-B82E-2F4658AA8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DDC01-EBAF-4E9D-8E11-FA9E0E693A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207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9B4E42-00F5-4052-9DCD-59FFBBE33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8E6FC8C-518A-41C8-BADB-C5C7B2D15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E94783-D1E1-44A9-B716-56DC1FC79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1C866E-C2BE-4D60-BB06-75D8E61A3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DC39C9-9980-4571-B65B-966B0CF16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DDC01-EBAF-4E9D-8E11-FA9E0E693A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06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D508094-7E1A-4B27-A256-02D3DAC97D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E59266D-38F2-484D-BE7C-2C494FEE03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EA308D-4B56-4D9B-9E43-5D3168F05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858107-040A-406A-BF77-63B31D27A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DD591F-1086-4B82-9985-4A723F1FF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DDC01-EBAF-4E9D-8E11-FA9E0E693A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450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84CBCA-0DFD-712F-1070-A7149EB34B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D6EFD31-AD2D-9FC8-ED7F-3A0E5CA540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186BB8-F8B4-51B2-A7C2-55A624E08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EB20-5B99-43FF-8B24-7DC470172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079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A8C59E-2E8E-256D-4E44-CE5467F84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D0D8D7-1FBF-74E8-2600-D3F357EB1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9409A2-52E8-8EE1-0EB2-60B645FAA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6A4AAC-E8F6-2EC3-D715-D0CBA45B1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>
                <a:latin typeface="游ゴシック" panose="020B0400000000000000" pitchFamily="50" charset="-128"/>
              </a:rPr>
              <a:t>2022</a:t>
            </a:r>
            <a:r>
              <a:rPr lang="zh-TW" altLang="en-US">
                <a:latin typeface="游ゴシック" panose="020B0400000000000000" pitchFamily="50" charset="-128"/>
              </a:rPr>
              <a:t>年</a:t>
            </a:r>
            <a:r>
              <a:rPr lang="en-US" altLang="zh-TW">
                <a:latin typeface="游ゴシック" panose="020B0400000000000000" pitchFamily="50" charset="-128"/>
              </a:rPr>
              <a:t>7</a:t>
            </a:r>
            <a:r>
              <a:rPr lang="zh-TW" altLang="en-US">
                <a:latin typeface="游ゴシック" panose="020B0400000000000000" pitchFamily="50" charset="-128"/>
              </a:rPr>
              <a:t>月</a:t>
            </a:r>
            <a:r>
              <a:rPr lang="en-US" altLang="zh-TW">
                <a:latin typeface="游ゴシック" panose="020B0400000000000000" pitchFamily="50" charset="-128"/>
              </a:rPr>
              <a:t>17</a:t>
            </a:r>
            <a:r>
              <a:rPr lang="zh-TW" altLang="en-US">
                <a:latin typeface="游ゴシック" panose="020B0400000000000000" pitchFamily="50" charset="-128"/>
              </a:rPr>
              <a:t>日　日時計</a:t>
            </a:r>
            <a:r>
              <a:rPr lang="en-US" altLang="zh-TW">
                <a:latin typeface="游ゴシック" panose="020B0400000000000000" pitchFamily="50" charset="-128"/>
              </a:rPr>
              <a:t>2</a:t>
            </a:r>
            <a:endParaRPr lang="ja-JP" altLang="en-US" dirty="0">
              <a:latin typeface="游ゴシック" panose="020B0400000000000000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C8A839-ED83-01BE-D04C-3C1F8B407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EB20-5B99-43FF-8B24-7DC470172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563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398134-26EE-4368-D8B8-D38BF152B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501F88-8C44-F6C9-9085-577E57563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5D45D0-0625-83DA-8279-4DACC5D38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C79B15-1988-A3C8-19D5-39B1492D9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>
                <a:latin typeface="游ゴシック" panose="020B0400000000000000" pitchFamily="50" charset="-128"/>
              </a:rPr>
              <a:t>2022</a:t>
            </a:r>
            <a:r>
              <a:rPr lang="zh-TW" altLang="en-US">
                <a:latin typeface="游ゴシック" panose="020B0400000000000000" pitchFamily="50" charset="-128"/>
              </a:rPr>
              <a:t>年</a:t>
            </a:r>
            <a:r>
              <a:rPr lang="en-US" altLang="zh-TW">
                <a:latin typeface="游ゴシック" panose="020B0400000000000000" pitchFamily="50" charset="-128"/>
              </a:rPr>
              <a:t>7</a:t>
            </a:r>
            <a:r>
              <a:rPr lang="zh-TW" altLang="en-US">
                <a:latin typeface="游ゴシック" panose="020B0400000000000000" pitchFamily="50" charset="-128"/>
              </a:rPr>
              <a:t>月</a:t>
            </a:r>
            <a:r>
              <a:rPr lang="en-US" altLang="zh-TW">
                <a:latin typeface="游ゴシック" panose="020B0400000000000000" pitchFamily="50" charset="-128"/>
              </a:rPr>
              <a:t>17</a:t>
            </a:r>
            <a:r>
              <a:rPr lang="zh-TW" altLang="en-US">
                <a:latin typeface="游ゴシック" panose="020B0400000000000000" pitchFamily="50" charset="-128"/>
              </a:rPr>
              <a:t>日　日時計</a:t>
            </a:r>
            <a:r>
              <a:rPr lang="en-US" altLang="zh-TW">
                <a:latin typeface="游ゴシック" panose="020B0400000000000000" pitchFamily="50" charset="-128"/>
              </a:rPr>
              <a:t>2</a:t>
            </a:r>
            <a:endParaRPr lang="ja-JP" altLang="en-US" dirty="0">
              <a:latin typeface="游ゴシック" panose="020B0400000000000000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3EF51A-85C7-351F-4443-CF38A33F2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EB20-5B99-43FF-8B24-7DC470172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720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B041E6-C390-EECE-F4BF-1F9FABBC0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EDEA1C-B041-ACF3-9940-CD581918E3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70EAE88-066B-5F34-8392-CF16C7239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A84E139-AFE4-2CD9-4E47-2E64903FB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B4812F-18E1-0FBE-BDB7-87F90F95D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>
                <a:latin typeface="游ゴシック" panose="020B0400000000000000" pitchFamily="50" charset="-128"/>
              </a:rPr>
              <a:t>2022</a:t>
            </a:r>
            <a:r>
              <a:rPr lang="zh-TW" altLang="en-US">
                <a:latin typeface="游ゴシック" panose="020B0400000000000000" pitchFamily="50" charset="-128"/>
              </a:rPr>
              <a:t>年</a:t>
            </a:r>
            <a:r>
              <a:rPr lang="en-US" altLang="zh-TW">
                <a:latin typeface="游ゴシック" panose="020B0400000000000000" pitchFamily="50" charset="-128"/>
              </a:rPr>
              <a:t>7</a:t>
            </a:r>
            <a:r>
              <a:rPr lang="zh-TW" altLang="en-US">
                <a:latin typeface="游ゴシック" panose="020B0400000000000000" pitchFamily="50" charset="-128"/>
              </a:rPr>
              <a:t>月</a:t>
            </a:r>
            <a:r>
              <a:rPr lang="en-US" altLang="zh-TW">
                <a:latin typeface="游ゴシック" panose="020B0400000000000000" pitchFamily="50" charset="-128"/>
              </a:rPr>
              <a:t>17</a:t>
            </a:r>
            <a:r>
              <a:rPr lang="zh-TW" altLang="en-US">
                <a:latin typeface="游ゴシック" panose="020B0400000000000000" pitchFamily="50" charset="-128"/>
              </a:rPr>
              <a:t>日　日時計</a:t>
            </a:r>
            <a:r>
              <a:rPr lang="en-US" altLang="zh-TW">
                <a:latin typeface="游ゴシック" panose="020B0400000000000000" pitchFamily="50" charset="-128"/>
              </a:rPr>
              <a:t>2</a:t>
            </a:r>
            <a:endParaRPr lang="ja-JP" altLang="en-US" dirty="0">
              <a:latin typeface="游ゴシック" panose="020B0400000000000000" pitchFamily="50" charset="-128"/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684772-7570-8257-07CA-F3688FD1E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EB20-5B99-43FF-8B24-7DC470172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979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9B8829-7712-6100-CE69-2FE6EC2D1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A3B8E69-E366-A0FA-B780-BA53F996C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395D6FB-4D5E-3FBB-2060-24880185DB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34FE3FE-E8AE-D55A-7565-AB5D106406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291AEA6-00EC-495A-E452-449D644FA8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9A72688-88E7-CBD1-4A1A-8EF9AB6F9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9D5D51B-B63E-57E4-3DE6-22B710FE6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>
                <a:latin typeface="游ゴシック" panose="020B0400000000000000" pitchFamily="50" charset="-128"/>
              </a:rPr>
              <a:t>2022</a:t>
            </a:r>
            <a:r>
              <a:rPr lang="zh-TW" altLang="en-US">
                <a:latin typeface="游ゴシック" panose="020B0400000000000000" pitchFamily="50" charset="-128"/>
              </a:rPr>
              <a:t>年</a:t>
            </a:r>
            <a:r>
              <a:rPr lang="en-US" altLang="zh-TW">
                <a:latin typeface="游ゴシック" panose="020B0400000000000000" pitchFamily="50" charset="-128"/>
              </a:rPr>
              <a:t>7</a:t>
            </a:r>
            <a:r>
              <a:rPr lang="zh-TW" altLang="en-US">
                <a:latin typeface="游ゴシック" panose="020B0400000000000000" pitchFamily="50" charset="-128"/>
              </a:rPr>
              <a:t>月</a:t>
            </a:r>
            <a:r>
              <a:rPr lang="en-US" altLang="zh-TW">
                <a:latin typeface="游ゴシック" panose="020B0400000000000000" pitchFamily="50" charset="-128"/>
              </a:rPr>
              <a:t>17</a:t>
            </a:r>
            <a:r>
              <a:rPr lang="zh-TW" altLang="en-US">
                <a:latin typeface="游ゴシック" panose="020B0400000000000000" pitchFamily="50" charset="-128"/>
              </a:rPr>
              <a:t>日　日時計</a:t>
            </a:r>
            <a:r>
              <a:rPr lang="en-US" altLang="zh-TW">
                <a:latin typeface="游ゴシック" panose="020B0400000000000000" pitchFamily="50" charset="-128"/>
              </a:rPr>
              <a:t>2</a:t>
            </a:r>
            <a:endParaRPr lang="ja-JP" altLang="en-US" dirty="0">
              <a:latin typeface="游ゴシック" panose="020B0400000000000000" pitchFamily="50" charset="-128"/>
            </a:endParaRP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CF61668-97EB-44EE-F16D-262C89DAB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EB20-5B99-43FF-8B24-7DC470172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048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FBD31F-C37B-5F02-A3DC-FA4BFF74B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6018345-9AB4-13F6-DEC9-92CB76DD7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3F65C69-6AA2-552E-BA6C-A761C58FE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>
                <a:latin typeface="游ゴシック" panose="020B0400000000000000" pitchFamily="50" charset="-128"/>
              </a:rPr>
              <a:t>2022</a:t>
            </a:r>
            <a:r>
              <a:rPr lang="zh-TW" altLang="en-US">
                <a:latin typeface="游ゴシック" panose="020B0400000000000000" pitchFamily="50" charset="-128"/>
              </a:rPr>
              <a:t>年</a:t>
            </a:r>
            <a:r>
              <a:rPr lang="en-US" altLang="zh-TW">
                <a:latin typeface="游ゴシック" panose="020B0400000000000000" pitchFamily="50" charset="-128"/>
              </a:rPr>
              <a:t>7</a:t>
            </a:r>
            <a:r>
              <a:rPr lang="zh-TW" altLang="en-US">
                <a:latin typeface="游ゴシック" panose="020B0400000000000000" pitchFamily="50" charset="-128"/>
              </a:rPr>
              <a:t>月</a:t>
            </a:r>
            <a:r>
              <a:rPr lang="en-US" altLang="zh-TW">
                <a:latin typeface="游ゴシック" panose="020B0400000000000000" pitchFamily="50" charset="-128"/>
              </a:rPr>
              <a:t>17</a:t>
            </a:r>
            <a:r>
              <a:rPr lang="zh-TW" altLang="en-US">
                <a:latin typeface="游ゴシック" panose="020B0400000000000000" pitchFamily="50" charset="-128"/>
              </a:rPr>
              <a:t>日　日時計</a:t>
            </a:r>
            <a:r>
              <a:rPr lang="en-US" altLang="zh-TW">
                <a:latin typeface="游ゴシック" panose="020B0400000000000000" pitchFamily="50" charset="-128"/>
              </a:rPr>
              <a:t>2</a:t>
            </a:r>
            <a:endParaRPr lang="ja-JP" altLang="en-US" dirty="0">
              <a:latin typeface="游ゴシック" panose="020B0400000000000000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F430779-AD4A-FFE2-38D0-A7086D718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EB20-5B99-43FF-8B24-7DC470172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80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65C3684-78F3-1856-F81B-49D65054F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7DD6340-6FEE-AAA9-F128-57181BBAC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>
                <a:latin typeface="游ゴシック" panose="020B0400000000000000" pitchFamily="50" charset="-128"/>
              </a:rPr>
              <a:t>2022</a:t>
            </a:r>
            <a:r>
              <a:rPr lang="zh-TW" altLang="en-US">
                <a:latin typeface="游ゴシック" panose="020B0400000000000000" pitchFamily="50" charset="-128"/>
              </a:rPr>
              <a:t>年</a:t>
            </a:r>
            <a:r>
              <a:rPr lang="en-US" altLang="zh-TW">
                <a:latin typeface="游ゴシック" panose="020B0400000000000000" pitchFamily="50" charset="-128"/>
              </a:rPr>
              <a:t>7</a:t>
            </a:r>
            <a:r>
              <a:rPr lang="zh-TW" altLang="en-US">
                <a:latin typeface="游ゴシック" panose="020B0400000000000000" pitchFamily="50" charset="-128"/>
              </a:rPr>
              <a:t>月</a:t>
            </a:r>
            <a:r>
              <a:rPr lang="en-US" altLang="zh-TW">
                <a:latin typeface="游ゴシック" panose="020B0400000000000000" pitchFamily="50" charset="-128"/>
              </a:rPr>
              <a:t>17</a:t>
            </a:r>
            <a:r>
              <a:rPr lang="zh-TW" altLang="en-US">
                <a:latin typeface="游ゴシック" panose="020B0400000000000000" pitchFamily="50" charset="-128"/>
              </a:rPr>
              <a:t>日　日時計</a:t>
            </a:r>
            <a:r>
              <a:rPr lang="en-US" altLang="zh-TW">
                <a:latin typeface="游ゴシック" panose="020B0400000000000000" pitchFamily="50" charset="-128"/>
              </a:rPr>
              <a:t>2</a:t>
            </a:r>
            <a:endParaRPr lang="ja-JP" altLang="en-US" dirty="0">
              <a:latin typeface="游ゴシック" panose="020B0400000000000000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7F1D001-AB95-8E2F-9E82-AF8BDEA33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EB20-5B99-43FF-8B24-7DC470172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4444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D970DC-BD11-FDDA-24DF-6193A6115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060330-67DF-598A-D0B3-7F2DD8A1B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1391937-9F26-B9EA-5C86-F2A08064E6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0E3A90C-ECF5-0A2D-BE09-400B55399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36AFB5F-E6D0-5B83-B826-0FE9623EC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>
                <a:latin typeface="游ゴシック" panose="020B0400000000000000" pitchFamily="50" charset="-128"/>
              </a:rPr>
              <a:t>2022</a:t>
            </a:r>
            <a:r>
              <a:rPr lang="zh-TW" altLang="en-US">
                <a:latin typeface="游ゴシック" panose="020B0400000000000000" pitchFamily="50" charset="-128"/>
              </a:rPr>
              <a:t>年</a:t>
            </a:r>
            <a:r>
              <a:rPr lang="en-US" altLang="zh-TW">
                <a:latin typeface="游ゴシック" panose="020B0400000000000000" pitchFamily="50" charset="-128"/>
              </a:rPr>
              <a:t>7</a:t>
            </a:r>
            <a:r>
              <a:rPr lang="zh-TW" altLang="en-US">
                <a:latin typeface="游ゴシック" panose="020B0400000000000000" pitchFamily="50" charset="-128"/>
              </a:rPr>
              <a:t>月</a:t>
            </a:r>
            <a:r>
              <a:rPr lang="en-US" altLang="zh-TW">
                <a:latin typeface="游ゴシック" panose="020B0400000000000000" pitchFamily="50" charset="-128"/>
              </a:rPr>
              <a:t>17</a:t>
            </a:r>
            <a:r>
              <a:rPr lang="zh-TW" altLang="en-US">
                <a:latin typeface="游ゴシック" panose="020B0400000000000000" pitchFamily="50" charset="-128"/>
              </a:rPr>
              <a:t>日　日時計</a:t>
            </a:r>
            <a:r>
              <a:rPr lang="en-US" altLang="zh-TW">
                <a:latin typeface="游ゴシック" panose="020B0400000000000000" pitchFamily="50" charset="-128"/>
              </a:rPr>
              <a:t>2</a:t>
            </a:r>
            <a:endParaRPr lang="ja-JP" altLang="en-US" dirty="0">
              <a:latin typeface="游ゴシック" panose="020B0400000000000000" pitchFamily="50" charset="-128"/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BA32A7-5178-D7E6-FF0D-6C02D1636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EB20-5B99-43FF-8B24-7DC470172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17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656420-B31E-42E9-A0FD-BC0A5CD10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B3A732-B460-44B1-A25A-80F640D95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D9539A-7ECB-4779-8833-C0A8887F0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842BF7-3304-4769-992D-FB87D87D1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33151A-BC00-43CE-AF61-F41941038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DDC01-EBAF-4E9D-8E11-FA9E0E693A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8833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B42E0E-EAD9-E1AE-2CFC-C24DBD307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D3CDFBC-CDC5-EC41-B046-7161441044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C64C4DB-6980-6D8E-B417-51B293E5FF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9A15BB7-BC16-F0AB-32AE-9613BC54E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F7599EE-B6CE-E8F5-12FA-5CEC9C0DD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>
                <a:latin typeface="游ゴシック" panose="020B0400000000000000" pitchFamily="50" charset="-128"/>
              </a:rPr>
              <a:t>2022</a:t>
            </a:r>
            <a:r>
              <a:rPr lang="zh-TW" altLang="en-US">
                <a:latin typeface="游ゴシック" panose="020B0400000000000000" pitchFamily="50" charset="-128"/>
              </a:rPr>
              <a:t>年</a:t>
            </a:r>
            <a:r>
              <a:rPr lang="en-US" altLang="zh-TW">
                <a:latin typeface="游ゴシック" panose="020B0400000000000000" pitchFamily="50" charset="-128"/>
              </a:rPr>
              <a:t>7</a:t>
            </a:r>
            <a:r>
              <a:rPr lang="zh-TW" altLang="en-US">
                <a:latin typeface="游ゴシック" panose="020B0400000000000000" pitchFamily="50" charset="-128"/>
              </a:rPr>
              <a:t>月</a:t>
            </a:r>
            <a:r>
              <a:rPr lang="en-US" altLang="zh-TW">
                <a:latin typeface="游ゴシック" panose="020B0400000000000000" pitchFamily="50" charset="-128"/>
              </a:rPr>
              <a:t>17</a:t>
            </a:r>
            <a:r>
              <a:rPr lang="zh-TW" altLang="en-US">
                <a:latin typeface="游ゴシック" panose="020B0400000000000000" pitchFamily="50" charset="-128"/>
              </a:rPr>
              <a:t>日　日時計</a:t>
            </a:r>
            <a:r>
              <a:rPr lang="en-US" altLang="zh-TW">
                <a:latin typeface="游ゴシック" panose="020B0400000000000000" pitchFamily="50" charset="-128"/>
              </a:rPr>
              <a:t>2</a:t>
            </a:r>
            <a:endParaRPr lang="ja-JP" altLang="en-US" dirty="0">
              <a:latin typeface="游ゴシック" panose="020B0400000000000000" pitchFamily="50" charset="-128"/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870720-EB19-1C9C-E5B4-BCACB9F8A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EB20-5B99-43FF-8B24-7DC470172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1872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A84CE9-E87F-97A9-7D1E-70F6ABCCB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3EE6FE0-D997-F0A7-D914-F3DFD6E0B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F782A7-9839-D58D-DB08-75781677F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A2F6CD-94D6-8949-276E-9054D28A4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>
                <a:latin typeface="游ゴシック" panose="020B0400000000000000" pitchFamily="50" charset="-128"/>
              </a:rPr>
              <a:t>2022</a:t>
            </a:r>
            <a:r>
              <a:rPr lang="zh-TW" altLang="en-US">
                <a:latin typeface="游ゴシック" panose="020B0400000000000000" pitchFamily="50" charset="-128"/>
              </a:rPr>
              <a:t>年</a:t>
            </a:r>
            <a:r>
              <a:rPr lang="en-US" altLang="zh-TW">
                <a:latin typeface="游ゴシック" panose="020B0400000000000000" pitchFamily="50" charset="-128"/>
              </a:rPr>
              <a:t>7</a:t>
            </a:r>
            <a:r>
              <a:rPr lang="zh-TW" altLang="en-US">
                <a:latin typeface="游ゴシック" panose="020B0400000000000000" pitchFamily="50" charset="-128"/>
              </a:rPr>
              <a:t>月</a:t>
            </a:r>
            <a:r>
              <a:rPr lang="en-US" altLang="zh-TW">
                <a:latin typeface="游ゴシック" panose="020B0400000000000000" pitchFamily="50" charset="-128"/>
              </a:rPr>
              <a:t>17</a:t>
            </a:r>
            <a:r>
              <a:rPr lang="zh-TW" altLang="en-US">
                <a:latin typeface="游ゴシック" panose="020B0400000000000000" pitchFamily="50" charset="-128"/>
              </a:rPr>
              <a:t>日　日時計</a:t>
            </a:r>
            <a:r>
              <a:rPr lang="en-US" altLang="zh-TW">
                <a:latin typeface="游ゴシック" panose="020B0400000000000000" pitchFamily="50" charset="-128"/>
              </a:rPr>
              <a:t>2</a:t>
            </a:r>
            <a:endParaRPr lang="ja-JP" altLang="en-US" dirty="0">
              <a:latin typeface="游ゴシック" panose="020B0400000000000000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1D0326-E799-AACD-F729-484490AB8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EB20-5B99-43FF-8B24-7DC470172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2248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804A38A-3E4A-1230-AB8B-078E462A83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24205E-9342-B255-FC32-0D2E4F669B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7EFB3F-A0BB-3C52-4D90-C2514A0CC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5A0F39-0320-0C83-D8DB-909CD58E5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>
                <a:latin typeface="游ゴシック" panose="020B0400000000000000" pitchFamily="50" charset="-128"/>
              </a:rPr>
              <a:t>2022</a:t>
            </a:r>
            <a:r>
              <a:rPr lang="zh-TW" altLang="en-US">
                <a:latin typeface="游ゴシック" panose="020B0400000000000000" pitchFamily="50" charset="-128"/>
              </a:rPr>
              <a:t>年</a:t>
            </a:r>
            <a:r>
              <a:rPr lang="en-US" altLang="zh-TW">
                <a:latin typeface="游ゴシック" panose="020B0400000000000000" pitchFamily="50" charset="-128"/>
              </a:rPr>
              <a:t>7</a:t>
            </a:r>
            <a:r>
              <a:rPr lang="zh-TW" altLang="en-US">
                <a:latin typeface="游ゴシック" panose="020B0400000000000000" pitchFamily="50" charset="-128"/>
              </a:rPr>
              <a:t>月</a:t>
            </a:r>
            <a:r>
              <a:rPr lang="en-US" altLang="zh-TW">
                <a:latin typeface="游ゴシック" panose="020B0400000000000000" pitchFamily="50" charset="-128"/>
              </a:rPr>
              <a:t>17</a:t>
            </a:r>
            <a:r>
              <a:rPr lang="zh-TW" altLang="en-US">
                <a:latin typeface="游ゴシック" panose="020B0400000000000000" pitchFamily="50" charset="-128"/>
              </a:rPr>
              <a:t>日　日時計</a:t>
            </a:r>
            <a:r>
              <a:rPr lang="en-US" altLang="zh-TW">
                <a:latin typeface="游ゴシック" panose="020B0400000000000000" pitchFamily="50" charset="-128"/>
              </a:rPr>
              <a:t>2</a:t>
            </a:r>
            <a:endParaRPr lang="ja-JP" altLang="en-US" dirty="0">
              <a:latin typeface="游ゴシック" panose="020B0400000000000000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C85EB9-7D1F-72F3-37C5-537310A58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EB20-5B99-43FF-8B24-7DC470172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4203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585832-C850-F026-D233-A2B9637128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9825AEF-CECB-E86F-5871-027ABDBE0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88C350-DA50-0DF3-CD18-CD12F1F9F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A87797-BA38-7657-F1F0-0EA4A0036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CD04FB-5904-EC2B-30A7-F19DAB91A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2DDC-D4FB-41A8-8758-604DDDCEFB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3371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CEEDA-86BD-EE36-F279-431E7B711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8D23AE-2A5B-E4F3-AAB8-61F7DA950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FD761B-9C64-D122-55FF-39F5E2582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611994-0249-0FEB-810D-FD9BCC12C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630467-1118-8262-0D08-E69C9836A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2DDC-D4FB-41A8-8758-604DDDCEFB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5573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A0C5E-DC69-98EB-559A-D24DFC439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345CA7-F1EE-6444-1487-693AF9028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D6A1C1-8ACB-01D7-827A-6185C291C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2F4963-7671-E28B-2AA5-52B92F96E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71283A-321F-A365-1A0A-53F0E3AD8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2DDC-D4FB-41A8-8758-604DDDCEFB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4257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7EA9BC-E381-73BC-66C7-E57B1AF57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27F3E85-9150-4C2A-1000-56DF196450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377FB38-C82E-8FBB-DF5B-DAE9E2FD69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7ED9312-F673-B2BC-4E01-E25D670A4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F7AF2EC-5EC3-0125-7FCD-BF6A44BC5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22013C-B197-FE51-1B62-98760686E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2DDC-D4FB-41A8-8758-604DDDCEFB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9036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C79AB6-0D23-BB4C-43EE-0B7302B3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AD96C8E-88FD-37D4-01B6-E88652A85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C3F971C-FAF9-AF00-63C1-B7B00BCA2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E6914C5-F43E-461C-C537-CE28CBB946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84AA352-D04F-ACC2-08C3-6D0CB240AD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D2765BF-61DC-822C-093C-8201C461E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804838B-3476-11DF-2C14-418A991E7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567CA0B-601F-B6BE-745F-817C94DC3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2DDC-D4FB-41A8-8758-604DDDCEFB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4943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75AAAD-042A-5D00-F992-555081ADE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D797C72-4198-3E79-BFE4-AECA53D8D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28A9A23-FE8D-0FBF-0A06-A9B6ED9FC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077726F-F42B-B627-E26B-7FAA546B0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2DDC-D4FB-41A8-8758-604DDDCEFB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8337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6513C07-BC84-9ABD-AB12-D6C6FE1A5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77B8556-F949-A314-B226-5ACDDFE98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82E1165-9A09-6964-ECF4-7FBB9C21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2DDC-D4FB-41A8-8758-604DDDCEFB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15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9CC060-0CB1-40C6-B4EA-A1A7F59EE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5443BB9-B1E3-4843-8D23-DD84B3F07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FE846F-F4F3-41E0-8F18-561B485EA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0856FA-3F2F-45D0-82ED-4C882ABA0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FC01DF-1975-4F97-BC41-2A0A5FE08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DDC01-EBAF-4E9D-8E11-FA9E0E693A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987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11D6AE-E27A-A982-AADC-545485046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A67467-88B4-7413-32F2-4A209E70B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11F42B5-8C08-8E64-4848-6608A80D2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03EF8C-4A66-E191-FEBA-B909D1C7D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7F9DB3E-0BC2-96C4-9EB9-7EEB05903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480816B-9365-E479-652D-61BE34F8B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2DDC-D4FB-41A8-8758-604DDDCEFB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611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F3CE4B-7E7B-5847-AC40-EEE5F67D2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60DCAE3-4C1C-1735-A4DA-60051F5344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F30EF12-074E-CA45-7236-7BA72D876C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B5E629-9E93-99EC-D241-A0D19A5C2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3082FD-CABD-BAE8-5F98-1C9EF04BF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53FF9CC-0C0C-C6A6-1469-974AFF6D0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2DDC-D4FB-41A8-8758-604DDDCEFB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7151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44AB76-C0BD-8B17-A8BB-F2F23F1C2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EC1A787-FB3C-EE68-D6FD-0BF80B4B9D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134031-AAB7-DB4E-B553-5F4E9BD9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535E64-A262-5A36-CB11-05298A0C2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1559B6-8FA5-EDDD-41A1-CA1DF2455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2DDC-D4FB-41A8-8758-604DDDCEFB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8366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2F9CEAC-9CF4-4F56-9C83-A9FC2B9D28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4CFECE9-725F-391A-1050-2E12323F2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C937CE-6D9A-DFF8-A360-A3B67FB19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680CCF-A22E-9E48-8712-68863083D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0DFAD4-FBF8-3E97-29FC-6B7074F68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2DDC-D4FB-41A8-8758-604DDDCEFB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9507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F895C1-EA61-F7CD-1012-A4293CE18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D525A06-0290-7CD6-7184-C5D94F89AE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60AAEA-9B09-EE90-5A49-E814663DA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5ADE11-6707-4D5D-B691-76F677F7E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1C383D-83B2-8A65-7730-943903C85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238-28F9-47AB-9FEC-7E5A6E756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6815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FCC4B2-D194-3B36-342A-A226E47E1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E3BD77-CCBA-2232-FCFE-E812DA7D9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66CBDF-BD3E-26D2-AB0D-39B66D1AD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1005E8-C4F3-4D3C-F667-212410D74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93A96C-0ACB-8C31-9309-BA12A1889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238-28F9-47AB-9FEC-7E5A6E756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6305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C456DC-7E3E-E51E-1442-C8B23AB18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11DCDA7-39A9-2E60-DB5F-376867473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3BAB7E-DCB0-3341-F026-B9EE8ABA9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DF573A-B688-C461-8574-D6C285CEB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97EC78-BF9F-AE30-42FA-5E104412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238-28F9-47AB-9FEC-7E5A6E756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2740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EE6BF3-B048-5A7A-94DD-97D0D882A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B0D390-722C-B221-69CE-F93D50D962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158D4B-402B-C513-A9A7-0200D0767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D04EF4-A913-910E-9253-2B871256E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E5AFAD1-A3C1-E809-6167-440B4BEE4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09054D6-8E9B-95DB-F57E-DDDE84D90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238-28F9-47AB-9FEC-7E5A6E756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9428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EC5AB5-BB19-DC47-908F-A11F2D278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E411F80-BCA6-5C86-2AD7-527F9BE51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E524D17-6586-9E6C-2E70-745259D9E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EE97852-42A0-63A3-06FA-3D4F5F9F7E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CF4FF9E-63F2-E596-51ED-8764C53A2E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778208D-A253-5C6C-D97F-A93F4EF44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15DF0AB-A5D5-138C-C58A-499D98C8B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4B125E3-200D-E2CF-A18B-1E732F0F9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238-28F9-47AB-9FEC-7E5A6E756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3206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5E6FAF-7D3E-C901-2DEF-028BBF8E8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32CC1D8-851F-4820-4CA8-92ACF5B9C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FC51064-1039-466E-08B5-24CA3177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C925910-86CA-B307-50F8-5FCF3A31C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238-28F9-47AB-9FEC-7E5A6E756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591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8765C2-9DB8-459C-BF21-2428599BC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85BB973-D2BD-43E7-84A9-74D0CE657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3178925-3FCD-456C-948F-FD48EE918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5002A8-A24C-4423-B6CC-55DFFB960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E068B2-BE45-4789-BB07-9BEEE0C16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67852FD-0FA2-4384-B751-492B60A0F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DDC01-EBAF-4E9D-8E11-FA9E0E693A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5817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B38D583-E7F0-A417-3455-E059999D1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595C917-70F7-58D6-098F-516EC3C1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3654DAA-20A9-6C07-F694-AFF9DA3BA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238-28F9-47AB-9FEC-7E5A6E756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68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AEACC7-B569-233F-D934-DA365935F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9B1F987-B054-40BF-EFCC-E64B4F649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1D19376-BA14-DAD3-5C5F-9B99283AE7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0633E15-AA63-E433-6670-9FAB126C4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00BDAA-9BBC-D53C-707C-837B8E048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6AEBB9-6DBF-39EF-707F-28BC9869A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238-28F9-47AB-9FEC-7E5A6E756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17714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D83BBE-5347-61CD-59AB-6516C3C4B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B0788B9-5DD9-CF37-6D63-570B4C4C21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FBF5B96-0EB7-643D-FC8B-F955E1CC35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5EC5F2-3684-B8CD-43DA-BDE167A7B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FFC2A4-4434-F943-6B0C-259D93212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366E0A8-433C-8FFE-D9E0-EA7736AB2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238-28F9-47AB-9FEC-7E5A6E756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7548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0CBFA0-F0C2-1EDA-91F0-93BB9EBFE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AACF197-6658-FE38-D116-891488F34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0C8ED3-2E82-0450-7A6B-9E70BBCC8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62D8FD-5A1B-7F50-FFB5-8DB0F7C42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C454C7-1F69-A523-A943-8E49A99F6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238-28F9-47AB-9FEC-7E5A6E756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9390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27A9DAD-61F6-028B-A179-3286676264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4837EA3-27F1-E967-B0A6-C9ECE274C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B93B7A-E827-7424-4EAB-0892DB932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5F51D8-E497-15F8-EB9F-287EAE2B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D4DC18-C8E9-2ACA-A416-6AF90B6F6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238-28F9-47AB-9FEC-7E5A6E756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36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9D53A2-2CA1-4C3E-92CE-0859FEB9E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6CA27C-2D26-4146-9918-1F8F845E3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0E7C74B-68DE-488D-98B4-BED6310CB3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0C54ACB-2609-4047-B1B5-7B0869E6B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9C584BE-898E-45AC-A3F8-65ADDA7C9D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E8D7CF8-B356-43BF-BA95-72D2B110D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046F57B-7194-433A-935E-1084E2DDD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47FAA62-2F49-4268-8B6A-21C110EBC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DDC01-EBAF-4E9D-8E11-FA9E0E693A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39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849817-2368-4EC5-ADB4-EE4B99E8C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8844285-A0E7-436F-BE7D-BBA01062A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02E9AC4-3839-4108-BBD2-7AA28CDB0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A24C377-C09A-4F6A-8624-D80C477C6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DDC01-EBAF-4E9D-8E11-FA9E0E693A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215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DEE4DF8-CB21-44D3-9AC2-BBEA9CCE0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BDADC85-6741-4167-98DF-9282A69DB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FED19D9-12B8-40CA-8BDD-DE94AE7DE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DDC01-EBAF-4E9D-8E11-FA9E0E693A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875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343159-855F-4EFF-BA0C-D692DB72D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8BEB01-01E3-474B-BD08-484A49F3E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C294413-165B-485C-9C59-75618A1C1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C7D60BB-4353-4763-A659-2E3C776EC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F9E6EA3-AC23-481E-AC4A-5EE79C9DD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D3C5C4-B8CA-452A-B210-21F0D7F8F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DDC01-EBAF-4E9D-8E11-FA9E0E693A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585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6B5552-0EF1-41F5-83F6-764C9B28A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A7AFCA4-CECB-4756-89C9-7C77D3312A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7B8AE6E-F8FE-41C7-803F-F511243E2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6EED6BF-F1E3-40EA-A7C0-688B6C36D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7E25275-5BCB-45CF-AB98-837B8D604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2C2C9-40B1-4711-9E0E-355C5B9FC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DDC01-EBAF-4E9D-8E11-FA9E0E693A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880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8AC71EF-5910-497E-AFDB-336055A30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169F509-D9D2-42AE-AF2D-4E2BE6B236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F006E9-0868-40A3-9C57-7AB785427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157793-AE22-46BE-895A-01FA07C307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EC5EC4-13E1-46F5-9739-7136833277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DDC01-EBAF-4E9D-8E11-FA9E0E693A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681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A670812-6E2B-C7C1-7227-D1DC6572B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9E72147-6ACD-8958-5A8F-3A015DED0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3B5BC8-FEEC-8BB8-4A4E-039491D19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483CBE-FBA3-6957-F6BD-B1243CCEFD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TW">
                <a:latin typeface="游ゴシック" panose="020B0400000000000000" pitchFamily="50" charset="-128"/>
              </a:rPr>
              <a:t>2022</a:t>
            </a:r>
            <a:r>
              <a:rPr lang="zh-TW" altLang="en-US">
                <a:latin typeface="游ゴシック" panose="020B0400000000000000" pitchFamily="50" charset="-128"/>
              </a:rPr>
              <a:t>年</a:t>
            </a:r>
            <a:r>
              <a:rPr lang="en-US" altLang="zh-TW">
                <a:latin typeface="游ゴシック" panose="020B0400000000000000" pitchFamily="50" charset="-128"/>
              </a:rPr>
              <a:t>7</a:t>
            </a:r>
            <a:r>
              <a:rPr lang="zh-TW" altLang="en-US">
                <a:latin typeface="游ゴシック" panose="020B0400000000000000" pitchFamily="50" charset="-128"/>
              </a:rPr>
              <a:t>月</a:t>
            </a:r>
            <a:r>
              <a:rPr lang="en-US" altLang="zh-TW">
                <a:latin typeface="游ゴシック" panose="020B0400000000000000" pitchFamily="50" charset="-128"/>
              </a:rPr>
              <a:t>17</a:t>
            </a:r>
            <a:r>
              <a:rPr lang="zh-TW" altLang="en-US">
                <a:latin typeface="游ゴシック" panose="020B0400000000000000" pitchFamily="50" charset="-128"/>
              </a:rPr>
              <a:t>日　日時計</a:t>
            </a:r>
            <a:r>
              <a:rPr lang="en-US" altLang="zh-TW">
                <a:latin typeface="游ゴシック" panose="020B0400000000000000" pitchFamily="50" charset="-128"/>
              </a:rPr>
              <a:t>2</a:t>
            </a:r>
            <a:endParaRPr lang="ja-JP" altLang="en-US" dirty="0">
              <a:latin typeface="游ゴシック" panose="020B0400000000000000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842D26-23C2-0D86-5C33-910941FFD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5EB20-5B99-43FF-8B24-7DC470172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D523F267-9D88-8286-4B0E-8F1960E3200B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11292"/>
            <a:ext cx="9144000" cy="69215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 sz="1800" dirty="0">
              <a:latin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8099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C3D2468-30CA-6F91-4A89-279A728CA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80B943-64E1-7C4F-6421-B58E588A6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029FB3-6006-564A-562B-071CF3351F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20C9CA-DB35-2C69-D0FA-BC3C11A47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158159-B9AF-6B6F-B3CB-042B07A87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F2DDC-D4FB-41A8-8758-604DDDCEFB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52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A18F366-1055-3A0A-3719-0C470158B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FA5C7FA-F220-EF0A-5228-C6CF04685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A8CD11-C250-61FA-772C-19CE5A580A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1884ED-1452-2B56-C44B-4B21EFFD52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zh-TW"/>
              <a:t>2022</a:t>
            </a:r>
            <a:r>
              <a:rPr kumimoji="1" lang="zh-TW" altLang="en-US"/>
              <a:t>年</a:t>
            </a:r>
            <a:r>
              <a:rPr kumimoji="1" lang="en-US" altLang="zh-TW"/>
              <a:t>7</a:t>
            </a:r>
            <a:r>
              <a:rPr kumimoji="1" lang="zh-TW" altLang="en-US"/>
              <a:t>月</a:t>
            </a:r>
            <a:r>
              <a:rPr kumimoji="1" lang="en-US" altLang="zh-TW"/>
              <a:t>17</a:t>
            </a:r>
            <a:r>
              <a:rPr kumimoji="1" lang="zh-TW" altLang="en-US"/>
              <a:t>日　日時計</a:t>
            </a:r>
            <a:r>
              <a:rPr kumimoji="1" lang="en-US" altLang="zh-TW"/>
              <a:t>2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9C6A0D-3603-0357-1EBF-FC39547C1D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B8238-28F9-47AB-9FEC-7E5A6E756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60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blog.still-laughin.com/archives/2019/08/post-8079.html" TargetMode="External"/><Relationship Id="rId5" Type="http://schemas.openxmlformats.org/officeDocument/2006/relationships/image" Target="../media/image4.jp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6987"/>
            <a:ext cx="7772400" cy="720725"/>
          </a:xfrm>
        </p:spPr>
        <p:txBody>
          <a:bodyPr/>
          <a:lstStyle/>
          <a:p>
            <a:pPr algn="l" eaLnBrk="1" hangingPunct="1"/>
            <a:r>
              <a:rPr lang="ja-JP" altLang="en-US" sz="3200" dirty="0">
                <a:ea typeface="ＭＳ Ｐゴシック" panose="020B0600070205080204" pitchFamily="50" charset="-128"/>
              </a:rPr>
              <a:t>ねんどの入れ方と作り方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28BCACA-D6C0-21B3-5A25-90B5CC7223F1}"/>
              </a:ext>
            </a:extLst>
          </p:cNvPr>
          <p:cNvSpPr>
            <a:spLocks noChangeArrowheads="1"/>
          </p:cNvSpPr>
          <p:nvPr/>
        </p:nvSpPr>
        <p:spPr bwMode="gray">
          <a:xfrm>
            <a:off x="78021" y="-5773"/>
            <a:ext cx="4422542" cy="33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 b="1" dirty="0">
                <a:latin typeface="游ゴシック" panose="020B0400000000000000" pitchFamily="50" charset="-128"/>
              </a:rPr>
              <a:t>　　　　　　　　　　　　　いれかた　　　　　　　つくりかた　　　　　　　　　　　　　　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2A8CA15-6F2C-84F8-DF54-5D243CD5D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EB20-5B99-43FF-8B24-7DC470172072}" type="slidenum">
              <a:rPr kumimoji="1" lang="ja-JP" altLang="en-US" smtClean="0"/>
              <a:t>0</a:t>
            </a:fld>
            <a:endParaRPr kumimoji="1" lang="ja-JP" altLang="en-US"/>
          </a:p>
        </p:txBody>
      </p:sp>
      <p:graphicFrame>
        <p:nvGraphicFramePr>
          <p:cNvPr id="3" name="オブジェクト 2">
            <a:extLst>
              <a:ext uri="{FF2B5EF4-FFF2-40B4-BE49-F238E27FC236}">
                <a16:creationId xmlns:a16="http://schemas.microsoft.com/office/drawing/2014/main" id="{19EA10DA-71E9-AB59-7D55-1D8093F8A2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678505"/>
              </p:ext>
            </p:extLst>
          </p:nvPr>
        </p:nvGraphicFramePr>
        <p:xfrm>
          <a:off x="157163" y="860425"/>
          <a:ext cx="6300787" cy="525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11954028" imgH="9963283" progId="Excel.Sheet.12">
                  <p:embed/>
                </p:oleObj>
              </mc:Choice>
              <mc:Fallback>
                <p:oleObj name="Worksheet" r:id="rId3" imgW="11954028" imgH="9963283" progId="Excel.Sheet.12">
                  <p:embed/>
                  <p:pic>
                    <p:nvPicPr>
                      <p:cNvPr id="3" name="オブジェクト 2">
                        <a:extLst>
                          <a:ext uri="{FF2B5EF4-FFF2-40B4-BE49-F238E27FC236}">
                            <a16:creationId xmlns:a16="http://schemas.microsoft.com/office/drawing/2014/main" id="{19EA10DA-71E9-AB59-7D55-1D8093F8A2C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7163" y="860425"/>
                        <a:ext cx="6300787" cy="5253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>
            <a:extLst>
              <a:ext uri="{FF2B5EF4-FFF2-40B4-BE49-F238E27FC236}">
                <a16:creationId xmlns:a16="http://schemas.microsoft.com/office/drawing/2014/main" id="{55DBDE41-1183-451D-F8EE-697C651309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344891"/>
              </p:ext>
            </p:extLst>
          </p:nvPr>
        </p:nvGraphicFramePr>
        <p:xfrm>
          <a:off x="6378775" y="860567"/>
          <a:ext cx="2215749" cy="4232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4172107" imgH="7972425" progId="Excel.Sheet.12">
                  <p:embed/>
                </p:oleObj>
              </mc:Choice>
              <mc:Fallback>
                <p:oleObj name="Worksheet" r:id="rId5" imgW="4172107" imgH="7972425" progId="Excel.Sheet.12">
                  <p:embed/>
                  <p:pic>
                    <p:nvPicPr>
                      <p:cNvPr id="5" name="オブジェクト 4">
                        <a:extLst>
                          <a:ext uri="{FF2B5EF4-FFF2-40B4-BE49-F238E27FC236}">
                            <a16:creationId xmlns:a16="http://schemas.microsoft.com/office/drawing/2014/main" id="{55DBDE41-1183-451D-F8EE-697C651309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78775" y="860567"/>
                        <a:ext cx="2215749" cy="42329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048A9662-9BCF-F0CA-E594-281070237896}"/>
              </a:ext>
            </a:extLst>
          </p:cNvPr>
          <p:cNvSpPr/>
          <p:nvPr/>
        </p:nvSpPr>
        <p:spPr>
          <a:xfrm>
            <a:off x="2087213" y="4679196"/>
            <a:ext cx="3204787" cy="1773806"/>
          </a:xfrm>
          <a:prstGeom prst="wedgeRoundRectCallout">
            <a:avLst>
              <a:gd name="adj1" fmla="val -23625"/>
              <a:gd name="adj2" fmla="val -5820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chemeClr val="tx1"/>
                </a:solidFill>
              </a:rPr>
              <a:t>作り方のコツ１（</a:t>
            </a:r>
            <a:r>
              <a:rPr kumimoji="1" lang="ja-JP" altLang="en-US" sz="1600" dirty="0">
                <a:solidFill>
                  <a:schemeClr val="tx1"/>
                </a:solidFill>
              </a:rPr>
              <a:t>粘土をいれるとき）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pPr marL="266700" indent="-266700"/>
            <a:r>
              <a:rPr lang="en-US" altLang="ja-JP" sz="1400" dirty="0">
                <a:solidFill>
                  <a:schemeClr val="tx1"/>
                </a:solidFill>
              </a:rPr>
              <a:t>(1)</a:t>
            </a:r>
            <a:r>
              <a:rPr lang="ja-JP" altLang="en-US" sz="1400" dirty="0">
                <a:solidFill>
                  <a:schemeClr val="tx1"/>
                </a:solidFill>
              </a:rPr>
              <a:t>中心だけでなく、外まで粘土をつめる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marL="266700" indent="-266700"/>
            <a:r>
              <a:rPr lang="en-US" altLang="ja-JP" sz="1400" dirty="0">
                <a:solidFill>
                  <a:schemeClr val="tx1"/>
                </a:solidFill>
              </a:rPr>
              <a:t>(2)</a:t>
            </a:r>
            <a:r>
              <a:rPr lang="ja-JP" altLang="en-US" sz="1400" dirty="0">
                <a:solidFill>
                  <a:schemeClr val="tx1"/>
                </a:solidFill>
              </a:rPr>
              <a:t>はみ出る粘土は少しずつとる。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EA10F82B-0348-38C2-5348-02B1154FE1DF}"/>
              </a:ext>
            </a:extLst>
          </p:cNvPr>
          <p:cNvSpPr/>
          <p:nvPr/>
        </p:nvSpPr>
        <p:spPr>
          <a:xfrm>
            <a:off x="5389737" y="4689514"/>
            <a:ext cx="3502263" cy="1773805"/>
          </a:xfrm>
          <a:prstGeom prst="wedgeRoundRectCallout">
            <a:avLst>
              <a:gd name="adj1" fmla="val -9834"/>
              <a:gd name="adj2" fmla="val -5820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作り方のコツ２（仕上げの</a:t>
            </a:r>
            <a:r>
              <a:rPr kumimoji="1" lang="ja-JP" altLang="en-US" sz="1600" dirty="0">
                <a:solidFill>
                  <a:schemeClr val="tx1"/>
                </a:solidFill>
              </a:rPr>
              <a:t>とき）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pPr marL="266700" indent="-266700"/>
            <a:r>
              <a:rPr lang="en-US" altLang="ja-JP" sz="1400" dirty="0">
                <a:solidFill>
                  <a:schemeClr val="tx1"/>
                </a:solidFill>
              </a:rPr>
              <a:t>(1)</a:t>
            </a:r>
            <a:r>
              <a:rPr kumimoji="1" lang="ja-JP" altLang="en-US" sz="1400" dirty="0">
                <a:solidFill>
                  <a:schemeClr val="tx1"/>
                </a:solidFill>
              </a:rPr>
              <a:t>ひっくり返した後、ワッシャーのシートが真ん中になっているか？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marL="266700" indent="-266700"/>
            <a:r>
              <a:rPr kumimoji="1" lang="en-US" altLang="ja-JP" sz="1400" dirty="0">
                <a:solidFill>
                  <a:schemeClr val="tx1"/>
                </a:solidFill>
              </a:rPr>
              <a:t>(2)</a:t>
            </a:r>
            <a:r>
              <a:rPr kumimoji="1" lang="ja-JP" altLang="en-US" sz="1400" dirty="0">
                <a:solidFill>
                  <a:schemeClr val="tx1"/>
                </a:solidFill>
              </a:rPr>
              <a:t>最後に</a:t>
            </a:r>
            <a:r>
              <a:rPr lang="ja-JP" altLang="en-US" sz="1400" dirty="0">
                <a:solidFill>
                  <a:schemeClr val="tx1"/>
                </a:solidFill>
              </a:rPr>
              <a:t>太いクギを水でぬらして、なめらかにする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endParaRPr kumimoji="1" lang="ja-JP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84CF2E4F-EDED-C51A-EA4D-0307D8A53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3118" y="136524"/>
            <a:ext cx="4040136" cy="58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1600"/>
              </a:lnSpc>
              <a:spcBef>
                <a:spcPct val="50000"/>
              </a:spcBef>
            </a:pPr>
            <a:r>
              <a:rPr lang="en-US" altLang="ja-JP" sz="1200" dirty="0">
                <a:latin typeface="游ゴシック" panose="020B0400000000000000" pitchFamily="50" charset="-128"/>
              </a:rPr>
              <a:t>NPO</a:t>
            </a:r>
            <a:r>
              <a:rPr lang="ja-JP" altLang="en-US" sz="1200" dirty="0">
                <a:latin typeface="游ゴシック" panose="020B0400000000000000" pitchFamily="50" charset="-128"/>
              </a:rPr>
              <a:t>法人　三次科学技術教育協会　理事　　武村　精一</a:t>
            </a:r>
            <a:endParaRPr lang="en-US" altLang="ja-JP" sz="1200" dirty="0">
              <a:latin typeface="游ゴシック" panose="020B0400000000000000" pitchFamily="50" charset="-128"/>
            </a:endParaRPr>
          </a:p>
          <a:p>
            <a:pPr eaLnBrk="1" hangingPunct="1">
              <a:lnSpc>
                <a:spcPts val="1600"/>
              </a:lnSpc>
              <a:spcBef>
                <a:spcPct val="50000"/>
              </a:spcBef>
            </a:pPr>
            <a:r>
              <a:rPr lang="en-US" altLang="ja-JP" sz="1200" dirty="0">
                <a:latin typeface="游ゴシック" panose="020B0400000000000000" pitchFamily="50" charset="-128"/>
              </a:rPr>
              <a:t>2023</a:t>
            </a:r>
            <a:r>
              <a:rPr lang="ja-JP" altLang="en-US" sz="1200" dirty="0">
                <a:latin typeface="游ゴシック" panose="020B0400000000000000" pitchFamily="50" charset="-128"/>
              </a:rPr>
              <a:t>年</a:t>
            </a:r>
            <a:r>
              <a:rPr lang="en-US" altLang="ja-JP" sz="1200" dirty="0">
                <a:latin typeface="游ゴシック" panose="020B0400000000000000" pitchFamily="50" charset="-128"/>
              </a:rPr>
              <a:t>7</a:t>
            </a:r>
            <a:r>
              <a:rPr lang="ja-JP" altLang="en-US" sz="1200" dirty="0">
                <a:latin typeface="游ゴシック" panose="020B0400000000000000" pitchFamily="50" charset="-128"/>
              </a:rPr>
              <a:t>月</a:t>
            </a:r>
            <a:r>
              <a:rPr lang="en-US" altLang="ja-JP" sz="1200" dirty="0">
                <a:latin typeface="游ゴシック" panose="020B0400000000000000" pitchFamily="50" charset="-128"/>
              </a:rPr>
              <a:t>30</a:t>
            </a:r>
            <a:r>
              <a:rPr lang="ja-JP" altLang="en-US" sz="1200" dirty="0">
                <a:latin typeface="游ゴシック" panose="020B0400000000000000" pitchFamily="50" charset="-128"/>
              </a:rPr>
              <a:t>日　砂時計を作る　配布資料</a:t>
            </a:r>
          </a:p>
        </p:txBody>
      </p:sp>
    </p:spTree>
    <p:extLst>
      <p:ext uri="{BB962C8B-B14F-4D97-AF65-F5344CB8AC3E}">
        <p14:creationId xmlns:p14="http://schemas.microsoft.com/office/powerpoint/2010/main" val="759228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9373"/>
            <a:ext cx="7772400" cy="720725"/>
          </a:xfrm>
        </p:spPr>
        <p:txBody>
          <a:bodyPr/>
          <a:lstStyle/>
          <a:p>
            <a:pPr algn="l" eaLnBrk="1" hangingPunct="1"/>
            <a:r>
              <a:rPr lang="ja-JP" altLang="en-US" sz="3200" dirty="0">
                <a:ea typeface="ＭＳ Ｐゴシック" panose="020B0600070205080204" pitchFamily="50" charset="-128"/>
              </a:rPr>
              <a:t>砂時計のつくりかた　粘土乾燥の後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28BCACA-D6C0-21B3-5A25-90B5CC7223F1}"/>
              </a:ext>
            </a:extLst>
          </p:cNvPr>
          <p:cNvSpPr>
            <a:spLocks noChangeArrowheads="1"/>
          </p:cNvSpPr>
          <p:nvPr/>
        </p:nvSpPr>
        <p:spPr bwMode="gray">
          <a:xfrm>
            <a:off x="78021" y="-5773"/>
            <a:ext cx="6037029" cy="33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 b="1" dirty="0">
                <a:latin typeface="游ゴシック" panose="020B0400000000000000" pitchFamily="50" charset="-128"/>
              </a:rPr>
              <a:t>　すな　とけい　　　　　　　　　　　　　　　　　　　　　　ねんど　　かんそう　　　　あと　　　　　　　　　　　　　　　　　　　　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8A945AE-B304-D3C5-8DC6-5A4359DCD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EB20-5B99-43FF-8B24-7DC470172072}" type="slidenum">
              <a:rPr kumimoji="1" lang="ja-JP" altLang="en-US" smtClean="0"/>
              <a:t>1</a:t>
            </a:fld>
            <a:endParaRPr kumimoji="1" lang="ja-JP" altLang="en-US"/>
          </a:p>
        </p:txBody>
      </p:sp>
      <p:graphicFrame>
        <p:nvGraphicFramePr>
          <p:cNvPr id="5" name="オブジェクト 4">
            <a:extLst>
              <a:ext uri="{FF2B5EF4-FFF2-40B4-BE49-F238E27FC236}">
                <a16:creationId xmlns:a16="http://schemas.microsoft.com/office/drawing/2014/main" id="{F7D25BF0-4EF0-F7C9-3A20-C28E049D62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516451"/>
              </p:ext>
            </p:extLst>
          </p:nvPr>
        </p:nvGraphicFramePr>
        <p:xfrm>
          <a:off x="114300" y="790177"/>
          <a:ext cx="6343650" cy="326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343672" imgH="3267022" progId="Excel.Sheet.12">
                  <p:embed/>
                </p:oleObj>
              </mc:Choice>
              <mc:Fallback>
                <p:oleObj name="Worksheet" r:id="rId3" imgW="6343672" imgH="3267022" progId="Excel.Sheet.12">
                  <p:embed/>
                  <p:pic>
                    <p:nvPicPr>
                      <p:cNvPr id="5" name="オブジェクト 4">
                        <a:extLst>
                          <a:ext uri="{FF2B5EF4-FFF2-40B4-BE49-F238E27FC236}">
                            <a16:creationId xmlns:a16="http://schemas.microsoft.com/office/drawing/2014/main" id="{F7D25BF0-4EF0-F7C9-3A20-C28E049D62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" y="790177"/>
                        <a:ext cx="6343650" cy="3267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0810" name="図 70809" descr="モニター, 屋内, 座る, 家電 が含まれている画像&#10;&#10;自動的に生成された説明">
            <a:extLst>
              <a:ext uri="{FF2B5EF4-FFF2-40B4-BE49-F238E27FC236}">
                <a16:creationId xmlns:a16="http://schemas.microsoft.com/office/drawing/2014/main" id="{21DCDEF1-709D-B7A1-8185-BF2922C1F1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803990" y="2565000"/>
            <a:ext cx="1311060" cy="1040654"/>
          </a:xfrm>
          <a:prstGeom prst="rect">
            <a:avLst/>
          </a:prstGeom>
        </p:spPr>
      </p:pic>
      <p:sp>
        <p:nvSpPr>
          <p:cNvPr id="7" name="Text Box 5">
            <a:extLst>
              <a:ext uri="{FF2B5EF4-FFF2-40B4-BE49-F238E27FC236}">
                <a16:creationId xmlns:a16="http://schemas.microsoft.com/office/drawing/2014/main" id="{D1BB0BCE-1C8F-7CC5-77E6-6964A7075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88" y="3933000"/>
            <a:ext cx="8092028" cy="163121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352425" indent="-352425" eaLnBrk="1" hangingPunct="1">
              <a:spcBef>
                <a:spcPct val="50000"/>
              </a:spcBef>
            </a:pPr>
            <a:r>
              <a:rPr lang="ja-JP" altLang="en-US" sz="2000" dirty="0">
                <a:latin typeface="游ゴシック" panose="020B0400000000000000" pitchFamily="50" charset="-128"/>
              </a:rPr>
              <a:t>１．この砂は建物を固めるための細かい砂・珪砂（けいさ・けいしゃ）です。</a:t>
            </a:r>
            <a:endParaRPr lang="en-US" altLang="ja-JP" sz="2000" dirty="0">
              <a:latin typeface="游ゴシック" panose="020B0400000000000000" pitchFamily="50" charset="-128"/>
            </a:endParaRPr>
          </a:p>
          <a:p>
            <a:pPr marL="352425" indent="-352425" eaLnBrk="1" hangingPunct="1">
              <a:spcBef>
                <a:spcPct val="50000"/>
              </a:spcBef>
            </a:pPr>
            <a:r>
              <a:rPr lang="ja-JP" altLang="en-US" sz="2000" dirty="0">
                <a:latin typeface="游ゴシック" panose="020B0400000000000000" pitchFamily="50" charset="-128"/>
              </a:rPr>
              <a:t>２．砂の粒の大きさや量をかえることで、いろいろな砂時計ができます。</a:t>
            </a:r>
            <a:endParaRPr lang="en-US" altLang="ja-JP" sz="2000" dirty="0">
              <a:latin typeface="游ゴシック" panose="020B0400000000000000" pitchFamily="50" charset="-128"/>
            </a:endParaRPr>
          </a:p>
          <a:p>
            <a:pPr marL="352425" indent="-352425" eaLnBrk="1" hangingPunct="1">
              <a:spcBef>
                <a:spcPct val="50000"/>
              </a:spcBef>
            </a:pPr>
            <a:r>
              <a:rPr lang="ja-JP" altLang="en-US" sz="2000" dirty="0">
                <a:latin typeface="游ゴシック" panose="020B0400000000000000" pitchFamily="50" charset="-128"/>
              </a:rPr>
              <a:t>３．珪砂は時間がたつと湿気（しっけ）がつきます。乾燥方法や乾燥剤などについて、研究してみてください。</a:t>
            </a:r>
            <a:endParaRPr lang="en-US" altLang="ja-JP" sz="2000" dirty="0">
              <a:latin typeface="游ゴシック" panose="020B0400000000000000" pitchFamily="50" charset="-128"/>
            </a:endParaRP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40775B34-447F-7EF7-F39E-EADC14719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000" y="5768146"/>
            <a:ext cx="410601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200" dirty="0">
                <a:latin typeface="游ゴシック" panose="020B0400000000000000" pitchFamily="50" charset="-128"/>
              </a:rPr>
              <a:t>三次科学技術教育協会　</a:t>
            </a:r>
            <a:r>
              <a:rPr lang="en-US" altLang="ja-JP" sz="1200" dirty="0">
                <a:latin typeface="游ゴシック" panose="020B0400000000000000" pitchFamily="50" charset="-128"/>
              </a:rPr>
              <a:t>MISTEE</a:t>
            </a:r>
            <a:r>
              <a:rPr lang="ja-JP" altLang="en-US" sz="1200" dirty="0">
                <a:latin typeface="游ゴシック" panose="020B0400000000000000" pitchFamily="50" charset="-128"/>
              </a:rPr>
              <a:t>　ミスティー　とは科学や技術が好きな人，楽しみたい人，伝えたい人。クールでしかもホットなハートを持った人が集まった、サイエンス・ボランティア団体です。科学に興味のある方の会員も募集中です。詳しくはホームページをごらんください。</a:t>
            </a:r>
            <a:endParaRPr lang="en-US" altLang="ja-JP" sz="1200" dirty="0">
              <a:latin typeface="游ゴシック" panose="020B0400000000000000" pitchFamily="50" charset="-128"/>
            </a:endParaRPr>
          </a:p>
        </p:txBody>
      </p:sp>
      <p:pic>
        <p:nvPicPr>
          <p:cNvPr id="6" name="Picture 11" descr="C:\Users\stakemura\Desktop\MISTEEyokomakunno1kujirano100.jpg">
            <a:extLst>
              <a:ext uri="{FF2B5EF4-FFF2-40B4-BE49-F238E27FC236}">
                <a16:creationId xmlns:a16="http://schemas.microsoft.com/office/drawing/2014/main" id="{79237DCB-04CF-11BB-A77A-CC4AF7451B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57" y="5738138"/>
            <a:ext cx="3335525" cy="592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7915697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D:\精一ドキュメントデータファイル\業務県リハ等\現任研修編成25年1月\natural4-s-1.pot</Template>
  <TotalTime>92138</TotalTime>
  <Words>256</Words>
  <Application>Microsoft Office PowerPoint</Application>
  <PresentationFormat>画面に合わせる (4:3)</PresentationFormat>
  <Paragraphs>23</Paragraphs>
  <Slides>2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4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游ゴシック</vt:lpstr>
      <vt:lpstr>游ゴシック Light</vt:lpstr>
      <vt:lpstr>Arial</vt:lpstr>
      <vt:lpstr>デザインの設定</vt:lpstr>
      <vt:lpstr>Office テーマ</vt:lpstr>
      <vt:lpstr>1_デザインの設定</vt:lpstr>
      <vt:lpstr>2_デザインの設定</vt:lpstr>
      <vt:lpstr>Worksheet</vt:lpstr>
      <vt:lpstr>ねんどの入れ方と作り方</vt:lpstr>
      <vt:lpstr>砂時計のつくりかた　粘土乾燥の後</vt:lpstr>
    </vt:vector>
  </TitlesOfParts>
  <Company>MouseComputer 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stakemura</dc:creator>
  <cp:lastModifiedBy>zaq6483</cp:lastModifiedBy>
  <cp:revision>1419</cp:revision>
  <cp:lastPrinted>2017-07-14T06:02:25Z</cp:lastPrinted>
  <dcterms:created xsi:type="dcterms:W3CDTF">2012-12-31T00:15:14Z</dcterms:created>
  <dcterms:modified xsi:type="dcterms:W3CDTF">2023-06-28T22:45:26Z</dcterms:modified>
</cp:coreProperties>
</file>